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BCF1031-56EA-457E-9A9B-FD0B570B79C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471D79B-A380-4B7D-B63E-39DF0544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1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1031-56EA-457E-9A9B-FD0B570B79C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D79B-A380-4B7D-B63E-39DF0544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5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CF1031-56EA-457E-9A9B-FD0B570B79C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71D79B-A380-4B7D-B63E-39DF0544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33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CF1031-56EA-457E-9A9B-FD0B570B79C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71D79B-A380-4B7D-B63E-39DF05441DB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6992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CF1031-56EA-457E-9A9B-FD0B570B79C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71D79B-A380-4B7D-B63E-39DF0544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45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1031-56EA-457E-9A9B-FD0B570B79C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D79B-A380-4B7D-B63E-39DF0544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20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1031-56EA-457E-9A9B-FD0B570B79C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D79B-A380-4B7D-B63E-39DF0544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65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1031-56EA-457E-9A9B-FD0B570B79C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D79B-A380-4B7D-B63E-39DF0544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44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CF1031-56EA-457E-9A9B-FD0B570B79C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71D79B-A380-4B7D-B63E-39DF0544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5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1031-56EA-457E-9A9B-FD0B570B79C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D79B-A380-4B7D-B63E-39DF0544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1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CF1031-56EA-457E-9A9B-FD0B570B79C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71D79B-A380-4B7D-B63E-39DF0544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6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1031-56EA-457E-9A9B-FD0B570B79C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D79B-A380-4B7D-B63E-39DF0544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3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1031-56EA-457E-9A9B-FD0B570B79C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D79B-A380-4B7D-B63E-39DF0544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81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1031-56EA-457E-9A9B-FD0B570B79C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D79B-A380-4B7D-B63E-39DF0544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8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1031-56EA-457E-9A9B-FD0B570B79C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D79B-A380-4B7D-B63E-39DF0544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48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1031-56EA-457E-9A9B-FD0B570B79C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D79B-A380-4B7D-B63E-39DF0544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1031-56EA-457E-9A9B-FD0B570B79C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D79B-A380-4B7D-B63E-39DF0544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5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F1031-56EA-457E-9A9B-FD0B570B79C0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1D79B-A380-4B7D-B63E-39DF0544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14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A7AA0F-7FF3-0BFB-8E25-8C66B398D364}"/>
              </a:ext>
            </a:extLst>
          </p:cNvPr>
          <p:cNvSpPr/>
          <p:nvPr/>
        </p:nvSpPr>
        <p:spPr>
          <a:xfrm>
            <a:off x="124286" y="962948"/>
            <a:ext cx="3027286" cy="15094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A9DC32-42DE-24E2-3FD2-E0FEDDB7D88A}"/>
              </a:ext>
            </a:extLst>
          </p:cNvPr>
          <p:cNvSpPr/>
          <p:nvPr/>
        </p:nvSpPr>
        <p:spPr>
          <a:xfrm>
            <a:off x="6483658" y="962948"/>
            <a:ext cx="3027286" cy="14429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65D652-66EE-7C0F-02AC-7DDFAA3E6973}"/>
              </a:ext>
            </a:extLst>
          </p:cNvPr>
          <p:cNvSpPr/>
          <p:nvPr/>
        </p:nvSpPr>
        <p:spPr>
          <a:xfrm>
            <a:off x="3303972" y="962948"/>
            <a:ext cx="3027286" cy="15094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9A22013E-DCF8-CE2A-0103-399AA58850A4}"/>
              </a:ext>
            </a:extLst>
          </p:cNvPr>
          <p:cNvSpPr/>
          <p:nvPr/>
        </p:nvSpPr>
        <p:spPr>
          <a:xfrm>
            <a:off x="9676660" y="1744459"/>
            <a:ext cx="2308194" cy="727971"/>
          </a:xfrm>
          <a:prstGeom prst="snip2Diag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F6E0C803-0208-55B6-118A-65D3D7CF5F87}"/>
              </a:ext>
            </a:extLst>
          </p:cNvPr>
          <p:cNvSpPr/>
          <p:nvPr/>
        </p:nvSpPr>
        <p:spPr>
          <a:xfrm>
            <a:off x="9663344" y="962948"/>
            <a:ext cx="2308194" cy="652784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D16FD8-F9A5-0ED5-163B-C29BDAF3C0A1}"/>
              </a:ext>
            </a:extLst>
          </p:cNvPr>
          <p:cNvSpPr/>
          <p:nvPr/>
        </p:nvSpPr>
        <p:spPr>
          <a:xfrm>
            <a:off x="124287" y="2601157"/>
            <a:ext cx="5897732" cy="200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3D5832-F745-1BD2-05CF-CAE7AA2EF41D}"/>
              </a:ext>
            </a:extLst>
          </p:cNvPr>
          <p:cNvSpPr/>
          <p:nvPr/>
        </p:nvSpPr>
        <p:spPr>
          <a:xfrm>
            <a:off x="124286" y="4736237"/>
            <a:ext cx="5897733" cy="200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B1063E-E631-0526-65D6-D26BEAF889BC}"/>
              </a:ext>
            </a:extLst>
          </p:cNvPr>
          <p:cNvSpPr/>
          <p:nvPr/>
        </p:nvSpPr>
        <p:spPr>
          <a:xfrm>
            <a:off x="6169981" y="4736236"/>
            <a:ext cx="5814873" cy="200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71EC9-FAE5-821D-678E-AFA6FC3F61BC}"/>
              </a:ext>
            </a:extLst>
          </p:cNvPr>
          <p:cNvSpPr/>
          <p:nvPr/>
        </p:nvSpPr>
        <p:spPr>
          <a:xfrm>
            <a:off x="6169981" y="2601157"/>
            <a:ext cx="5814873" cy="200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72BFCC-8245-36FB-5845-DFE4044777EF}"/>
              </a:ext>
            </a:extLst>
          </p:cNvPr>
          <p:cNvSpPr txBox="1"/>
          <p:nvPr/>
        </p:nvSpPr>
        <p:spPr>
          <a:xfrm>
            <a:off x="3488924" y="115411"/>
            <a:ext cx="5317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SALES STORE DASHBOARD</a:t>
            </a:r>
          </a:p>
        </p:txBody>
      </p:sp>
      <p:pic>
        <p:nvPicPr>
          <p:cNvPr id="15" name="Graphic 14" descr="Bar chart">
            <a:extLst>
              <a:ext uri="{FF2B5EF4-FFF2-40B4-BE49-F238E27FC236}">
                <a16:creationId xmlns:a16="http://schemas.microsoft.com/office/drawing/2014/main" id="{A9929383-D63F-4677-71A4-5C8F10326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286" y="71304"/>
            <a:ext cx="275059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8827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Rounded MT Bold</vt:lpstr>
      <vt:lpstr>Century Gothic</vt:lpstr>
      <vt:lpstr>Vapor Trail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newonemakeone@outlook.com</dc:creator>
  <cp:lastModifiedBy>newonemakeone@outlook.com</cp:lastModifiedBy>
  <cp:revision>1</cp:revision>
  <dcterms:created xsi:type="dcterms:W3CDTF">2023-02-27T18:20:53Z</dcterms:created>
  <dcterms:modified xsi:type="dcterms:W3CDTF">2023-02-27T18:33:38Z</dcterms:modified>
</cp:coreProperties>
</file>