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7E3A9-49AC-4420-9107-398A64BC6DA5}" type="doc">
      <dgm:prSet loTypeId="urn:microsoft.com/office/officeart/2005/8/layout/default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6C9C5D-D0B7-40E9-9ED0-4C8555D0A581}">
      <dgm:prSet phldrT="[Text]"/>
      <dgm:spPr/>
      <dgm:t>
        <a:bodyPr/>
        <a:lstStyle/>
        <a:p>
          <a:r>
            <a:rPr lang="en-US"/>
            <a:t>Logistic Regression</a:t>
          </a:r>
          <a:endParaRPr lang="en-US" dirty="0"/>
        </a:p>
      </dgm:t>
    </dgm:pt>
    <dgm:pt modelId="{8F6F5DF9-D794-4030-869F-DBD7FD3FC7B2}" type="parTrans" cxnId="{574F300F-BE53-47C7-BECA-B34E03C7FD7C}">
      <dgm:prSet/>
      <dgm:spPr/>
      <dgm:t>
        <a:bodyPr/>
        <a:lstStyle/>
        <a:p>
          <a:endParaRPr lang="en-US"/>
        </a:p>
      </dgm:t>
    </dgm:pt>
    <dgm:pt modelId="{60D8013B-420E-4C87-B121-3777D7D3F605}" type="sibTrans" cxnId="{574F300F-BE53-47C7-BECA-B34E03C7FD7C}">
      <dgm:prSet/>
      <dgm:spPr/>
      <dgm:t>
        <a:bodyPr/>
        <a:lstStyle/>
        <a:p>
          <a:endParaRPr lang="en-US"/>
        </a:p>
      </dgm:t>
    </dgm:pt>
    <dgm:pt modelId="{8801D3B5-0FEC-4443-99FD-33867C3D5563}">
      <dgm:prSet/>
      <dgm:spPr/>
      <dgm:t>
        <a:bodyPr/>
        <a:lstStyle/>
        <a:p>
          <a:r>
            <a:rPr lang="en-US" dirty="0"/>
            <a:t>Naive Bayes</a:t>
          </a:r>
        </a:p>
      </dgm:t>
    </dgm:pt>
    <dgm:pt modelId="{8A70EC92-514A-4816-A5CD-AAFC2B447A36}" type="parTrans" cxnId="{E8417857-F04D-4D8B-B8CF-01A39A64FC84}">
      <dgm:prSet/>
      <dgm:spPr/>
      <dgm:t>
        <a:bodyPr/>
        <a:lstStyle/>
        <a:p>
          <a:endParaRPr lang="en-US"/>
        </a:p>
      </dgm:t>
    </dgm:pt>
    <dgm:pt modelId="{D2AD9BAF-A291-4F77-A21B-1CFEA8F0F72D}" type="sibTrans" cxnId="{E8417857-F04D-4D8B-B8CF-01A39A64FC84}">
      <dgm:prSet/>
      <dgm:spPr/>
      <dgm:t>
        <a:bodyPr/>
        <a:lstStyle/>
        <a:p>
          <a:endParaRPr lang="en-US"/>
        </a:p>
      </dgm:t>
    </dgm:pt>
    <dgm:pt modelId="{26596866-D901-4A78-9151-68BE98C7B56C}">
      <dgm:prSet/>
      <dgm:spPr/>
      <dgm:t>
        <a:bodyPr/>
        <a:lstStyle/>
        <a:p>
          <a:r>
            <a:rPr lang="en-US"/>
            <a:t>K-Nearest Neighbors</a:t>
          </a:r>
          <a:endParaRPr lang="en-US" dirty="0"/>
        </a:p>
      </dgm:t>
    </dgm:pt>
    <dgm:pt modelId="{8E6FD334-EA0A-4205-B3DC-F97335078281}" type="parTrans" cxnId="{2D1A44BF-75F5-4A8D-B987-C1EF41729939}">
      <dgm:prSet/>
      <dgm:spPr/>
      <dgm:t>
        <a:bodyPr/>
        <a:lstStyle/>
        <a:p>
          <a:endParaRPr lang="en-US"/>
        </a:p>
      </dgm:t>
    </dgm:pt>
    <dgm:pt modelId="{D21384A5-842D-438F-86EA-3621C15A3A26}" type="sibTrans" cxnId="{2D1A44BF-75F5-4A8D-B987-C1EF41729939}">
      <dgm:prSet/>
      <dgm:spPr/>
      <dgm:t>
        <a:bodyPr/>
        <a:lstStyle/>
        <a:p>
          <a:endParaRPr lang="en-US"/>
        </a:p>
      </dgm:t>
    </dgm:pt>
    <dgm:pt modelId="{BF998E96-7521-45A3-8095-CCA12CA75DDD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D8B25992-215A-4699-ACC2-97FBD9F43327}" type="parTrans" cxnId="{B7FFAEA9-6DD1-4D5A-861B-0E2F8C10100E}">
      <dgm:prSet/>
      <dgm:spPr/>
      <dgm:t>
        <a:bodyPr/>
        <a:lstStyle/>
        <a:p>
          <a:endParaRPr lang="en-US"/>
        </a:p>
      </dgm:t>
    </dgm:pt>
    <dgm:pt modelId="{0B4B0E90-1708-4D6A-8D0F-6F92A5843878}" type="sibTrans" cxnId="{B7FFAEA9-6DD1-4D5A-861B-0E2F8C10100E}">
      <dgm:prSet/>
      <dgm:spPr/>
      <dgm:t>
        <a:bodyPr/>
        <a:lstStyle/>
        <a:p>
          <a:endParaRPr lang="en-US"/>
        </a:p>
      </dgm:t>
    </dgm:pt>
    <dgm:pt modelId="{C6017452-C7CA-4206-B4E8-8817FA28703B}">
      <dgm:prSet/>
      <dgm:spPr/>
      <dgm:t>
        <a:bodyPr/>
        <a:lstStyle/>
        <a:p>
          <a:r>
            <a:rPr lang="en-US"/>
            <a:t>Support Vector Machines</a:t>
          </a:r>
          <a:endParaRPr lang="en-US" dirty="0"/>
        </a:p>
      </dgm:t>
    </dgm:pt>
    <dgm:pt modelId="{6B114A35-BEEE-489F-A1A5-7BF70875762B}" type="parTrans" cxnId="{A6A0BB53-F62D-4E5E-8636-43E754CE4E58}">
      <dgm:prSet/>
      <dgm:spPr/>
      <dgm:t>
        <a:bodyPr/>
        <a:lstStyle/>
        <a:p>
          <a:endParaRPr lang="en-US"/>
        </a:p>
      </dgm:t>
    </dgm:pt>
    <dgm:pt modelId="{AB288971-8F0D-4C46-802B-03EEEA7A5FAE}" type="sibTrans" cxnId="{A6A0BB53-F62D-4E5E-8636-43E754CE4E58}">
      <dgm:prSet/>
      <dgm:spPr/>
      <dgm:t>
        <a:bodyPr/>
        <a:lstStyle/>
        <a:p>
          <a:endParaRPr lang="en-US"/>
        </a:p>
      </dgm:t>
    </dgm:pt>
    <dgm:pt modelId="{CD1D137F-0FB2-4C89-858D-9D606249E075}" type="pres">
      <dgm:prSet presAssocID="{3707E3A9-49AC-4420-9107-398A64BC6DA5}" presName="diagram" presStyleCnt="0">
        <dgm:presLayoutVars>
          <dgm:dir/>
          <dgm:resizeHandles val="exact"/>
        </dgm:presLayoutVars>
      </dgm:prSet>
      <dgm:spPr/>
    </dgm:pt>
    <dgm:pt modelId="{E034749C-A2D4-4835-94D1-4E58D71DC0A7}" type="pres">
      <dgm:prSet presAssocID="{336C9C5D-D0B7-40E9-9ED0-4C8555D0A581}" presName="node" presStyleLbl="node1" presStyleIdx="0" presStyleCnt="5">
        <dgm:presLayoutVars>
          <dgm:bulletEnabled val="1"/>
        </dgm:presLayoutVars>
      </dgm:prSet>
      <dgm:spPr/>
    </dgm:pt>
    <dgm:pt modelId="{3C6E33AC-60E0-4DD3-9563-6B290269C90F}" type="pres">
      <dgm:prSet presAssocID="{60D8013B-420E-4C87-B121-3777D7D3F605}" presName="sibTrans" presStyleCnt="0"/>
      <dgm:spPr/>
    </dgm:pt>
    <dgm:pt modelId="{156D1D99-81F9-451D-B0FD-888A6EA0FA36}" type="pres">
      <dgm:prSet presAssocID="{8801D3B5-0FEC-4443-99FD-33867C3D5563}" presName="node" presStyleLbl="node1" presStyleIdx="1" presStyleCnt="5">
        <dgm:presLayoutVars>
          <dgm:bulletEnabled val="1"/>
        </dgm:presLayoutVars>
      </dgm:prSet>
      <dgm:spPr/>
    </dgm:pt>
    <dgm:pt modelId="{491FCD2F-B61C-473A-ABA6-EB7978DFBD36}" type="pres">
      <dgm:prSet presAssocID="{D2AD9BAF-A291-4F77-A21B-1CFEA8F0F72D}" presName="sibTrans" presStyleCnt="0"/>
      <dgm:spPr/>
    </dgm:pt>
    <dgm:pt modelId="{402AA0F1-69A7-4E71-8B7D-CE924AAA1E2A}" type="pres">
      <dgm:prSet presAssocID="{26596866-D901-4A78-9151-68BE98C7B56C}" presName="node" presStyleLbl="node1" presStyleIdx="2" presStyleCnt="5">
        <dgm:presLayoutVars>
          <dgm:bulletEnabled val="1"/>
        </dgm:presLayoutVars>
      </dgm:prSet>
      <dgm:spPr/>
    </dgm:pt>
    <dgm:pt modelId="{9D9D3B7E-32D9-47A7-BB38-3F048EAB4E20}" type="pres">
      <dgm:prSet presAssocID="{D21384A5-842D-438F-86EA-3621C15A3A26}" presName="sibTrans" presStyleCnt="0"/>
      <dgm:spPr/>
    </dgm:pt>
    <dgm:pt modelId="{E2CDA305-8F58-4AF6-ABD3-1573A8E4EF58}" type="pres">
      <dgm:prSet presAssocID="{BF998E96-7521-45A3-8095-CCA12CA75DDD}" presName="node" presStyleLbl="node1" presStyleIdx="3" presStyleCnt="5">
        <dgm:presLayoutVars>
          <dgm:bulletEnabled val="1"/>
        </dgm:presLayoutVars>
      </dgm:prSet>
      <dgm:spPr/>
    </dgm:pt>
    <dgm:pt modelId="{F06E535E-DA0D-4DD7-B1BC-124685230BB2}" type="pres">
      <dgm:prSet presAssocID="{0B4B0E90-1708-4D6A-8D0F-6F92A5843878}" presName="sibTrans" presStyleCnt="0"/>
      <dgm:spPr/>
    </dgm:pt>
    <dgm:pt modelId="{0FB605CF-D17B-4A88-8AE9-EA9D2926D16D}" type="pres">
      <dgm:prSet presAssocID="{C6017452-C7CA-4206-B4E8-8817FA28703B}" presName="node" presStyleLbl="node1" presStyleIdx="4" presStyleCnt="5">
        <dgm:presLayoutVars>
          <dgm:bulletEnabled val="1"/>
        </dgm:presLayoutVars>
      </dgm:prSet>
      <dgm:spPr/>
    </dgm:pt>
  </dgm:ptLst>
  <dgm:cxnLst>
    <dgm:cxn modelId="{574F300F-BE53-47C7-BECA-B34E03C7FD7C}" srcId="{3707E3A9-49AC-4420-9107-398A64BC6DA5}" destId="{336C9C5D-D0B7-40E9-9ED0-4C8555D0A581}" srcOrd="0" destOrd="0" parTransId="{8F6F5DF9-D794-4030-869F-DBD7FD3FC7B2}" sibTransId="{60D8013B-420E-4C87-B121-3777D7D3F605}"/>
    <dgm:cxn modelId="{A6A0BB53-F62D-4E5E-8636-43E754CE4E58}" srcId="{3707E3A9-49AC-4420-9107-398A64BC6DA5}" destId="{C6017452-C7CA-4206-B4E8-8817FA28703B}" srcOrd="4" destOrd="0" parTransId="{6B114A35-BEEE-489F-A1A5-7BF70875762B}" sibTransId="{AB288971-8F0D-4C46-802B-03EEEA7A5FAE}"/>
    <dgm:cxn modelId="{C2371974-D03B-4F04-AD4D-22254ADECA81}" type="presOf" srcId="{8801D3B5-0FEC-4443-99FD-33867C3D5563}" destId="{156D1D99-81F9-451D-B0FD-888A6EA0FA36}" srcOrd="0" destOrd="0" presId="urn:microsoft.com/office/officeart/2005/8/layout/default"/>
    <dgm:cxn modelId="{E8417857-F04D-4D8B-B8CF-01A39A64FC84}" srcId="{3707E3A9-49AC-4420-9107-398A64BC6DA5}" destId="{8801D3B5-0FEC-4443-99FD-33867C3D5563}" srcOrd="1" destOrd="0" parTransId="{8A70EC92-514A-4816-A5CD-AAFC2B447A36}" sibTransId="{D2AD9BAF-A291-4F77-A21B-1CFEA8F0F72D}"/>
    <dgm:cxn modelId="{D24AB981-1509-4B4D-893D-949D0CD18E32}" type="presOf" srcId="{C6017452-C7CA-4206-B4E8-8817FA28703B}" destId="{0FB605CF-D17B-4A88-8AE9-EA9D2926D16D}" srcOrd="0" destOrd="0" presId="urn:microsoft.com/office/officeart/2005/8/layout/default"/>
    <dgm:cxn modelId="{F82D5284-C3D0-4236-B0EA-1A1BFF9FA3CA}" type="presOf" srcId="{26596866-D901-4A78-9151-68BE98C7B56C}" destId="{402AA0F1-69A7-4E71-8B7D-CE924AAA1E2A}" srcOrd="0" destOrd="0" presId="urn:microsoft.com/office/officeart/2005/8/layout/default"/>
    <dgm:cxn modelId="{B7FFAEA9-6DD1-4D5A-861B-0E2F8C10100E}" srcId="{3707E3A9-49AC-4420-9107-398A64BC6DA5}" destId="{BF998E96-7521-45A3-8095-CCA12CA75DDD}" srcOrd="3" destOrd="0" parTransId="{D8B25992-215A-4699-ACC2-97FBD9F43327}" sibTransId="{0B4B0E90-1708-4D6A-8D0F-6F92A5843878}"/>
    <dgm:cxn modelId="{2D1A44BF-75F5-4A8D-B987-C1EF41729939}" srcId="{3707E3A9-49AC-4420-9107-398A64BC6DA5}" destId="{26596866-D901-4A78-9151-68BE98C7B56C}" srcOrd="2" destOrd="0" parTransId="{8E6FD334-EA0A-4205-B3DC-F97335078281}" sibTransId="{D21384A5-842D-438F-86EA-3621C15A3A26}"/>
    <dgm:cxn modelId="{5C828CBF-34FA-4CEE-9D36-F3819482185A}" type="presOf" srcId="{BF998E96-7521-45A3-8095-CCA12CA75DDD}" destId="{E2CDA305-8F58-4AF6-ABD3-1573A8E4EF58}" srcOrd="0" destOrd="0" presId="urn:microsoft.com/office/officeart/2005/8/layout/default"/>
    <dgm:cxn modelId="{4F03D6E7-D571-4EF5-A228-F4609460B0B1}" type="presOf" srcId="{3707E3A9-49AC-4420-9107-398A64BC6DA5}" destId="{CD1D137F-0FB2-4C89-858D-9D606249E075}" srcOrd="0" destOrd="0" presId="urn:microsoft.com/office/officeart/2005/8/layout/default"/>
    <dgm:cxn modelId="{303F66F8-F76D-4599-881C-440218BD537B}" type="presOf" srcId="{336C9C5D-D0B7-40E9-9ED0-4C8555D0A581}" destId="{E034749C-A2D4-4835-94D1-4E58D71DC0A7}" srcOrd="0" destOrd="0" presId="urn:microsoft.com/office/officeart/2005/8/layout/default"/>
    <dgm:cxn modelId="{3C549CE8-2E34-489B-B032-42C0C9E9672E}" type="presParOf" srcId="{CD1D137F-0FB2-4C89-858D-9D606249E075}" destId="{E034749C-A2D4-4835-94D1-4E58D71DC0A7}" srcOrd="0" destOrd="0" presId="urn:microsoft.com/office/officeart/2005/8/layout/default"/>
    <dgm:cxn modelId="{E65A9990-9476-4064-A394-F6E9AB2B9820}" type="presParOf" srcId="{CD1D137F-0FB2-4C89-858D-9D606249E075}" destId="{3C6E33AC-60E0-4DD3-9563-6B290269C90F}" srcOrd="1" destOrd="0" presId="urn:microsoft.com/office/officeart/2005/8/layout/default"/>
    <dgm:cxn modelId="{552002A7-1E3C-4CF8-96FA-B3F0B171B3F3}" type="presParOf" srcId="{CD1D137F-0FB2-4C89-858D-9D606249E075}" destId="{156D1D99-81F9-451D-B0FD-888A6EA0FA36}" srcOrd="2" destOrd="0" presId="urn:microsoft.com/office/officeart/2005/8/layout/default"/>
    <dgm:cxn modelId="{259497D3-76A7-429D-AE25-3DFECDEFBD36}" type="presParOf" srcId="{CD1D137F-0FB2-4C89-858D-9D606249E075}" destId="{491FCD2F-B61C-473A-ABA6-EB7978DFBD36}" srcOrd="3" destOrd="0" presId="urn:microsoft.com/office/officeart/2005/8/layout/default"/>
    <dgm:cxn modelId="{61833FBD-8DAA-474A-A649-4BC26AE69EDC}" type="presParOf" srcId="{CD1D137F-0FB2-4C89-858D-9D606249E075}" destId="{402AA0F1-69A7-4E71-8B7D-CE924AAA1E2A}" srcOrd="4" destOrd="0" presId="urn:microsoft.com/office/officeart/2005/8/layout/default"/>
    <dgm:cxn modelId="{951E78A2-C843-44F7-9DED-032EF3AE8E96}" type="presParOf" srcId="{CD1D137F-0FB2-4C89-858D-9D606249E075}" destId="{9D9D3B7E-32D9-47A7-BB38-3F048EAB4E20}" srcOrd="5" destOrd="0" presId="urn:microsoft.com/office/officeart/2005/8/layout/default"/>
    <dgm:cxn modelId="{FAE97542-5A9D-45FF-9BBD-3767A272D107}" type="presParOf" srcId="{CD1D137F-0FB2-4C89-858D-9D606249E075}" destId="{E2CDA305-8F58-4AF6-ABD3-1573A8E4EF58}" srcOrd="6" destOrd="0" presId="urn:microsoft.com/office/officeart/2005/8/layout/default"/>
    <dgm:cxn modelId="{D3C0E095-D2F5-404B-A5F3-C0048F48D8F9}" type="presParOf" srcId="{CD1D137F-0FB2-4C89-858D-9D606249E075}" destId="{F06E535E-DA0D-4DD7-B1BC-124685230BB2}" srcOrd="7" destOrd="0" presId="urn:microsoft.com/office/officeart/2005/8/layout/default"/>
    <dgm:cxn modelId="{3FD205A1-638F-4389-8FEC-15034649D392}" type="presParOf" srcId="{CD1D137F-0FB2-4C89-858D-9D606249E075}" destId="{0FB605CF-D17B-4A88-8AE9-EA9D2926D16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7B635-D6DB-476D-8A6A-431DCA7EF3D1}" type="doc">
      <dgm:prSet loTypeId="urn:microsoft.com/office/officeart/2005/8/layout/cycle2" loCatId="cycle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C83E1A1-936C-41CF-B9E6-4E04587D961F}">
      <dgm:prSet phldrT="[Text]"/>
      <dgm:spPr/>
      <dgm:t>
        <a:bodyPr/>
        <a:lstStyle/>
        <a:p>
          <a:r>
            <a:rPr lang="en-US" b="1"/>
            <a:t>UNDERSTANDING THE NEEDS FOR THE PROJECT</a:t>
          </a:r>
          <a:endParaRPr lang="en-US"/>
        </a:p>
      </dgm:t>
    </dgm:pt>
    <dgm:pt modelId="{DAC4648F-D698-4B81-A099-0C552B95E815}" type="parTrans" cxnId="{B41E02A5-36C8-4868-BB8F-58E84B85FEF3}">
      <dgm:prSet/>
      <dgm:spPr/>
      <dgm:t>
        <a:bodyPr/>
        <a:lstStyle/>
        <a:p>
          <a:endParaRPr lang="en-US"/>
        </a:p>
      </dgm:t>
    </dgm:pt>
    <dgm:pt modelId="{63DB289E-5E30-4346-A712-F8E52362256D}" type="sibTrans" cxnId="{B41E02A5-36C8-4868-BB8F-58E84B85FEF3}">
      <dgm:prSet/>
      <dgm:spPr/>
      <dgm:t>
        <a:bodyPr/>
        <a:lstStyle/>
        <a:p>
          <a:endParaRPr lang="en-US"/>
        </a:p>
      </dgm:t>
    </dgm:pt>
    <dgm:pt modelId="{1CA5ADDF-039B-454D-A4CB-82256CC0086E}">
      <dgm:prSet phldrT="[Text]"/>
      <dgm:spPr/>
      <dgm:t>
        <a:bodyPr/>
        <a:lstStyle/>
        <a:p>
          <a:r>
            <a:rPr lang="en-US" b="1" dirty="0"/>
            <a:t>COLLECTING DATASET</a:t>
          </a:r>
        </a:p>
      </dgm:t>
    </dgm:pt>
    <dgm:pt modelId="{FAD6BCF6-0D96-4BFE-84BB-94658EBB976C}" type="parTrans" cxnId="{35409CCE-8457-4FAA-BF88-982591AE9AE7}">
      <dgm:prSet/>
      <dgm:spPr/>
      <dgm:t>
        <a:bodyPr/>
        <a:lstStyle/>
        <a:p>
          <a:endParaRPr lang="en-US"/>
        </a:p>
      </dgm:t>
    </dgm:pt>
    <dgm:pt modelId="{118E2D78-63DE-4E39-AB32-8ADFE0A08558}" type="sibTrans" cxnId="{35409CCE-8457-4FAA-BF88-982591AE9AE7}">
      <dgm:prSet/>
      <dgm:spPr/>
      <dgm:t>
        <a:bodyPr/>
        <a:lstStyle/>
        <a:p>
          <a:endParaRPr lang="en-US"/>
        </a:p>
      </dgm:t>
    </dgm:pt>
    <dgm:pt modelId="{50108DF4-9CB5-4293-8493-5280D1D18411}">
      <dgm:prSet phldrT="[Text]"/>
      <dgm:spPr/>
      <dgm:t>
        <a:bodyPr/>
        <a:lstStyle/>
        <a:p>
          <a:r>
            <a:rPr lang="en-US" b="1" dirty="0"/>
            <a:t>UNDERSTANDING NECESSARY ALGORITHMS</a:t>
          </a:r>
        </a:p>
      </dgm:t>
    </dgm:pt>
    <dgm:pt modelId="{D02D7A89-1E76-4A02-B620-BB842145AD30}" type="parTrans" cxnId="{865F33A5-1D01-4FFE-AC0E-791E3AF59A14}">
      <dgm:prSet/>
      <dgm:spPr/>
      <dgm:t>
        <a:bodyPr/>
        <a:lstStyle/>
        <a:p>
          <a:endParaRPr lang="en-US"/>
        </a:p>
      </dgm:t>
    </dgm:pt>
    <dgm:pt modelId="{63B7E697-D683-4DD4-AEC3-652CFB1682A7}" type="sibTrans" cxnId="{865F33A5-1D01-4FFE-AC0E-791E3AF59A14}">
      <dgm:prSet/>
      <dgm:spPr/>
      <dgm:t>
        <a:bodyPr/>
        <a:lstStyle/>
        <a:p>
          <a:endParaRPr lang="en-US"/>
        </a:p>
      </dgm:t>
    </dgm:pt>
    <dgm:pt modelId="{E557D2BE-8981-4EEC-A0C5-A63D9F4894D6}">
      <dgm:prSet phldrT="[Text]"/>
      <dgm:spPr/>
      <dgm:t>
        <a:bodyPr/>
        <a:lstStyle/>
        <a:p>
          <a:r>
            <a:rPr lang="en-US" b="1" dirty="0"/>
            <a:t>DATA CLEANING</a:t>
          </a:r>
        </a:p>
      </dgm:t>
    </dgm:pt>
    <dgm:pt modelId="{2D54169D-B3B2-4308-978A-B85A0B3300DB}" type="parTrans" cxnId="{25DAD2BD-CBFD-42A4-8F4E-F7C4F9079417}">
      <dgm:prSet/>
      <dgm:spPr/>
      <dgm:t>
        <a:bodyPr/>
        <a:lstStyle/>
        <a:p>
          <a:endParaRPr lang="en-US"/>
        </a:p>
      </dgm:t>
    </dgm:pt>
    <dgm:pt modelId="{F6E8F059-19DF-4B0D-A07C-2EF487A5A8DF}" type="sibTrans" cxnId="{25DAD2BD-CBFD-42A4-8F4E-F7C4F9079417}">
      <dgm:prSet/>
      <dgm:spPr/>
      <dgm:t>
        <a:bodyPr/>
        <a:lstStyle/>
        <a:p>
          <a:endParaRPr lang="en-US"/>
        </a:p>
      </dgm:t>
    </dgm:pt>
    <dgm:pt modelId="{E1543456-D5C6-41E1-91BB-C59733E9BBEF}">
      <dgm:prSet phldrT="[Text]"/>
      <dgm:spPr/>
      <dgm:t>
        <a:bodyPr/>
        <a:lstStyle/>
        <a:p>
          <a:r>
            <a:rPr lang="en-US" b="1" dirty="0"/>
            <a:t>AND DATA RESHAPING</a:t>
          </a:r>
        </a:p>
      </dgm:t>
    </dgm:pt>
    <dgm:pt modelId="{5765948B-2C72-48F9-840F-0E38FBB25B2B}" type="parTrans" cxnId="{EE1E7AF0-F7AC-4609-A8C4-8A928B68706B}">
      <dgm:prSet/>
      <dgm:spPr/>
      <dgm:t>
        <a:bodyPr/>
        <a:lstStyle/>
        <a:p>
          <a:endParaRPr lang="en-US"/>
        </a:p>
      </dgm:t>
    </dgm:pt>
    <dgm:pt modelId="{659BA644-A7A1-4535-91A1-D21047EBAEE2}" type="sibTrans" cxnId="{EE1E7AF0-F7AC-4609-A8C4-8A928B68706B}">
      <dgm:prSet/>
      <dgm:spPr/>
      <dgm:t>
        <a:bodyPr/>
        <a:lstStyle/>
        <a:p>
          <a:endParaRPr lang="en-US"/>
        </a:p>
      </dgm:t>
    </dgm:pt>
    <dgm:pt modelId="{2903B633-F6D3-44A8-891C-C9F784AA4AB3}" type="pres">
      <dgm:prSet presAssocID="{A8E7B635-D6DB-476D-8A6A-431DCA7EF3D1}" presName="cycle" presStyleCnt="0">
        <dgm:presLayoutVars>
          <dgm:dir/>
          <dgm:resizeHandles val="exact"/>
        </dgm:presLayoutVars>
      </dgm:prSet>
      <dgm:spPr/>
    </dgm:pt>
    <dgm:pt modelId="{A7D010A6-6BDB-47E3-81F7-99287F8FA5C4}" type="pres">
      <dgm:prSet presAssocID="{8C83E1A1-936C-41CF-B9E6-4E04587D961F}" presName="node" presStyleLbl="node1" presStyleIdx="0" presStyleCnt="5">
        <dgm:presLayoutVars>
          <dgm:bulletEnabled val="1"/>
        </dgm:presLayoutVars>
      </dgm:prSet>
      <dgm:spPr/>
    </dgm:pt>
    <dgm:pt modelId="{818C7A68-F0B3-44CE-BC7C-47734F46CF00}" type="pres">
      <dgm:prSet presAssocID="{63DB289E-5E30-4346-A712-F8E52362256D}" presName="sibTrans" presStyleLbl="sibTrans2D1" presStyleIdx="0" presStyleCnt="5"/>
      <dgm:spPr/>
    </dgm:pt>
    <dgm:pt modelId="{B172A154-7E23-4FC4-86D6-3C9C3BDFEF50}" type="pres">
      <dgm:prSet presAssocID="{63DB289E-5E30-4346-A712-F8E52362256D}" presName="connectorText" presStyleLbl="sibTrans2D1" presStyleIdx="0" presStyleCnt="5"/>
      <dgm:spPr/>
    </dgm:pt>
    <dgm:pt modelId="{E4849748-57B0-46C6-A22E-A3067E7C5734}" type="pres">
      <dgm:prSet presAssocID="{1CA5ADDF-039B-454D-A4CB-82256CC0086E}" presName="node" presStyleLbl="node1" presStyleIdx="1" presStyleCnt="5">
        <dgm:presLayoutVars>
          <dgm:bulletEnabled val="1"/>
        </dgm:presLayoutVars>
      </dgm:prSet>
      <dgm:spPr/>
    </dgm:pt>
    <dgm:pt modelId="{8ABB83FC-09CF-4799-B86C-443282BB2F9C}" type="pres">
      <dgm:prSet presAssocID="{118E2D78-63DE-4E39-AB32-8ADFE0A08558}" presName="sibTrans" presStyleLbl="sibTrans2D1" presStyleIdx="1" presStyleCnt="5"/>
      <dgm:spPr/>
    </dgm:pt>
    <dgm:pt modelId="{06883CBC-538B-4F73-8C67-0E7E0172BA13}" type="pres">
      <dgm:prSet presAssocID="{118E2D78-63DE-4E39-AB32-8ADFE0A08558}" presName="connectorText" presStyleLbl="sibTrans2D1" presStyleIdx="1" presStyleCnt="5"/>
      <dgm:spPr/>
    </dgm:pt>
    <dgm:pt modelId="{A1014120-B5EC-4D07-AC62-FB3C47AF2768}" type="pres">
      <dgm:prSet presAssocID="{50108DF4-9CB5-4293-8493-5280D1D18411}" presName="node" presStyleLbl="node1" presStyleIdx="2" presStyleCnt="5">
        <dgm:presLayoutVars>
          <dgm:bulletEnabled val="1"/>
        </dgm:presLayoutVars>
      </dgm:prSet>
      <dgm:spPr/>
    </dgm:pt>
    <dgm:pt modelId="{70F2B1D4-9B54-4CDB-BB14-35F4EA8B7D89}" type="pres">
      <dgm:prSet presAssocID="{63B7E697-D683-4DD4-AEC3-652CFB1682A7}" presName="sibTrans" presStyleLbl="sibTrans2D1" presStyleIdx="2" presStyleCnt="5"/>
      <dgm:spPr/>
    </dgm:pt>
    <dgm:pt modelId="{EAD3A329-E447-4151-856B-236CA69E2BC6}" type="pres">
      <dgm:prSet presAssocID="{63B7E697-D683-4DD4-AEC3-652CFB1682A7}" presName="connectorText" presStyleLbl="sibTrans2D1" presStyleIdx="2" presStyleCnt="5"/>
      <dgm:spPr/>
    </dgm:pt>
    <dgm:pt modelId="{8035714F-A2A4-44C0-9B51-F1F69440B554}" type="pres">
      <dgm:prSet presAssocID="{E557D2BE-8981-4EEC-A0C5-A63D9F4894D6}" presName="node" presStyleLbl="node1" presStyleIdx="3" presStyleCnt="5">
        <dgm:presLayoutVars>
          <dgm:bulletEnabled val="1"/>
        </dgm:presLayoutVars>
      </dgm:prSet>
      <dgm:spPr/>
    </dgm:pt>
    <dgm:pt modelId="{4997617A-2D3E-46A2-995A-E9138C1464C4}" type="pres">
      <dgm:prSet presAssocID="{F6E8F059-19DF-4B0D-A07C-2EF487A5A8DF}" presName="sibTrans" presStyleLbl="sibTrans2D1" presStyleIdx="3" presStyleCnt="5"/>
      <dgm:spPr/>
    </dgm:pt>
    <dgm:pt modelId="{A7D19793-1C8A-4B8C-BA8F-1D2EAA6FFF6E}" type="pres">
      <dgm:prSet presAssocID="{F6E8F059-19DF-4B0D-A07C-2EF487A5A8DF}" presName="connectorText" presStyleLbl="sibTrans2D1" presStyleIdx="3" presStyleCnt="5"/>
      <dgm:spPr/>
    </dgm:pt>
    <dgm:pt modelId="{2FABDB41-133C-40E0-87FD-C51FB8FF6506}" type="pres">
      <dgm:prSet presAssocID="{E1543456-D5C6-41E1-91BB-C59733E9BBEF}" presName="node" presStyleLbl="node1" presStyleIdx="4" presStyleCnt="5">
        <dgm:presLayoutVars>
          <dgm:bulletEnabled val="1"/>
        </dgm:presLayoutVars>
      </dgm:prSet>
      <dgm:spPr/>
    </dgm:pt>
    <dgm:pt modelId="{6AD2B179-5114-4425-9DAE-A578B4159C53}" type="pres">
      <dgm:prSet presAssocID="{659BA644-A7A1-4535-91A1-D21047EBAEE2}" presName="sibTrans" presStyleLbl="sibTrans2D1" presStyleIdx="4" presStyleCnt="5"/>
      <dgm:spPr/>
    </dgm:pt>
    <dgm:pt modelId="{208C41BD-9429-4A91-8509-912F6EFF5C4C}" type="pres">
      <dgm:prSet presAssocID="{659BA644-A7A1-4535-91A1-D21047EBAEE2}" presName="connectorText" presStyleLbl="sibTrans2D1" presStyleIdx="4" presStyleCnt="5"/>
      <dgm:spPr/>
    </dgm:pt>
  </dgm:ptLst>
  <dgm:cxnLst>
    <dgm:cxn modelId="{7C40A314-425A-465D-99F8-23ACCB104002}" type="presOf" srcId="{63DB289E-5E30-4346-A712-F8E52362256D}" destId="{B172A154-7E23-4FC4-86D6-3C9C3BDFEF50}" srcOrd="1" destOrd="0" presId="urn:microsoft.com/office/officeart/2005/8/layout/cycle2"/>
    <dgm:cxn modelId="{417B6120-2E84-4D52-A0DF-98A192F4E1F2}" type="presOf" srcId="{118E2D78-63DE-4E39-AB32-8ADFE0A08558}" destId="{06883CBC-538B-4F73-8C67-0E7E0172BA13}" srcOrd="1" destOrd="0" presId="urn:microsoft.com/office/officeart/2005/8/layout/cycle2"/>
    <dgm:cxn modelId="{2D8F023E-7067-4C00-B994-7BBFCBA8F659}" type="presOf" srcId="{F6E8F059-19DF-4B0D-A07C-2EF487A5A8DF}" destId="{4997617A-2D3E-46A2-995A-E9138C1464C4}" srcOrd="0" destOrd="0" presId="urn:microsoft.com/office/officeart/2005/8/layout/cycle2"/>
    <dgm:cxn modelId="{8A4BE962-9837-41CB-AA5F-5D68E6A43C80}" type="presOf" srcId="{659BA644-A7A1-4535-91A1-D21047EBAEE2}" destId="{6AD2B179-5114-4425-9DAE-A578B4159C53}" srcOrd="0" destOrd="0" presId="urn:microsoft.com/office/officeart/2005/8/layout/cycle2"/>
    <dgm:cxn modelId="{0EB8EE6E-8E54-47C8-A3F0-5D0232A71B95}" type="presOf" srcId="{E557D2BE-8981-4EEC-A0C5-A63D9F4894D6}" destId="{8035714F-A2A4-44C0-9B51-F1F69440B554}" srcOrd="0" destOrd="0" presId="urn:microsoft.com/office/officeart/2005/8/layout/cycle2"/>
    <dgm:cxn modelId="{1470764F-7852-4313-AD81-95351C6A1C2E}" type="presOf" srcId="{118E2D78-63DE-4E39-AB32-8ADFE0A08558}" destId="{8ABB83FC-09CF-4799-B86C-443282BB2F9C}" srcOrd="0" destOrd="0" presId="urn:microsoft.com/office/officeart/2005/8/layout/cycle2"/>
    <dgm:cxn modelId="{A7BD5251-009F-4E2E-82F3-2616B6B6211C}" type="presOf" srcId="{F6E8F059-19DF-4B0D-A07C-2EF487A5A8DF}" destId="{A7D19793-1C8A-4B8C-BA8F-1D2EAA6FFF6E}" srcOrd="1" destOrd="0" presId="urn:microsoft.com/office/officeart/2005/8/layout/cycle2"/>
    <dgm:cxn modelId="{794F9273-85BB-40E0-85CD-A3DBFBAC1345}" type="presOf" srcId="{659BA644-A7A1-4535-91A1-D21047EBAEE2}" destId="{208C41BD-9429-4A91-8509-912F6EFF5C4C}" srcOrd="1" destOrd="0" presId="urn:microsoft.com/office/officeart/2005/8/layout/cycle2"/>
    <dgm:cxn modelId="{4544678F-B68A-4AB0-AAEA-9F479C894DF7}" type="presOf" srcId="{8C83E1A1-936C-41CF-B9E6-4E04587D961F}" destId="{A7D010A6-6BDB-47E3-81F7-99287F8FA5C4}" srcOrd="0" destOrd="0" presId="urn:microsoft.com/office/officeart/2005/8/layout/cycle2"/>
    <dgm:cxn modelId="{E5204497-25C2-4CB2-A375-3D030F07E138}" type="presOf" srcId="{63DB289E-5E30-4346-A712-F8E52362256D}" destId="{818C7A68-F0B3-44CE-BC7C-47734F46CF00}" srcOrd="0" destOrd="0" presId="urn:microsoft.com/office/officeart/2005/8/layout/cycle2"/>
    <dgm:cxn modelId="{B41E02A5-36C8-4868-BB8F-58E84B85FEF3}" srcId="{A8E7B635-D6DB-476D-8A6A-431DCA7EF3D1}" destId="{8C83E1A1-936C-41CF-B9E6-4E04587D961F}" srcOrd="0" destOrd="0" parTransId="{DAC4648F-D698-4B81-A099-0C552B95E815}" sibTransId="{63DB289E-5E30-4346-A712-F8E52362256D}"/>
    <dgm:cxn modelId="{865F33A5-1D01-4FFE-AC0E-791E3AF59A14}" srcId="{A8E7B635-D6DB-476D-8A6A-431DCA7EF3D1}" destId="{50108DF4-9CB5-4293-8493-5280D1D18411}" srcOrd="2" destOrd="0" parTransId="{D02D7A89-1E76-4A02-B620-BB842145AD30}" sibTransId="{63B7E697-D683-4DD4-AEC3-652CFB1682A7}"/>
    <dgm:cxn modelId="{56752AAC-770F-4D6B-A925-B122C7E2526C}" type="presOf" srcId="{63B7E697-D683-4DD4-AEC3-652CFB1682A7}" destId="{EAD3A329-E447-4151-856B-236CA69E2BC6}" srcOrd="1" destOrd="0" presId="urn:microsoft.com/office/officeart/2005/8/layout/cycle2"/>
    <dgm:cxn modelId="{9D2F74B1-ADEB-46EC-B9CC-D9A5EE1D5223}" type="presOf" srcId="{1CA5ADDF-039B-454D-A4CB-82256CC0086E}" destId="{E4849748-57B0-46C6-A22E-A3067E7C5734}" srcOrd="0" destOrd="0" presId="urn:microsoft.com/office/officeart/2005/8/layout/cycle2"/>
    <dgm:cxn modelId="{21B7F1B7-6626-4903-9416-6424C670F7A6}" type="presOf" srcId="{63B7E697-D683-4DD4-AEC3-652CFB1682A7}" destId="{70F2B1D4-9B54-4CDB-BB14-35F4EA8B7D89}" srcOrd="0" destOrd="0" presId="urn:microsoft.com/office/officeart/2005/8/layout/cycle2"/>
    <dgm:cxn modelId="{60F221B8-47B1-4F29-8F8D-30EB157B153A}" type="presOf" srcId="{E1543456-D5C6-41E1-91BB-C59733E9BBEF}" destId="{2FABDB41-133C-40E0-87FD-C51FB8FF6506}" srcOrd="0" destOrd="0" presId="urn:microsoft.com/office/officeart/2005/8/layout/cycle2"/>
    <dgm:cxn modelId="{25DAD2BD-CBFD-42A4-8F4E-F7C4F9079417}" srcId="{A8E7B635-D6DB-476D-8A6A-431DCA7EF3D1}" destId="{E557D2BE-8981-4EEC-A0C5-A63D9F4894D6}" srcOrd="3" destOrd="0" parTransId="{2D54169D-B3B2-4308-978A-B85A0B3300DB}" sibTransId="{F6E8F059-19DF-4B0D-A07C-2EF487A5A8DF}"/>
    <dgm:cxn modelId="{FE3B24CA-5555-4908-B2F7-63AE5A9B1936}" type="presOf" srcId="{A8E7B635-D6DB-476D-8A6A-431DCA7EF3D1}" destId="{2903B633-F6D3-44A8-891C-C9F784AA4AB3}" srcOrd="0" destOrd="0" presId="urn:microsoft.com/office/officeart/2005/8/layout/cycle2"/>
    <dgm:cxn modelId="{35409CCE-8457-4FAA-BF88-982591AE9AE7}" srcId="{A8E7B635-D6DB-476D-8A6A-431DCA7EF3D1}" destId="{1CA5ADDF-039B-454D-A4CB-82256CC0086E}" srcOrd="1" destOrd="0" parTransId="{FAD6BCF6-0D96-4BFE-84BB-94658EBB976C}" sibTransId="{118E2D78-63DE-4E39-AB32-8ADFE0A08558}"/>
    <dgm:cxn modelId="{8C0504E0-7EE4-4950-8783-1EE4B72AB4B0}" type="presOf" srcId="{50108DF4-9CB5-4293-8493-5280D1D18411}" destId="{A1014120-B5EC-4D07-AC62-FB3C47AF2768}" srcOrd="0" destOrd="0" presId="urn:microsoft.com/office/officeart/2005/8/layout/cycle2"/>
    <dgm:cxn modelId="{EE1E7AF0-F7AC-4609-A8C4-8A928B68706B}" srcId="{A8E7B635-D6DB-476D-8A6A-431DCA7EF3D1}" destId="{E1543456-D5C6-41E1-91BB-C59733E9BBEF}" srcOrd="4" destOrd="0" parTransId="{5765948B-2C72-48F9-840F-0E38FBB25B2B}" sibTransId="{659BA644-A7A1-4535-91A1-D21047EBAEE2}"/>
    <dgm:cxn modelId="{5D1B30F4-73F4-4423-BA2D-10FCC6B2D759}" type="presParOf" srcId="{2903B633-F6D3-44A8-891C-C9F784AA4AB3}" destId="{A7D010A6-6BDB-47E3-81F7-99287F8FA5C4}" srcOrd="0" destOrd="0" presId="urn:microsoft.com/office/officeart/2005/8/layout/cycle2"/>
    <dgm:cxn modelId="{68469C11-7B2C-44CD-A348-DD8925093A39}" type="presParOf" srcId="{2903B633-F6D3-44A8-891C-C9F784AA4AB3}" destId="{818C7A68-F0B3-44CE-BC7C-47734F46CF00}" srcOrd="1" destOrd="0" presId="urn:microsoft.com/office/officeart/2005/8/layout/cycle2"/>
    <dgm:cxn modelId="{D594DF89-1386-4C45-A5C0-59BA0D9269EC}" type="presParOf" srcId="{818C7A68-F0B3-44CE-BC7C-47734F46CF00}" destId="{B172A154-7E23-4FC4-86D6-3C9C3BDFEF50}" srcOrd="0" destOrd="0" presId="urn:microsoft.com/office/officeart/2005/8/layout/cycle2"/>
    <dgm:cxn modelId="{21E391EA-1582-483F-AF3A-589787A47506}" type="presParOf" srcId="{2903B633-F6D3-44A8-891C-C9F784AA4AB3}" destId="{E4849748-57B0-46C6-A22E-A3067E7C5734}" srcOrd="2" destOrd="0" presId="urn:microsoft.com/office/officeart/2005/8/layout/cycle2"/>
    <dgm:cxn modelId="{860EBD16-9FC8-4F2E-B8C0-C68D08F77F35}" type="presParOf" srcId="{2903B633-F6D3-44A8-891C-C9F784AA4AB3}" destId="{8ABB83FC-09CF-4799-B86C-443282BB2F9C}" srcOrd="3" destOrd="0" presId="urn:microsoft.com/office/officeart/2005/8/layout/cycle2"/>
    <dgm:cxn modelId="{36181B22-C510-404C-90B4-9AB8CEDF0B57}" type="presParOf" srcId="{8ABB83FC-09CF-4799-B86C-443282BB2F9C}" destId="{06883CBC-538B-4F73-8C67-0E7E0172BA13}" srcOrd="0" destOrd="0" presId="urn:microsoft.com/office/officeart/2005/8/layout/cycle2"/>
    <dgm:cxn modelId="{4275B3EC-D4E4-4AD3-A0A8-F8FDF379B909}" type="presParOf" srcId="{2903B633-F6D3-44A8-891C-C9F784AA4AB3}" destId="{A1014120-B5EC-4D07-AC62-FB3C47AF2768}" srcOrd="4" destOrd="0" presId="urn:microsoft.com/office/officeart/2005/8/layout/cycle2"/>
    <dgm:cxn modelId="{7DC250EF-D210-4DC4-AB79-DFB096E024E4}" type="presParOf" srcId="{2903B633-F6D3-44A8-891C-C9F784AA4AB3}" destId="{70F2B1D4-9B54-4CDB-BB14-35F4EA8B7D89}" srcOrd="5" destOrd="0" presId="urn:microsoft.com/office/officeart/2005/8/layout/cycle2"/>
    <dgm:cxn modelId="{CBAA4A08-01DE-4089-B07A-8F42D57260D7}" type="presParOf" srcId="{70F2B1D4-9B54-4CDB-BB14-35F4EA8B7D89}" destId="{EAD3A329-E447-4151-856B-236CA69E2BC6}" srcOrd="0" destOrd="0" presId="urn:microsoft.com/office/officeart/2005/8/layout/cycle2"/>
    <dgm:cxn modelId="{ECF96265-1537-4EAA-A12B-302AF3543EB6}" type="presParOf" srcId="{2903B633-F6D3-44A8-891C-C9F784AA4AB3}" destId="{8035714F-A2A4-44C0-9B51-F1F69440B554}" srcOrd="6" destOrd="0" presId="urn:microsoft.com/office/officeart/2005/8/layout/cycle2"/>
    <dgm:cxn modelId="{4D847D75-6D16-4741-BD69-D063AC6ED8AE}" type="presParOf" srcId="{2903B633-F6D3-44A8-891C-C9F784AA4AB3}" destId="{4997617A-2D3E-46A2-995A-E9138C1464C4}" srcOrd="7" destOrd="0" presId="urn:microsoft.com/office/officeart/2005/8/layout/cycle2"/>
    <dgm:cxn modelId="{C9078A5B-E0EF-4141-B657-DBF0FDA489A0}" type="presParOf" srcId="{4997617A-2D3E-46A2-995A-E9138C1464C4}" destId="{A7D19793-1C8A-4B8C-BA8F-1D2EAA6FFF6E}" srcOrd="0" destOrd="0" presId="urn:microsoft.com/office/officeart/2005/8/layout/cycle2"/>
    <dgm:cxn modelId="{0B8FD697-65AF-423F-82A7-811FF2BA85D7}" type="presParOf" srcId="{2903B633-F6D3-44A8-891C-C9F784AA4AB3}" destId="{2FABDB41-133C-40E0-87FD-C51FB8FF6506}" srcOrd="8" destOrd="0" presId="urn:microsoft.com/office/officeart/2005/8/layout/cycle2"/>
    <dgm:cxn modelId="{619C6E0A-5DBD-4905-B4C4-488EB4D9E93E}" type="presParOf" srcId="{2903B633-F6D3-44A8-891C-C9F784AA4AB3}" destId="{6AD2B179-5114-4425-9DAE-A578B4159C53}" srcOrd="9" destOrd="0" presId="urn:microsoft.com/office/officeart/2005/8/layout/cycle2"/>
    <dgm:cxn modelId="{833197F1-7FDF-4894-9F9A-F94439FB5428}" type="presParOf" srcId="{6AD2B179-5114-4425-9DAE-A578B4159C53}" destId="{208C41BD-9429-4A91-8509-912F6EFF5C4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2477E-1D4E-48C5-B233-605476FF159C}" type="doc">
      <dgm:prSet loTypeId="urn:microsoft.com/office/officeart/2005/8/layout/cycle2" loCatId="cycle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F2E812D-F784-4F2C-B3BC-139778F790FD}">
      <dgm:prSet phldrT="[Text]"/>
      <dgm:spPr/>
      <dgm:t>
        <a:bodyPr/>
        <a:lstStyle/>
        <a:p>
          <a:r>
            <a:rPr lang="en-US" dirty="0"/>
            <a:t>APPLYING DIFFERENT ALGORITHM</a:t>
          </a:r>
        </a:p>
      </dgm:t>
    </dgm:pt>
    <dgm:pt modelId="{EC149D3B-7EF1-42DA-8564-D279FB067B4F}" type="parTrans" cxnId="{39868AB8-479C-4118-A379-BD2DEB3DBF30}">
      <dgm:prSet/>
      <dgm:spPr/>
      <dgm:t>
        <a:bodyPr/>
        <a:lstStyle/>
        <a:p>
          <a:endParaRPr lang="en-US"/>
        </a:p>
      </dgm:t>
    </dgm:pt>
    <dgm:pt modelId="{53821845-65EE-423B-9280-79EA2CB9784D}" type="sibTrans" cxnId="{39868AB8-479C-4118-A379-BD2DEB3DBF30}">
      <dgm:prSet/>
      <dgm:spPr/>
      <dgm:t>
        <a:bodyPr/>
        <a:lstStyle/>
        <a:p>
          <a:endParaRPr lang="en-US"/>
        </a:p>
      </dgm:t>
    </dgm:pt>
    <dgm:pt modelId="{E045CA69-A66D-46E8-811C-908B8CC4649A}">
      <dgm:prSet phldrT="[Text]"/>
      <dgm:spPr/>
      <dgm:t>
        <a:bodyPr/>
        <a:lstStyle/>
        <a:p>
          <a:r>
            <a:rPr lang="en-US" dirty="0"/>
            <a:t>DEPLOYING THE PROJECT</a:t>
          </a:r>
        </a:p>
      </dgm:t>
    </dgm:pt>
    <dgm:pt modelId="{E0744308-4F50-439E-B1BA-1EC9CE3EF792}" type="parTrans" cxnId="{ACFDE706-8898-4F77-A74C-B601DACB6B64}">
      <dgm:prSet/>
      <dgm:spPr/>
      <dgm:t>
        <a:bodyPr/>
        <a:lstStyle/>
        <a:p>
          <a:endParaRPr lang="en-US"/>
        </a:p>
      </dgm:t>
    </dgm:pt>
    <dgm:pt modelId="{848A4060-571D-4A38-9035-85D1ECB95035}" type="sibTrans" cxnId="{ACFDE706-8898-4F77-A74C-B601DACB6B64}">
      <dgm:prSet/>
      <dgm:spPr/>
      <dgm:t>
        <a:bodyPr/>
        <a:lstStyle/>
        <a:p>
          <a:endParaRPr lang="en-US"/>
        </a:p>
      </dgm:t>
    </dgm:pt>
    <dgm:pt modelId="{7FCD4E85-EF2F-4250-A523-C23D3FD00DDE}">
      <dgm:prSet phldrT="[Text]"/>
      <dgm:spPr/>
      <dgm:t>
        <a:bodyPr/>
        <a:lstStyle/>
        <a:p>
          <a:r>
            <a:rPr lang="en-US" dirty="0"/>
            <a:t>TRAINING THE DATA</a:t>
          </a:r>
        </a:p>
      </dgm:t>
    </dgm:pt>
    <dgm:pt modelId="{660272E5-0A15-4D66-A057-589E15259527}" type="parTrans" cxnId="{9F14CA04-5ACF-49AA-869D-0DCB671221CB}">
      <dgm:prSet/>
      <dgm:spPr/>
      <dgm:t>
        <a:bodyPr/>
        <a:lstStyle/>
        <a:p>
          <a:endParaRPr lang="en-US"/>
        </a:p>
      </dgm:t>
    </dgm:pt>
    <dgm:pt modelId="{9702948C-945D-469E-AC02-018014113B14}" type="sibTrans" cxnId="{9F14CA04-5ACF-49AA-869D-0DCB671221CB}">
      <dgm:prSet/>
      <dgm:spPr/>
      <dgm:t>
        <a:bodyPr/>
        <a:lstStyle/>
        <a:p>
          <a:endParaRPr lang="en-US"/>
        </a:p>
      </dgm:t>
    </dgm:pt>
    <dgm:pt modelId="{6D3095A0-062D-4029-846D-189578FBF790}">
      <dgm:prSet phldrT="[Text]"/>
      <dgm:spPr/>
      <dgm:t>
        <a:bodyPr/>
        <a:lstStyle/>
        <a:p>
          <a:r>
            <a:rPr lang="en-US" dirty="0"/>
            <a:t>TESTING THE DATA</a:t>
          </a:r>
        </a:p>
      </dgm:t>
    </dgm:pt>
    <dgm:pt modelId="{F4768BCE-5081-478F-9272-81E0D43B860C}" type="parTrans" cxnId="{11112A4D-A1D8-4923-97E6-5907989ECA2B}">
      <dgm:prSet/>
      <dgm:spPr/>
      <dgm:t>
        <a:bodyPr/>
        <a:lstStyle/>
        <a:p>
          <a:endParaRPr lang="en-US"/>
        </a:p>
      </dgm:t>
    </dgm:pt>
    <dgm:pt modelId="{DADCA184-ABAB-4603-930F-12E5F57C083D}" type="sibTrans" cxnId="{11112A4D-A1D8-4923-97E6-5907989ECA2B}">
      <dgm:prSet/>
      <dgm:spPr/>
      <dgm:t>
        <a:bodyPr/>
        <a:lstStyle/>
        <a:p>
          <a:endParaRPr lang="en-US"/>
        </a:p>
      </dgm:t>
    </dgm:pt>
    <dgm:pt modelId="{E06BA118-A04F-4334-92D5-F12C4A5C7AE3}">
      <dgm:prSet phldrT="[Text]"/>
      <dgm:spPr/>
      <dgm:t>
        <a:bodyPr/>
        <a:lstStyle/>
        <a:p>
          <a:r>
            <a:rPr lang="en-US" dirty="0"/>
            <a:t>GET THE ACCURACY RESULT</a:t>
          </a:r>
        </a:p>
      </dgm:t>
    </dgm:pt>
    <dgm:pt modelId="{84EA92D1-58E8-4106-BBE2-67ADDD3EDD97}" type="parTrans" cxnId="{C45D6509-67FB-4599-A4EC-A157D1506D12}">
      <dgm:prSet/>
      <dgm:spPr/>
      <dgm:t>
        <a:bodyPr/>
        <a:lstStyle/>
        <a:p>
          <a:endParaRPr lang="en-US"/>
        </a:p>
      </dgm:t>
    </dgm:pt>
    <dgm:pt modelId="{BB592730-4BB8-4BF3-8CD2-E67DD37F97F4}" type="sibTrans" cxnId="{C45D6509-67FB-4599-A4EC-A157D1506D12}">
      <dgm:prSet/>
      <dgm:spPr/>
      <dgm:t>
        <a:bodyPr/>
        <a:lstStyle/>
        <a:p>
          <a:endParaRPr lang="en-US"/>
        </a:p>
      </dgm:t>
    </dgm:pt>
    <dgm:pt modelId="{B5A971E6-F9DE-4A75-888D-F1283A7AB1B3}">
      <dgm:prSet phldrT="[Text]"/>
      <dgm:spPr/>
      <dgm:t>
        <a:bodyPr/>
        <a:lstStyle/>
        <a:p>
          <a:r>
            <a:rPr lang="en-US" dirty="0"/>
            <a:t>CHOOSING THE BEST ALGORITHM</a:t>
          </a:r>
        </a:p>
      </dgm:t>
    </dgm:pt>
    <dgm:pt modelId="{53ECE759-4F76-4F2C-988C-3EA177C8B297}" type="parTrans" cxnId="{129E1AA3-26D5-42ED-B275-2F25BA4DF26E}">
      <dgm:prSet/>
      <dgm:spPr/>
      <dgm:t>
        <a:bodyPr/>
        <a:lstStyle/>
        <a:p>
          <a:endParaRPr lang="en-US"/>
        </a:p>
      </dgm:t>
    </dgm:pt>
    <dgm:pt modelId="{B70F092A-3669-4114-9542-3E018A224828}" type="sibTrans" cxnId="{129E1AA3-26D5-42ED-B275-2F25BA4DF26E}">
      <dgm:prSet/>
      <dgm:spPr/>
      <dgm:t>
        <a:bodyPr/>
        <a:lstStyle/>
        <a:p>
          <a:endParaRPr lang="en-US"/>
        </a:p>
      </dgm:t>
    </dgm:pt>
    <dgm:pt modelId="{213419B4-25F5-4C67-AB78-EFC8A25BAC6F}" type="pres">
      <dgm:prSet presAssocID="{3CB2477E-1D4E-48C5-B233-605476FF159C}" presName="cycle" presStyleCnt="0">
        <dgm:presLayoutVars>
          <dgm:dir/>
          <dgm:resizeHandles val="exact"/>
        </dgm:presLayoutVars>
      </dgm:prSet>
      <dgm:spPr/>
    </dgm:pt>
    <dgm:pt modelId="{EEB87ADC-D910-4860-B721-26F06F6F0A7D}" type="pres">
      <dgm:prSet presAssocID="{6F2E812D-F784-4F2C-B3BC-139778F790FD}" presName="node" presStyleLbl="node1" presStyleIdx="0" presStyleCnt="6">
        <dgm:presLayoutVars>
          <dgm:bulletEnabled val="1"/>
        </dgm:presLayoutVars>
      </dgm:prSet>
      <dgm:spPr/>
    </dgm:pt>
    <dgm:pt modelId="{78C77F44-23BE-4EDA-B4ED-94377C44817F}" type="pres">
      <dgm:prSet presAssocID="{53821845-65EE-423B-9280-79EA2CB9784D}" presName="sibTrans" presStyleLbl="sibTrans2D1" presStyleIdx="0" presStyleCnt="6"/>
      <dgm:spPr/>
    </dgm:pt>
    <dgm:pt modelId="{C11C2E29-55E5-4D31-AD9D-82EE8197BB32}" type="pres">
      <dgm:prSet presAssocID="{53821845-65EE-423B-9280-79EA2CB9784D}" presName="connectorText" presStyleLbl="sibTrans2D1" presStyleIdx="0" presStyleCnt="6"/>
      <dgm:spPr/>
    </dgm:pt>
    <dgm:pt modelId="{67A2ECCF-86FC-458F-AB5A-ED05036F4285}" type="pres">
      <dgm:prSet presAssocID="{7FCD4E85-EF2F-4250-A523-C23D3FD00DDE}" presName="node" presStyleLbl="node1" presStyleIdx="1" presStyleCnt="6">
        <dgm:presLayoutVars>
          <dgm:bulletEnabled val="1"/>
        </dgm:presLayoutVars>
      </dgm:prSet>
      <dgm:spPr/>
    </dgm:pt>
    <dgm:pt modelId="{A0FD3816-85E2-4EA4-B5B0-20A63CFE45DA}" type="pres">
      <dgm:prSet presAssocID="{9702948C-945D-469E-AC02-018014113B14}" presName="sibTrans" presStyleLbl="sibTrans2D1" presStyleIdx="1" presStyleCnt="6"/>
      <dgm:spPr/>
    </dgm:pt>
    <dgm:pt modelId="{C0907C4E-E858-4A92-9C4D-1F15ACA7BEEE}" type="pres">
      <dgm:prSet presAssocID="{9702948C-945D-469E-AC02-018014113B14}" presName="connectorText" presStyleLbl="sibTrans2D1" presStyleIdx="1" presStyleCnt="6"/>
      <dgm:spPr/>
    </dgm:pt>
    <dgm:pt modelId="{ED508952-76F3-4CC9-BBD0-2B812404CAFE}" type="pres">
      <dgm:prSet presAssocID="{6D3095A0-062D-4029-846D-189578FBF790}" presName="node" presStyleLbl="node1" presStyleIdx="2" presStyleCnt="6">
        <dgm:presLayoutVars>
          <dgm:bulletEnabled val="1"/>
        </dgm:presLayoutVars>
      </dgm:prSet>
      <dgm:spPr/>
    </dgm:pt>
    <dgm:pt modelId="{5E8BE42C-C290-48B3-9F52-3561013E2EB3}" type="pres">
      <dgm:prSet presAssocID="{DADCA184-ABAB-4603-930F-12E5F57C083D}" presName="sibTrans" presStyleLbl="sibTrans2D1" presStyleIdx="2" presStyleCnt="6"/>
      <dgm:spPr/>
    </dgm:pt>
    <dgm:pt modelId="{A7E76488-A252-4024-AD10-5CE4A064445F}" type="pres">
      <dgm:prSet presAssocID="{DADCA184-ABAB-4603-930F-12E5F57C083D}" presName="connectorText" presStyleLbl="sibTrans2D1" presStyleIdx="2" presStyleCnt="6"/>
      <dgm:spPr/>
    </dgm:pt>
    <dgm:pt modelId="{2B6492AD-2049-4B3D-96C2-F689ED50CF9B}" type="pres">
      <dgm:prSet presAssocID="{E06BA118-A04F-4334-92D5-F12C4A5C7AE3}" presName="node" presStyleLbl="node1" presStyleIdx="3" presStyleCnt="6">
        <dgm:presLayoutVars>
          <dgm:bulletEnabled val="1"/>
        </dgm:presLayoutVars>
      </dgm:prSet>
      <dgm:spPr/>
    </dgm:pt>
    <dgm:pt modelId="{035E26CC-A68A-46CA-9527-FAE0E84250E7}" type="pres">
      <dgm:prSet presAssocID="{BB592730-4BB8-4BF3-8CD2-E67DD37F97F4}" presName="sibTrans" presStyleLbl="sibTrans2D1" presStyleIdx="3" presStyleCnt="6"/>
      <dgm:spPr/>
    </dgm:pt>
    <dgm:pt modelId="{A12168B0-BF7C-4D5F-9A88-443A923D8B69}" type="pres">
      <dgm:prSet presAssocID="{BB592730-4BB8-4BF3-8CD2-E67DD37F97F4}" presName="connectorText" presStyleLbl="sibTrans2D1" presStyleIdx="3" presStyleCnt="6"/>
      <dgm:spPr/>
    </dgm:pt>
    <dgm:pt modelId="{8DE5090D-3178-48FB-AFBA-A803E091B585}" type="pres">
      <dgm:prSet presAssocID="{B5A971E6-F9DE-4A75-888D-F1283A7AB1B3}" presName="node" presStyleLbl="node1" presStyleIdx="4" presStyleCnt="6">
        <dgm:presLayoutVars>
          <dgm:bulletEnabled val="1"/>
        </dgm:presLayoutVars>
      </dgm:prSet>
      <dgm:spPr/>
    </dgm:pt>
    <dgm:pt modelId="{E0877070-B0C6-4C1D-9A55-365FA37FE85A}" type="pres">
      <dgm:prSet presAssocID="{B70F092A-3669-4114-9542-3E018A224828}" presName="sibTrans" presStyleLbl="sibTrans2D1" presStyleIdx="4" presStyleCnt="6"/>
      <dgm:spPr/>
    </dgm:pt>
    <dgm:pt modelId="{3DADAD70-FF6A-451C-A828-CE096321D457}" type="pres">
      <dgm:prSet presAssocID="{B70F092A-3669-4114-9542-3E018A224828}" presName="connectorText" presStyleLbl="sibTrans2D1" presStyleIdx="4" presStyleCnt="6"/>
      <dgm:spPr/>
    </dgm:pt>
    <dgm:pt modelId="{1C255B05-4FB9-425A-9C42-7D987B77C72B}" type="pres">
      <dgm:prSet presAssocID="{E045CA69-A66D-46E8-811C-908B8CC4649A}" presName="node" presStyleLbl="node1" presStyleIdx="5" presStyleCnt="6">
        <dgm:presLayoutVars>
          <dgm:bulletEnabled val="1"/>
        </dgm:presLayoutVars>
      </dgm:prSet>
      <dgm:spPr/>
    </dgm:pt>
    <dgm:pt modelId="{30BEEE40-8BFA-404C-A661-3E19BF9629A6}" type="pres">
      <dgm:prSet presAssocID="{848A4060-571D-4A38-9035-85D1ECB95035}" presName="sibTrans" presStyleLbl="sibTrans2D1" presStyleIdx="5" presStyleCnt="6"/>
      <dgm:spPr/>
    </dgm:pt>
    <dgm:pt modelId="{2DC186C4-05F1-43D5-BB41-3A473D50B9CC}" type="pres">
      <dgm:prSet presAssocID="{848A4060-571D-4A38-9035-85D1ECB95035}" presName="connectorText" presStyleLbl="sibTrans2D1" presStyleIdx="5" presStyleCnt="6"/>
      <dgm:spPr/>
    </dgm:pt>
  </dgm:ptLst>
  <dgm:cxnLst>
    <dgm:cxn modelId="{9F14CA04-5ACF-49AA-869D-0DCB671221CB}" srcId="{3CB2477E-1D4E-48C5-B233-605476FF159C}" destId="{7FCD4E85-EF2F-4250-A523-C23D3FD00DDE}" srcOrd="1" destOrd="0" parTransId="{660272E5-0A15-4D66-A057-589E15259527}" sibTransId="{9702948C-945D-469E-AC02-018014113B14}"/>
    <dgm:cxn modelId="{ACFDE706-8898-4F77-A74C-B601DACB6B64}" srcId="{3CB2477E-1D4E-48C5-B233-605476FF159C}" destId="{E045CA69-A66D-46E8-811C-908B8CC4649A}" srcOrd="5" destOrd="0" parTransId="{E0744308-4F50-439E-B1BA-1EC9CE3EF792}" sibTransId="{848A4060-571D-4A38-9035-85D1ECB95035}"/>
    <dgm:cxn modelId="{C45D6509-67FB-4599-A4EC-A157D1506D12}" srcId="{3CB2477E-1D4E-48C5-B233-605476FF159C}" destId="{E06BA118-A04F-4334-92D5-F12C4A5C7AE3}" srcOrd="3" destOrd="0" parTransId="{84EA92D1-58E8-4106-BBE2-67ADDD3EDD97}" sibTransId="{BB592730-4BB8-4BF3-8CD2-E67DD37F97F4}"/>
    <dgm:cxn modelId="{10CC6C1A-FFCB-4F8E-B47B-129BCC6B3AD1}" type="presOf" srcId="{53821845-65EE-423B-9280-79EA2CB9784D}" destId="{78C77F44-23BE-4EDA-B4ED-94377C44817F}" srcOrd="0" destOrd="0" presId="urn:microsoft.com/office/officeart/2005/8/layout/cycle2"/>
    <dgm:cxn modelId="{CD485B5E-EC9A-430A-ACEC-B92277129EF5}" type="presOf" srcId="{3CB2477E-1D4E-48C5-B233-605476FF159C}" destId="{213419B4-25F5-4C67-AB78-EFC8A25BAC6F}" srcOrd="0" destOrd="0" presId="urn:microsoft.com/office/officeart/2005/8/layout/cycle2"/>
    <dgm:cxn modelId="{22B55662-5BF1-4AC3-AC52-B7B8D977B760}" type="presOf" srcId="{B70F092A-3669-4114-9542-3E018A224828}" destId="{E0877070-B0C6-4C1D-9A55-365FA37FE85A}" srcOrd="0" destOrd="0" presId="urn:microsoft.com/office/officeart/2005/8/layout/cycle2"/>
    <dgm:cxn modelId="{ED87AF63-DC09-4027-9A28-33B2781AE978}" type="presOf" srcId="{6D3095A0-062D-4029-846D-189578FBF790}" destId="{ED508952-76F3-4CC9-BBD0-2B812404CAFE}" srcOrd="0" destOrd="0" presId="urn:microsoft.com/office/officeart/2005/8/layout/cycle2"/>
    <dgm:cxn modelId="{CCC13866-92ED-49D5-B87E-7D1A4431C92C}" type="presOf" srcId="{6F2E812D-F784-4F2C-B3BC-139778F790FD}" destId="{EEB87ADC-D910-4860-B721-26F06F6F0A7D}" srcOrd="0" destOrd="0" presId="urn:microsoft.com/office/officeart/2005/8/layout/cycle2"/>
    <dgm:cxn modelId="{AFF3416B-55DF-4C1B-9979-22F89BF82A9F}" type="presOf" srcId="{9702948C-945D-469E-AC02-018014113B14}" destId="{A0FD3816-85E2-4EA4-B5B0-20A63CFE45DA}" srcOrd="0" destOrd="0" presId="urn:microsoft.com/office/officeart/2005/8/layout/cycle2"/>
    <dgm:cxn modelId="{11112A4D-A1D8-4923-97E6-5907989ECA2B}" srcId="{3CB2477E-1D4E-48C5-B233-605476FF159C}" destId="{6D3095A0-062D-4029-846D-189578FBF790}" srcOrd="2" destOrd="0" parTransId="{F4768BCE-5081-478F-9272-81E0D43B860C}" sibTransId="{DADCA184-ABAB-4603-930F-12E5F57C083D}"/>
    <dgm:cxn modelId="{0B6BB56D-E093-44FF-8B4B-82C8F2E3D295}" type="presOf" srcId="{7FCD4E85-EF2F-4250-A523-C23D3FD00DDE}" destId="{67A2ECCF-86FC-458F-AB5A-ED05036F4285}" srcOrd="0" destOrd="0" presId="urn:microsoft.com/office/officeart/2005/8/layout/cycle2"/>
    <dgm:cxn modelId="{BC40709C-9CBE-480F-BEFC-97D849DD126B}" type="presOf" srcId="{848A4060-571D-4A38-9035-85D1ECB95035}" destId="{2DC186C4-05F1-43D5-BB41-3A473D50B9CC}" srcOrd="1" destOrd="0" presId="urn:microsoft.com/office/officeart/2005/8/layout/cycle2"/>
    <dgm:cxn modelId="{E7D2F9A2-C21B-4917-B323-31DA81EDD13D}" type="presOf" srcId="{B70F092A-3669-4114-9542-3E018A224828}" destId="{3DADAD70-FF6A-451C-A828-CE096321D457}" srcOrd="1" destOrd="0" presId="urn:microsoft.com/office/officeart/2005/8/layout/cycle2"/>
    <dgm:cxn modelId="{129E1AA3-26D5-42ED-B275-2F25BA4DF26E}" srcId="{3CB2477E-1D4E-48C5-B233-605476FF159C}" destId="{B5A971E6-F9DE-4A75-888D-F1283A7AB1B3}" srcOrd="4" destOrd="0" parTransId="{53ECE759-4F76-4F2C-988C-3EA177C8B297}" sibTransId="{B70F092A-3669-4114-9542-3E018A224828}"/>
    <dgm:cxn modelId="{6DE4D1A3-D02A-45B4-9B53-89DF12D542B7}" type="presOf" srcId="{BB592730-4BB8-4BF3-8CD2-E67DD37F97F4}" destId="{A12168B0-BF7C-4D5F-9A88-443A923D8B69}" srcOrd="1" destOrd="0" presId="urn:microsoft.com/office/officeart/2005/8/layout/cycle2"/>
    <dgm:cxn modelId="{D4B3C3A7-6F01-4C0E-AB7F-E1261A4E4E5E}" type="presOf" srcId="{53821845-65EE-423B-9280-79EA2CB9784D}" destId="{C11C2E29-55E5-4D31-AD9D-82EE8197BB32}" srcOrd="1" destOrd="0" presId="urn:microsoft.com/office/officeart/2005/8/layout/cycle2"/>
    <dgm:cxn modelId="{67E752AB-10D9-4815-80A3-F6BCCBBCE9C6}" type="presOf" srcId="{9702948C-945D-469E-AC02-018014113B14}" destId="{C0907C4E-E858-4A92-9C4D-1F15ACA7BEEE}" srcOrd="1" destOrd="0" presId="urn:microsoft.com/office/officeart/2005/8/layout/cycle2"/>
    <dgm:cxn modelId="{7F070BAF-957A-4C96-8D18-67910A619142}" type="presOf" srcId="{E045CA69-A66D-46E8-811C-908B8CC4649A}" destId="{1C255B05-4FB9-425A-9C42-7D987B77C72B}" srcOrd="0" destOrd="0" presId="urn:microsoft.com/office/officeart/2005/8/layout/cycle2"/>
    <dgm:cxn modelId="{39868AB8-479C-4118-A379-BD2DEB3DBF30}" srcId="{3CB2477E-1D4E-48C5-B233-605476FF159C}" destId="{6F2E812D-F784-4F2C-B3BC-139778F790FD}" srcOrd="0" destOrd="0" parTransId="{EC149D3B-7EF1-42DA-8564-D279FB067B4F}" sibTransId="{53821845-65EE-423B-9280-79EA2CB9784D}"/>
    <dgm:cxn modelId="{AB3BFBB9-EC2E-4E06-B079-DB9DE4A73372}" type="presOf" srcId="{B5A971E6-F9DE-4A75-888D-F1283A7AB1B3}" destId="{8DE5090D-3178-48FB-AFBA-A803E091B585}" srcOrd="0" destOrd="0" presId="urn:microsoft.com/office/officeart/2005/8/layout/cycle2"/>
    <dgm:cxn modelId="{2C0976DC-9DE9-422A-B9F5-3C03B8536371}" type="presOf" srcId="{DADCA184-ABAB-4603-930F-12E5F57C083D}" destId="{A7E76488-A252-4024-AD10-5CE4A064445F}" srcOrd="1" destOrd="0" presId="urn:microsoft.com/office/officeart/2005/8/layout/cycle2"/>
    <dgm:cxn modelId="{7F3EB2EE-4A08-4EE0-B257-CE0741251852}" type="presOf" srcId="{E06BA118-A04F-4334-92D5-F12C4A5C7AE3}" destId="{2B6492AD-2049-4B3D-96C2-F689ED50CF9B}" srcOrd="0" destOrd="0" presId="urn:microsoft.com/office/officeart/2005/8/layout/cycle2"/>
    <dgm:cxn modelId="{F1371AFE-471E-4749-9709-26CE55D4A986}" type="presOf" srcId="{DADCA184-ABAB-4603-930F-12E5F57C083D}" destId="{5E8BE42C-C290-48B3-9F52-3561013E2EB3}" srcOrd="0" destOrd="0" presId="urn:microsoft.com/office/officeart/2005/8/layout/cycle2"/>
    <dgm:cxn modelId="{956B3CFF-6E20-4AC5-AF58-7FA98B03EF25}" type="presOf" srcId="{848A4060-571D-4A38-9035-85D1ECB95035}" destId="{30BEEE40-8BFA-404C-A661-3E19BF9629A6}" srcOrd="0" destOrd="0" presId="urn:microsoft.com/office/officeart/2005/8/layout/cycle2"/>
    <dgm:cxn modelId="{F2A3BBFF-07AE-4E16-8A0D-1EA24843185F}" type="presOf" srcId="{BB592730-4BB8-4BF3-8CD2-E67DD37F97F4}" destId="{035E26CC-A68A-46CA-9527-FAE0E84250E7}" srcOrd="0" destOrd="0" presId="urn:microsoft.com/office/officeart/2005/8/layout/cycle2"/>
    <dgm:cxn modelId="{EC71908D-9111-4D55-B05B-968EE76970F9}" type="presParOf" srcId="{213419B4-25F5-4C67-AB78-EFC8A25BAC6F}" destId="{EEB87ADC-D910-4860-B721-26F06F6F0A7D}" srcOrd="0" destOrd="0" presId="urn:microsoft.com/office/officeart/2005/8/layout/cycle2"/>
    <dgm:cxn modelId="{4B284889-D596-458B-9949-6961DB775D70}" type="presParOf" srcId="{213419B4-25F5-4C67-AB78-EFC8A25BAC6F}" destId="{78C77F44-23BE-4EDA-B4ED-94377C44817F}" srcOrd="1" destOrd="0" presId="urn:microsoft.com/office/officeart/2005/8/layout/cycle2"/>
    <dgm:cxn modelId="{05DD6938-5E0C-4372-8297-3BBE36D53F7C}" type="presParOf" srcId="{78C77F44-23BE-4EDA-B4ED-94377C44817F}" destId="{C11C2E29-55E5-4D31-AD9D-82EE8197BB32}" srcOrd="0" destOrd="0" presId="urn:microsoft.com/office/officeart/2005/8/layout/cycle2"/>
    <dgm:cxn modelId="{46D8FEFE-4130-4B7D-8992-6B3D86C6E516}" type="presParOf" srcId="{213419B4-25F5-4C67-AB78-EFC8A25BAC6F}" destId="{67A2ECCF-86FC-458F-AB5A-ED05036F4285}" srcOrd="2" destOrd="0" presId="urn:microsoft.com/office/officeart/2005/8/layout/cycle2"/>
    <dgm:cxn modelId="{CD20A87F-80B8-4036-A016-FC868BCAB704}" type="presParOf" srcId="{213419B4-25F5-4C67-AB78-EFC8A25BAC6F}" destId="{A0FD3816-85E2-4EA4-B5B0-20A63CFE45DA}" srcOrd="3" destOrd="0" presId="urn:microsoft.com/office/officeart/2005/8/layout/cycle2"/>
    <dgm:cxn modelId="{AA7C8726-6F7F-40BA-A215-75B287BF39F1}" type="presParOf" srcId="{A0FD3816-85E2-4EA4-B5B0-20A63CFE45DA}" destId="{C0907C4E-E858-4A92-9C4D-1F15ACA7BEEE}" srcOrd="0" destOrd="0" presId="urn:microsoft.com/office/officeart/2005/8/layout/cycle2"/>
    <dgm:cxn modelId="{ECB74DCD-B909-4D78-BF7E-A86B4FF02CAF}" type="presParOf" srcId="{213419B4-25F5-4C67-AB78-EFC8A25BAC6F}" destId="{ED508952-76F3-4CC9-BBD0-2B812404CAFE}" srcOrd="4" destOrd="0" presId="urn:microsoft.com/office/officeart/2005/8/layout/cycle2"/>
    <dgm:cxn modelId="{7BD71C1F-8107-45CF-B934-C82C20204995}" type="presParOf" srcId="{213419B4-25F5-4C67-AB78-EFC8A25BAC6F}" destId="{5E8BE42C-C290-48B3-9F52-3561013E2EB3}" srcOrd="5" destOrd="0" presId="urn:microsoft.com/office/officeart/2005/8/layout/cycle2"/>
    <dgm:cxn modelId="{2DBAD1FB-442D-413C-B535-E6FE28942FB4}" type="presParOf" srcId="{5E8BE42C-C290-48B3-9F52-3561013E2EB3}" destId="{A7E76488-A252-4024-AD10-5CE4A064445F}" srcOrd="0" destOrd="0" presId="urn:microsoft.com/office/officeart/2005/8/layout/cycle2"/>
    <dgm:cxn modelId="{BCED601C-A19F-4EA3-9A1B-63839111458B}" type="presParOf" srcId="{213419B4-25F5-4C67-AB78-EFC8A25BAC6F}" destId="{2B6492AD-2049-4B3D-96C2-F689ED50CF9B}" srcOrd="6" destOrd="0" presId="urn:microsoft.com/office/officeart/2005/8/layout/cycle2"/>
    <dgm:cxn modelId="{C430D2A4-C97A-48D0-90FB-DB7FA154FF74}" type="presParOf" srcId="{213419B4-25F5-4C67-AB78-EFC8A25BAC6F}" destId="{035E26CC-A68A-46CA-9527-FAE0E84250E7}" srcOrd="7" destOrd="0" presId="urn:microsoft.com/office/officeart/2005/8/layout/cycle2"/>
    <dgm:cxn modelId="{D3E7A6A3-19B2-4C3B-BA41-20B732C138D2}" type="presParOf" srcId="{035E26CC-A68A-46CA-9527-FAE0E84250E7}" destId="{A12168B0-BF7C-4D5F-9A88-443A923D8B69}" srcOrd="0" destOrd="0" presId="urn:microsoft.com/office/officeart/2005/8/layout/cycle2"/>
    <dgm:cxn modelId="{DADCD3B2-A7BE-4715-96CF-7785BF5F15B9}" type="presParOf" srcId="{213419B4-25F5-4C67-AB78-EFC8A25BAC6F}" destId="{8DE5090D-3178-48FB-AFBA-A803E091B585}" srcOrd="8" destOrd="0" presId="urn:microsoft.com/office/officeart/2005/8/layout/cycle2"/>
    <dgm:cxn modelId="{1D1FA461-CDD4-4AC5-AEC0-150D78956F26}" type="presParOf" srcId="{213419B4-25F5-4C67-AB78-EFC8A25BAC6F}" destId="{E0877070-B0C6-4C1D-9A55-365FA37FE85A}" srcOrd="9" destOrd="0" presId="urn:microsoft.com/office/officeart/2005/8/layout/cycle2"/>
    <dgm:cxn modelId="{71EB3429-E92F-4745-8520-728A98270E36}" type="presParOf" srcId="{E0877070-B0C6-4C1D-9A55-365FA37FE85A}" destId="{3DADAD70-FF6A-451C-A828-CE096321D457}" srcOrd="0" destOrd="0" presId="urn:microsoft.com/office/officeart/2005/8/layout/cycle2"/>
    <dgm:cxn modelId="{0C095702-7336-4715-A9A8-D8DE6AF94BA9}" type="presParOf" srcId="{213419B4-25F5-4C67-AB78-EFC8A25BAC6F}" destId="{1C255B05-4FB9-425A-9C42-7D987B77C72B}" srcOrd="10" destOrd="0" presId="urn:microsoft.com/office/officeart/2005/8/layout/cycle2"/>
    <dgm:cxn modelId="{DB6179A9-1385-4AEA-AECF-319728CAF3A2}" type="presParOf" srcId="{213419B4-25F5-4C67-AB78-EFC8A25BAC6F}" destId="{30BEEE40-8BFA-404C-A661-3E19BF9629A6}" srcOrd="11" destOrd="0" presId="urn:microsoft.com/office/officeart/2005/8/layout/cycle2"/>
    <dgm:cxn modelId="{4EAC92E1-1575-43CC-8C7D-EB392803E717}" type="presParOf" srcId="{30BEEE40-8BFA-404C-A661-3E19BF9629A6}" destId="{2DC186C4-05F1-43D5-BB41-3A473D50B9C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4749C-A2D4-4835-94D1-4E58D71DC0A7}">
      <dsp:nvSpPr>
        <dsp:cNvPr id="0" name=""/>
        <dsp:cNvSpPr/>
      </dsp:nvSpPr>
      <dsp:spPr>
        <a:xfrm>
          <a:off x="3460" y="554829"/>
          <a:ext cx="1873480" cy="11240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Regression</a:t>
          </a:r>
          <a:endParaRPr lang="en-US" sz="2200" kern="1200" dirty="0"/>
        </a:p>
      </dsp:txBody>
      <dsp:txXfrm>
        <a:off x="3460" y="554829"/>
        <a:ext cx="1873480" cy="1124088"/>
      </dsp:txXfrm>
    </dsp:sp>
    <dsp:sp modelId="{156D1D99-81F9-451D-B0FD-888A6EA0FA36}">
      <dsp:nvSpPr>
        <dsp:cNvPr id="0" name=""/>
        <dsp:cNvSpPr/>
      </dsp:nvSpPr>
      <dsp:spPr>
        <a:xfrm>
          <a:off x="2064288" y="554829"/>
          <a:ext cx="1873480" cy="11240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Naive Bayes</a:t>
          </a:r>
        </a:p>
      </dsp:txBody>
      <dsp:txXfrm>
        <a:off x="2064288" y="554829"/>
        <a:ext cx="1873480" cy="1124088"/>
      </dsp:txXfrm>
    </dsp:sp>
    <dsp:sp modelId="{402AA0F1-69A7-4E71-8B7D-CE924AAA1E2A}">
      <dsp:nvSpPr>
        <dsp:cNvPr id="0" name=""/>
        <dsp:cNvSpPr/>
      </dsp:nvSpPr>
      <dsp:spPr>
        <a:xfrm>
          <a:off x="4125117" y="554829"/>
          <a:ext cx="1873480" cy="11240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K-Nearest Neighbors</a:t>
          </a:r>
          <a:endParaRPr lang="en-US" sz="2200" kern="1200" dirty="0"/>
        </a:p>
      </dsp:txBody>
      <dsp:txXfrm>
        <a:off x="4125117" y="554829"/>
        <a:ext cx="1873480" cy="1124088"/>
      </dsp:txXfrm>
    </dsp:sp>
    <dsp:sp modelId="{E2CDA305-8F58-4AF6-ABD3-1573A8E4EF58}">
      <dsp:nvSpPr>
        <dsp:cNvPr id="0" name=""/>
        <dsp:cNvSpPr/>
      </dsp:nvSpPr>
      <dsp:spPr>
        <a:xfrm>
          <a:off x="6185945" y="554829"/>
          <a:ext cx="1873480" cy="11240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Tree</a:t>
          </a:r>
        </a:p>
      </dsp:txBody>
      <dsp:txXfrm>
        <a:off x="6185945" y="554829"/>
        <a:ext cx="1873480" cy="1124088"/>
      </dsp:txXfrm>
    </dsp:sp>
    <dsp:sp modelId="{0FB605CF-D17B-4A88-8AE9-EA9D2926D16D}">
      <dsp:nvSpPr>
        <dsp:cNvPr id="0" name=""/>
        <dsp:cNvSpPr/>
      </dsp:nvSpPr>
      <dsp:spPr>
        <a:xfrm>
          <a:off x="8246774" y="554829"/>
          <a:ext cx="1873480" cy="11240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Vector Machines</a:t>
          </a:r>
          <a:endParaRPr lang="en-US" sz="2200" kern="1200" dirty="0"/>
        </a:p>
      </dsp:txBody>
      <dsp:txXfrm>
        <a:off x="8246774" y="554829"/>
        <a:ext cx="1873480" cy="112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010A6-6BDB-47E3-81F7-99287F8FA5C4}">
      <dsp:nvSpPr>
        <dsp:cNvPr id="0" name=""/>
        <dsp:cNvSpPr/>
      </dsp:nvSpPr>
      <dsp:spPr>
        <a:xfrm>
          <a:off x="5259585" y="820"/>
          <a:ext cx="1672828" cy="16728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UNDERSTANDING THE NEEDS FOR THE PROJECT</a:t>
          </a:r>
          <a:endParaRPr lang="en-US" sz="1200" kern="1200"/>
        </a:p>
      </dsp:txBody>
      <dsp:txXfrm>
        <a:off x="5504565" y="245800"/>
        <a:ext cx="1182868" cy="1182868"/>
      </dsp:txXfrm>
    </dsp:sp>
    <dsp:sp modelId="{818C7A68-F0B3-44CE-BC7C-47734F46CF00}">
      <dsp:nvSpPr>
        <dsp:cNvPr id="0" name=""/>
        <dsp:cNvSpPr/>
      </dsp:nvSpPr>
      <dsp:spPr>
        <a:xfrm rot="2160000">
          <a:off x="6879446" y="1285547"/>
          <a:ext cx="444282" cy="564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892174" y="1359292"/>
        <a:ext cx="310997" cy="338747"/>
      </dsp:txXfrm>
    </dsp:sp>
    <dsp:sp modelId="{E4849748-57B0-46C6-A22E-A3067E7C5734}">
      <dsp:nvSpPr>
        <dsp:cNvPr id="0" name=""/>
        <dsp:cNvSpPr/>
      </dsp:nvSpPr>
      <dsp:spPr>
        <a:xfrm>
          <a:off x="7291105" y="1476806"/>
          <a:ext cx="1672828" cy="1672828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COLLECTING DATASET</a:t>
          </a:r>
        </a:p>
      </dsp:txBody>
      <dsp:txXfrm>
        <a:off x="7536085" y="1721786"/>
        <a:ext cx="1182868" cy="1182868"/>
      </dsp:txXfrm>
    </dsp:sp>
    <dsp:sp modelId="{8ABB83FC-09CF-4799-B86C-443282BB2F9C}">
      <dsp:nvSpPr>
        <dsp:cNvPr id="0" name=""/>
        <dsp:cNvSpPr/>
      </dsp:nvSpPr>
      <dsp:spPr>
        <a:xfrm rot="6480000">
          <a:off x="7521278" y="3213069"/>
          <a:ext cx="444282" cy="564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608514" y="3262604"/>
        <a:ext cx="310997" cy="338747"/>
      </dsp:txXfrm>
    </dsp:sp>
    <dsp:sp modelId="{A1014120-B5EC-4D07-AC62-FB3C47AF2768}">
      <dsp:nvSpPr>
        <dsp:cNvPr id="0" name=""/>
        <dsp:cNvSpPr/>
      </dsp:nvSpPr>
      <dsp:spPr>
        <a:xfrm>
          <a:off x="6515134" y="3865001"/>
          <a:ext cx="1672828" cy="1672828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UNDERSTANDING NECESSARY ALGORITHMS</a:t>
          </a:r>
        </a:p>
      </dsp:txBody>
      <dsp:txXfrm>
        <a:off x="6760114" y="4109981"/>
        <a:ext cx="1182868" cy="1182868"/>
      </dsp:txXfrm>
    </dsp:sp>
    <dsp:sp modelId="{70F2B1D4-9B54-4CDB-BB14-35F4EA8B7D89}">
      <dsp:nvSpPr>
        <dsp:cNvPr id="0" name=""/>
        <dsp:cNvSpPr/>
      </dsp:nvSpPr>
      <dsp:spPr>
        <a:xfrm rot="10800000">
          <a:off x="5886432" y="4419125"/>
          <a:ext cx="444282" cy="564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019717" y="4532041"/>
        <a:ext cx="310997" cy="338747"/>
      </dsp:txXfrm>
    </dsp:sp>
    <dsp:sp modelId="{8035714F-A2A4-44C0-9B51-F1F69440B554}">
      <dsp:nvSpPr>
        <dsp:cNvPr id="0" name=""/>
        <dsp:cNvSpPr/>
      </dsp:nvSpPr>
      <dsp:spPr>
        <a:xfrm>
          <a:off x="4004037" y="3865001"/>
          <a:ext cx="1672828" cy="1672828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CLEANING</a:t>
          </a:r>
        </a:p>
      </dsp:txBody>
      <dsp:txXfrm>
        <a:off x="4249017" y="4109981"/>
        <a:ext cx="1182868" cy="1182868"/>
      </dsp:txXfrm>
    </dsp:sp>
    <dsp:sp modelId="{4997617A-2D3E-46A2-995A-E9138C1464C4}">
      <dsp:nvSpPr>
        <dsp:cNvPr id="0" name=""/>
        <dsp:cNvSpPr/>
      </dsp:nvSpPr>
      <dsp:spPr>
        <a:xfrm rot="15120000">
          <a:off x="4234210" y="3236986"/>
          <a:ext cx="444282" cy="564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321446" y="3413283"/>
        <a:ext cx="310997" cy="338747"/>
      </dsp:txXfrm>
    </dsp:sp>
    <dsp:sp modelId="{2FABDB41-133C-40E0-87FD-C51FB8FF6506}">
      <dsp:nvSpPr>
        <dsp:cNvPr id="0" name=""/>
        <dsp:cNvSpPr/>
      </dsp:nvSpPr>
      <dsp:spPr>
        <a:xfrm>
          <a:off x="3228066" y="1476806"/>
          <a:ext cx="1672828" cy="1672828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AND DATA RESHAPING</a:t>
          </a:r>
        </a:p>
      </dsp:txBody>
      <dsp:txXfrm>
        <a:off x="3473046" y="1721786"/>
        <a:ext cx="1182868" cy="1182868"/>
      </dsp:txXfrm>
    </dsp:sp>
    <dsp:sp modelId="{6AD2B179-5114-4425-9DAE-A578B4159C53}">
      <dsp:nvSpPr>
        <dsp:cNvPr id="0" name=""/>
        <dsp:cNvSpPr/>
      </dsp:nvSpPr>
      <dsp:spPr>
        <a:xfrm rot="19440000">
          <a:off x="4847926" y="1300328"/>
          <a:ext cx="444282" cy="564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860654" y="1452415"/>
        <a:ext cx="310997" cy="338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87ADC-D910-4860-B721-26F06F6F0A7D}">
      <dsp:nvSpPr>
        <dsp:cNvPr id="0" name=""/>
        <dsp:cNvSpPr/>
      </dsp:nvSpPr>
      <dsp:spPr>
        <a:xfrm>
          <a:off x="4151606" y="3153"/>
          <a:ext cx="1546181" cy="15461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APPLYING DIFFERENT ALGORITHM</a:t>
          </a:r>
        </a:p>
      </dsp:txBody>
      <dsp:txXfrm>
        <a:off x="4378039" y="229586"/>
        <a:ext cx="1093315" cy="1093315"/>
      </dsp:txXfrm>
    </dsp:sp>
    <dsp:sp modelId="{78C77F44-23BE-4EDA-B4ED-94377C44817F}">
      <dsp:nvSpPr>
        <dsp:cNvPr id="0" name=""/>
        <dsp:cNvSpPr/>
      </dsp:nvSpPr>
      <dsp:spPr>
        <a:xfrm rot="1800000">
          <a:off x="5714118" y="1089438"/>
          <a:ext cx="409939" cy="521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722356" y="1163060"/>
        <a:ext cx="286957" cy="313102"/>
      </dsp:txXfrm>
    </dsp:sp>
    <dsp:sp modelId="{67A2ECCF-86FC-458F-AB5A-ED05036F4285}">
      <dsp:nvSpPr>
        <dsp:cNvPr id="0" name=""/>
        <dsp:cNvSpPr/>
      </dsp:nvSpPr>
      <dsp:spPr>
        <a:xfrm>
          <a:off x="6160484" y="1162979"/>
          <a:ext cx="1546181" cy="1546181"/>
        </a:xfrm>
        <a:prstGeom prst="ellipse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THE DATA</a:t>
          </a:r>
        </a:p>
      </dsp:txBody>
      <dsp:txXfrm>
        <a:off x="6386917" y="1389412"/>
        <a:ext cx="1093315" cy="1093315"/>
      </dsp:txXfrm>
    </dsp:sp>
    <dsp:sp modelId="{A0FD3816-85E2-4EA4-B5B0-20A63CFE45DA}">
      <dsp:nvSpPr>
        <dsp:cNvPr id="0" name=""/>
        <dsp:cNvSpPr/>
      </dsp:nvSpPr>
      <dsp:spPr>
        <a:xfrm rot="5400000">
          <a:off x="6728605" y="2823376"/>
          <a:ext cx="409939" cy="521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790096" y="2866252"/>
        <a:ext cx="286957" cy="313102"/>
      </dsp:txXfrm>
    </dsp:sp>
    <dsp:sp modelId="{ED508952-76F3-4CC9-BBD0-2B812404CAFE}">
      <dsp:nvSpPr>
        <dsp:cNvPr id="0" name=""/>
        <dsp:cNvSpPr/>
      </dsp:nvSpPr>
      <dsp:spPr>
        <a:xfrm>
          <a:off x="6160484" y="3482632"/>
          <a:ext cx="1546181" cy="1546181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 THE DATA</a:t>
          </a:r>
        </a:p>
      </dsp:txBody>
      <dsp:txXfrm>
        <a:off x="6386917" y="3709065"/>
        <a:ext cx="1093315" cy="1093315"/>
      </dsp:txXfrm>
    </dsp:sp>
    <dsp:sp modelId="{5E8BE42C-C290-48B3-9F52-3561013E2EB3}">
      <dsp:nvSpPr>
        <dsp:cNvPr id="0" name=""/>
        <dsp:cNvSpPr/>
      </dsp:nvSpPr>
      <dsp:spPr>
        <a:xfrm rot="9000000">
          <a:off x="5734214" y="4568917"/>
          <a:ext cx="409939" cy="521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848958" y="4642539"/>
        <a:ext cx="286957" cy="313102"/>
      </dsp:txXfrm>
    </dsp:sp>
    <dsp:sp modelId="{2B6492AD-2049-4B3D-96C2-F689ED50CF9B}">
      <dsp:nvSpPr>
        <dsp:cNvPr id="0" name=""/>
        <dsp:cNvSpPr/>
      </dsp:nvSpPr>
      <dsp:spPr>
        <a:xfrm>
          <a:off x="4151606" y="4642459"/>
          <a:ext cx="1546181" cy="1546181"/>
        </a:xfrm>
        <a:prstGeom prst="ellipse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THE ACCURACY RESULT</a:t>
          </a:r>
        </a:p>
      </dsp:txBody>
      <dsp:txXfrm>
        <a:off x="4378039" y="4868892"/>
        <a:ext cx="1093315" cy="1093315"/>
      </dsp:txXfrm>
    </dsp:sp>
    <dsp:sp modelId="{035E26CC-A68A-46CA-9527-FAE0E84250E7}">
      <dsp:nvSpPr>
        <dsp:cNvPr id="0" name=""/>
        <dsp:cNvSpPr/>
      </dsp:nvSpPr>
      <dsp:spPr>
        <a:xfrm rot="12600000">
          <a:off x="3725335" y="4580519"/>
          <a:ext cx="409939" cy="521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40079" y="4715632"/>
        <a:ext cx="286957" cy="313102"/>
      </dsp:txXfrm>
    </dsp:sp>
    <dsp:sp modelId="{8DE5090D-3178-48FB-AFBA-A803E091B585}">
      <dsp:nvSpPr>
        <dsp:cNvPr id="0" name=""/>
        <dsp:cNvSpPr/>
      </dsp:nvSpPr>
      <dsp:spPr>
        <a:xfrm>
          <a:off x="2142727" y="3482632"/>
          <a:ext cx="1546181" cy="1546181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CHOOSING THE BEST ALGORITHM</a:t>
          </a:r>
        </a:p>
      </dsp:txBody>
      <dsp:txXfrm>
        <a:off x="2369160" y="3709065"/>
        <a:ext cx="1093315" cy="1093315"/>
      </dsp:txXfrm>
    </dsp:sp>
    <dsp:sp modelId="{E0877070-B0C6-4C1D-9A55-365FA37FE85A}">
      <dsp:nvSpPr>
        <dsp:cNvPr id="0" name=""/>
        <dsp:cNvSpPr/>
      </dsp:nvSpPr>
      <dsp:spPr>
        <a:xfrm rot="16200000">
          <a:off x="2710848" y="2846580"/>
          <a:ext cx="409939" cy="521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772339" y="3012438"/>
        <a:ext cx="286957" cy="313102"/>
      </dsp:txXfrm>
    </dsp:sp>
    <dsp:sp modelId="{1C255B05-4FB9-425A-9C42-7D987B77C72B}">
      <dsp:nvSpPr>
        <dsp:cNvPr id="0" name=""/>
        <dsp:cNvSpPr/>
      </dsp:nvSpPr>
      <dsp:spPr>
        <a:xfrm>
          <a:off x="2142727" y="1162979"/>
          <a:ext cx="1546181" cy="1546181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DEPLOYING THE PROJECT</a:t>
          </a:r>
        </a:p>
      </dsp:txBody>
      <dsp:txXfrm>
        <a:off x="2369160" y="1389412"/>
        <a:ext cx="1093315" cy="1093315"/>
      </dsp:txXfrm>
    </dsp:sp>
    <dsp:sp modelId="{30BEEE40-8BFA-404C-A661-3E19BF9629A6}">
      <dsp:nvSpPr>
        <dsp:cNvPr id="0" name=""/>
        <dsp:cNvSpPr/>
      </dsp:nvSpPr>
      <dsp:spPr>
        <a:xfrm rot="19800000">
          <a:off x="3705240" y="1101040"/>
          <a:ext cx="409939" cy="521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713478" y="1236153"/>
        <a:ext cx="286957" cy="31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F500-6EEF-4D9E-964C-D03FF6BF2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A0118-D7DA-459B-8CD9-4CDF18EB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F618-CCAC-4A10-9E7D-FF91B9EE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FE4F-FD8F-4765-B5C1-6763413A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48A4-30AC-4F18-96E4-3B8A3906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2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EEE4-6A2A-4E7A-8D22-C22F66ED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80DF8-CA15-4CAA-9E16-073889B1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1903-8963-4734-9373-9E37CD4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849E-97FE-4763-B467-4B13EDEE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FF37-7020-40C0-8483-F991D616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DE7AB-8CD5-4EF1-9DB5-3729E9D74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4EE1C-B69A-4E49-AC43-01AC3D0F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23E3E-6EB4-488E-A43F-7ABFB0F8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EA3F-A1AA-49A8-8E63-4BDB16DA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FE8D-0496-4447-A667-97B0F39B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5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06D8-A18B-48D1-9BB6-32B2AB60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09AE-EB18-4540-9E08-B0336D3F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FA9E-123F-483D-ABAD-7387A3F6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DD80-C590-4E1B-81A6-62064FAD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F04D-9179-424E-8F0E-43B22B9F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43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6BB2-DCDF-420D-8A84-7933CDB5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1043-82CE-4F05-88C0-4EB9F944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AFC7-1A27-4029-AF6E-2D09ED87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028B-5707-4ED8-B4B0-A9330DDB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5320-02D2-499C-9147-9AC8D1B7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F799-2609-4B4E-9FF7-5878FF09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7A08-1EE6-4EF4-B2DE-071297C8F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B918-5315-47C7-B28F-7DC1AD6B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3CC8-502B-4B51-A467-0F2FF7D5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5D803-29C9-4E1D-B08C-2D575EE6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958C-F0F1-46EB-84AC-C24E513C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9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3567-49F2-4EC7-9B09-77353D17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677D7-7D68-4199-A6F7-2D11C6540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9E61F-49F4-4426-8AC5-7812421E9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DBD7D-0A2A-4DD1-839A-1E6ED8DD7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AA421-98B9-4F2F-83F2-DE805365F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12CAB-40DE-46C5-9A60-EA00A503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1499F-3CA4-42C4-8FDA-12A97957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E53F5-83E0-4E44-A720-00278A4A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7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91D9-7943-43D0-A5B7-1B170666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51FB4-5335-4EDA-8969-FC9F3E14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C5ECF-DFD1-49C2-96C3-F107C286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B7CFC-8621-4677-8FAD-680B9790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69B1E-5EC2-47A7-855F-6931AAD3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75F0D-2993-441A-A547-0B812652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1626E-FD7A-4FDA-B7CA-6BC87ED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9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A5AB-99DF-4A2F-950D-F9BB0A2A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EC01-B139-456C-A59A-58CD9060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A5B49-0DE9-47D1-A549-DE27CDC6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731D2-FBA1-4854-BF1D-5A39CAA8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017EA-69C8-454B-9186-57B3AABC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4BD97-8F0F-4E04-A100-E6050A8D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9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EAF1-ED1C-4833-A4C1-00AB3E5D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BD572-8BE4-4615-A7C1-95C504CC7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29714-6C07-448F-B139-AA4AAAD9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5CF87-BFC4-4864-AE37-65D8453E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C0A49-A7C3-4B2A-BA59-2953F01D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F88FB-A11F-4A62-9E0C-FAEDC1D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6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E119A-57B1-4572-85F1-23EED364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6A73-5401-4B58-912A-811CE0D9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FBE9-80FA-40C4-8266-DC481A3FB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0583-93B6-4EA3-AE55-0276F7D1454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7A68-A1EA-4F55-A59D-41B3879F0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61D7-99BD-44AA-9425-1150C579F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8FF3-FE7E-49DB-BAAA-ED80F134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48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hyperlink" Target="https://www.kaggle.com/jruvika/fake-news-detection?select=data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point.com/" TargetMode="Externa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s://towardsdatascience.com/detecting-fake-news-with-and-without-code-dd330ed449d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77D6-F15C-44F8-B75E-5D471BB3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725" y="41586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atin typeface="Arial Rounded MT Bold" panose="020F0704030504030204" pitchFamily="34" charset="0"/>
              </a:rPr>
              <a:t>FAKE NEWS DETECTION SYSTEM</a:t>
            </a:r>
            <a:endParaRPr lang="en-IN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C4F02-5223-4E1B-B6EE-D81ADE6B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821" y="3188569"/>
            <a:ext cx="5590904" cy="156754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pPr algn="r"/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Supriya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(11571020020)</a:t>
            </a:r>
          </a:p>
          <a:p>
            <a:pPr algn="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Saheb Mukherjee (11571020039)</a:t>
            </a:r>
          </a:p>
          <a:p>
            <a:pPr algn="r"/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Sayan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(11571020040)</a:t>
            </a:r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7C4F02-5223-4E1B-B6EE-D81ADE6BD28F}"/>
              </a:ext>
            </a:extLst>
          </p:cNvPr>
          <p:cNvSpPr txBox="1">
            <a:spLocks/>
          </p:cNvSpPr>
          <p:nvPr/>
        </p:nvSpPr>
        <p:spPr>
          <a:xfrm>
            <a:off x="974785" y="5141218"/>
            <a:ext cx="9693215" cy="1567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supervision of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Arijit Dey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Asst.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Dept. of Computer Applications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P.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Poddar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Institute of Management and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70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Dataset link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Reference link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www.javatpoint.com</a:t>
            </a:r>
            <a:endParaRPr lang="en-US" dirty="0"/>
          </a:p>
          <a:p>
            <a:pPr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www.tutorialpoint.com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2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233" y="2766218"/>
            <a:ext cx="10515600" cy="1325563"/>
          </a:xfrm>
        </p:spPr>
        <p:txBody>
          <a:bodyPr>
            <a:noAutofit/>
          </a:bodyPr>
          <a:lstStyle/>
          <a:p>
            <a:r>
              <a:rPr lang="en-IN" sz="8000" b="1" dirty="0">
                <a:latin typeface="Arial Rounded MT Bold" panose="020F0704030504030204" pitchFamily="34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2032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4AB3-5F1D-4750-BD2E-0EE430B2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6" y="239697"/>
            <a:ext cx="4153989" cy="9715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cs typeface="Aldhabi" panose="020B0604020202020204" pitchFamily="2" charset="-78"/>
              </a:rPr>
              <a:t>INTRODUCTION</a:t>
            </a:r>
            <a:r>
              <a:rPr lang="en-US" sz="3200" b="1" u="sng" dirty="0"/>
              <a:t>:</a:t>
            </a:r>
            <a:endParaRPr lang="en-IN" sz="3200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05C33-EF28-4C54-8C09-9DD9531D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336" y="1572274"/>
            <a:ext cx="10413506" cy="39338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Social media platforms are incredibly influential.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According to </a:t>
            </a:r>
            <a:r>
              <a:rPr lang="en-US" dirty="0">
                <a:solidFill>
                  <a:schemeClr val="tx1"/>
                </a:solidFill>
              </a:rPr>
              <a:t> internet live stats</a:t>
            </a:r>
            <a:r>
              <a:rPr lang="en-US" i="0" dirty="0">
                <a:solidFill>
                  <a:schemeClr val="tx1"/>
                </a:solidFill>
                <a:effectLst/>
              </a:rPr>
              <a:t> </a:t>
            </a:r>
            <a:r>
              <a:rPr lang="en-US" b="0" i="0" dirty="0">
                <a:solidFill>
                  <a:srgbClr val="404040"/>
                </a:solidFill>
                <a:effectLst/>
              </a:rPr>
              <a:t>the estimated daily number of tweets is about 500 million. These platforms are ubiquitous.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This provides ideal conditions to distribute news with minimal guidelines and restrictions.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Receive news from online sources like social media.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Real news may be twisted in transmission. A reader may end up with different versions of the same news. This may lead to information overload.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83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75263-2390-4C8E-BE1B-3664A0AD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/>
              <a:t>T</a:t>
            </a:r>
            <a:r>
              <a:rPr lang="en-US" sz="4600" b="1" i="0" dirty="0">
                <a:effectLst/>
              </a:rPr>
              <a:t>HE TYPES OF FAKE NEWS DETECTION BEING USED:</a:t>
            </a:r>
            <a:endParaRPr lang="en-US" sz="4600" b="1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93A3C-9A1F-4CAF-92BC-0D8F080D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Manual Fake News Detection</a:t>
            </a:r>
          </a:p>
          <a:p>
            <a:r>
              <a:rPr lang="en-US" sz="1500" b="0" i="0" dirty="0">
                <a:effectLst/>
              </a:rPr>
              <a:t>Manual fake news detection often involves all the techniques and procedures a person can use to verify the news. It could involve visiting fact checking sites. 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Automated Fake News Detection</a:t>
            </a:r>
          </a:p>
          <a:p>
            <a:r>
              <a:rPr lang="en-US" sz="1500" b="0" i="0" dirty="0">
                <a:effectLst/>
              </a:rPr>
              <a:t>Automated detection systems provide value in terms of automation and scalability. There are various techniques and approaches implemented in fake news detection research.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  <a:p>
            <a:r>
              <a:rPr lang="en-US" sz="1500" b="1" dirty="0"/>
              <a:t>Here we approach two types methods: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1" dirty="0"/>
              <a:t>Machine Learning Approach.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1" dirty="0"/>
              <a:t>Deep Learning Approach.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F232E31-1BFE-4DE8-969D-5F56F8B4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4" r="1663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070D-E591-4701-912C-52D2B77E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342715"/>
            <a:ext cx="4105275" cy="97155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OBJECTIVES:</a:t>
            </a:r>
            <a:endParaRPr lang="en-IN" sz="4400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4F64-D0B9-4E57-A1F4-5AEA0C17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0" y="1674813"/>
            <a:ext cx="10515600" cy="2468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build a model to accurately classify a piece of news as real or fake.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provided user with the ability to classify the news real or fake and also check the authenticity of the website publishing the news.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Journalists may publish news whose sources are unverified, or without carrying out any form of fact checking themselves. Here we verified fully for publishing.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71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we need to classify whether the given news is real or fake, So we are going to use a model which has the ability to use supervised machine learning technique which is based on a classification algorithm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6054140"/>
              </p:ext>
            </p:extLst>
          </p:nvPr>
        </p:nvGraphicFramePr>
        <p:xfrm>
          <a:off x="979713" y="3775166"/>
          <a:ext cx="10123715" cy="2233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95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974EF-AFAA-4131-9104-14870EA9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29845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 algn="ctr"/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Methodology (Block Diagram):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CFBC52-C4FD-4E15-BB53-76CFC78CD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1205320"/>
            <a:ext cx="7881744" cy="44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2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09" y="285226"/>
            <a:ext cx="10515600" cy="1325563"/>
          </a:xfrm>
        </p:spPr>
        <p:txBody>
          <a:bodyPr/>
          <a:lstStyle/>
          <a:p>
            <a:r>
              <a:rPr lang="en-IN" b="1" u="sng" dirty="0"/>
              <a:t>HOW MUCH HAVE WE GONE THROUGH?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73014"/>
              </p:ext>
            </p:extLst>
          </p:nvPr>
        </p:nvGraphicFramePr>
        <p:xfrm>
          <a:off x="-535577" y="1319350"/>
          <a:ext cx="12192000" cy="55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7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42" y="347370"/>
            <a:ext cx="10515600" cy="1325563"/>
          </a:xfrm>
        </p:spPr>
        <p:txBody>
          <a:bodyPr/>
          <a:lstStyle/>
          <a:p>
            <a:r>
              <a:rPr lang="en-IN" b="1" u="sng" dirty="0"/>
              <a:t>THINGS STILL ARE ON WORK: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2251192"/>
              </p:ext>
            </p:extLst>
          </p:nvPr>
        </p:nvGraphicFramePr>
        <p:xfrm>
          <a:off x="1214846" y="666206"/>
          <a:ext cx="9849394" cy="619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73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EXPECTED OUTCOME: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expecting a model which would be able to accurately predict the news to be fake or real with highest accuracy rate compare to all the models have till now.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02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450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FAKE NEWS DETECTION SYSTEM</vt:lpstr>
      <vt:lpstr>INTRODUCTION:</vt:lpstr>
      <vt:lpstr>THE TYPES OF FAKE NEWS DETECTION BEING USED:</vt:lpstr>
      <vt:lpstr>OBJECTIVES:</vt:lpstr>
      <vt:lpstr>METHODOLOGY:</vt:lpstr>
      <vt:lpstr>Proposed Methodology (Block Diagram):</vt:lpstr>
      <vt:lpstr>HOW MUCH HAVE WE GONE THROUGH?</vt:lpstr>
      <vt:lpstr>THINGS STILL ARE ON WORK:</vt:lpstr>
      <vt:lpstr>EXPECTED OUTCOME:</vt:lpstr>
      <vt:lpstr>REFERENCES: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Sayan</dc:creator>
  <cp:lastModifiedBy>Supriyam Das</cp:lastModifiedBy>
  <cp:revision>22</cp:revision>
  <dcterms:created xsi:type="dcterms:W3CDTF">2021-12-19T14:02:28Z</dcterms:created>
  <dcterms:modified xsi:type="dcterms:W3CDTF">2021-12-21T13:54:42Z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2021-12-19T14:02:28Z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6c414117-1fcf-4d63-a187-532b000d31bd</vt:lpwstr>
  </property>
  <property fmtid="{D5CDD505-2E9C-101B-9397-08002B2CF9AE}" pid="8" name="MSIP_Label_e463cba9-5f6c-478d-9329-7b2295e4e8ed_ContentBits">
    <vt:lpwstr>0</vt:lpwstr>
  </property>
</Properties>
</file>