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57" r:id="rId9"/>
    <p:sldId id="258" r:id="rId10"/>
    <p:sldId id="267" r:id="rId11"/>
    <p:sldId id="268" r:id="rId12"/>
    <p:sldId id="269" r:id="rId13"/>
    <p:sldId id="266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EDB784-C15A-459A-B6B9-6DCD1F5CEED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D9A1A5-FB6E-497D-AA6C-47C69A565BC5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C7FD9570-DE69-4DBF-9D08-E9EDDDB5C508}" type="parTrans" cxnId="{B35096BB-32BC-47B7-8E0C-B96B32EA2FD6}">
      <dgm:prSet/>
      <dgm:spPr/>
      <dgm:t>
        <a:bodyPr/>
        <a:lstStyle/>
        <a:p>
          <a:endParaRPr lang="en-US"/>
        </a:p>
      </dgm:t>
    </dgm:pt>
    <dgm:pt modelId="{815C0A7B-AA80-4346-92F1-20FC8D1A8E41}" type="sibTrans" cxnId="{B35096BB-32BC-47B7-8E0C-B96B32EA2FD6}">
      <dgm:prSet/>
      <dgm:spPr/>
      <dgm:t>
        <a:bodyPr/>
        <a:lstStyle/>
        <a:p>
          <a:endParaRPr lang="en-US"/>
        </a:p>
      </dgm:t>
    </dgm:pt>
    <dgm:pt modelId="{AE09C56D-3703-4142-9C10-3BF946D3C04F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310F5987-304E-4960-A410-3D26F282D7C9}" type="parTrans" cxnId="{CB05ED85-B6C0-41A5-80E6-B06658720CE6}">
      <dgm:prSet/>
      <dgm:spPr/>
      <dgm:t>
        <a:bodyPr/>
        <a:lstStyle/>
        <a:p>
          <a:endParaRPr lang="en-US"/>
        </a:p>
      </dgm:t>
    </dgm:pt>
    <dgm:pt modelId="{64490B9E-7830-48BC-9B8F-E2DCC4110916}" type="sibTrans" cxnId="{CB05ED85-B6C0-41A5-80E6-B06658720CE6}">
      <dgm:prSet/>
      <dgm:spPr/>
      <dgm:t>
        <a:bodyPr/>
        <a:lstStyle/>
        <a:p>
          <a:endParaRPr lang="en-US"/>
        </a:p>
      </dgm:t>
    </dgm:pt>
    <dgm:pt modelId="{BB27E105-E430-4FD5-9801-CADBA143324C}">
      <dgm:prSet phldrT="[Text]"/>
      <dgm:spPr/>
      <dgm:t>
        <a:bodyPr/>
        <a:lstStyle/>
        <a:p>
          <a:r>
            <a:rPr lang="en-US" dirty="0" smtClean="0"/>
            <a:t>Data Pre-Processing</a:t>
          </a:r>
          <a:endParaRPr lang="en-US" dirty="0"/>
        </a:p>
      </dgm:t>
    </dgm:pt>
    <dgm:pt modelId="{8A879C48-3145-4EA3-B85E-11B70EB924F1}" type="parTrans" cxnId="{EEAABC8B-35C7-4096-BA51-48574B91FB19}">
      <dgm:prSet/>
      <dgm:spPr/>
      <dgm:t>
        <a:bodyPr/>
        <a:lstStyle/>
        <a:p>
          <a:endParaRPr lang="en-US"/>
        </a:p>
      </dgm:t>
    </dgm:pt>
    <dgm:pt modelId="{532723ED-1B42-48C4-BBFD-46F547EEBEF5}" type="sibTrans" cxnId="{EEAABC8B-35C7-4096-BA51-48574B91FB19}">
      <dgm:prSet/>
      <dgm:spPr/>
      <dgm:t>
        <a:bodyPr/>
        <a:lstStyle/>
        <a:p>
          <a:endParaRPr lang="en-US"/>
        </a:p>
      </dgm:t>
    </dgm:pt>
    <dgm:pt modelId="{76A8B862-0672-4BF1-926C-025C8E829EF8}">
      <dgm:prSet phldrT="[Text]"/>
      <dgm:spPr/>
      <dgm:t>
        <a:bodyPr/>
        <a:lstStyle/>
        <a:p>
          <a:r>
            <a:rPr lang="en-US" dirty="0" smtClean="0"/>
            <a:t>From NSE</a:t>
          </a:r>
          <a:endParaRPr lang="en-US" dirty="0"/>
        </a:p>
      </dgm:t>
    </dgm:pt>
    <dgm:pt modelId="{C725AF6A-C097-4D78-8F0B-9C79E34BBE6C}" type="parTrans" cxnId="{539451CC-F9D0-4B24-9644-6C403804A054}">
      <dgm:prSet/>
      <dgm:spPr/>
      <dgm:t>
        <a:bodyPr/>
        <a:lstStyle/>
        <a:p>
          <a:endParaRPr lang="en-US"/>
        </a:p>
      </dgm:t>
    </dgm:pt>
    <dgm:pt modelId="{32E29EFE-8E39-4B4A-8434-6A5A7CC8A99B}" type="sibTrans" cxnId="{539451CC-F9D0-4B24-9644-6C403804A054}">
      <dgm:prSet/>
      <dgm:spPr/>
      <dgm:t>
        <a:bodyPr/>
        <a:lstStyle/>
        <a:p>
          <a:endParaRPr lang="en-US"/>
        </a:p>
      </dgm:t>
    </dgm:pt>
    <dgm:pt modelId="{1BB5A4B1-6959-4B3E-9308-3F242AE7C498}">
      <dgm:prSet phldrT="[Text]"/>
      <dgm:spPr/>
      <dgm:t>
        <a:bodyPr/>
        <a:lstStyle/>
        <a:p>
          <a:r>
            <a:rPr lang="en-US" dirty="0" smtClean="0"/>
            <a:t>Using Web Scrapping</a:t>
          </a:r>
          <a:endParaRPr lang="en-US" dirty="0"/>
        </a:p>
      </dgm:t>
    </dgm:pt>
    <dgm:pt modelId="{1A8EF78C-1AD9-4EC6-A58A-D7CDA57C321C}" type="parTrans" cxnId="{A42F38F3-595D-442C-A979-3D8542B4DAFB}">
      <dgm:prSet/>
      <dgm:spPr/>
      <dgm:t>
        <a:bodyPr/>
        <a:lstStyle/>
        <a:p>
          <a:endParaRPr lang="en-US"/>
        </a:p>
      </dgm:t>
    </dgm:pt>
    <dgm:pt modelId="{273ECA08-EEC3-42D9-A28C-F11A9918B96E}" type="sibTrans" cxnId="{A42F38F3-595D-442C-A979-3D8542B4DAFB}">
      <dgm:prSet/>
      <dgm:spPr/>
      <dgm:t>
        <a:bodyPr/>
        <a:lstStyle/>
        <a:p>
          <a:endParaRPr lang="en-US"/>
        </a:p>
      </dgm:t>
    </dgm:pt>
    <dgm:pt modelId="{8E52BFD6-443F-4242-9DFA-73D703B5C9E7}">
      <dgm:prSet phldrT="[Text]"/>
      <dgm:spPr/>
      <dgm:t>
        <a:bodyPr/>
        <a:lstStyle/>
        <a:p>
          <a:r>
            <a:rPr lang="en-US" dirty="0" smtClean="0"/>
            <a:t>Using matplotlib library</a:t>
          </a:r>
          <a:endParaRPr lang="en-US" dirty="0"/>
        </a:p>
      </dgm:t>
    </dgm:pt>
    <dgm:pt modelId="{7E72EA11-A8C7-41F7-86F5-9E04F289A46D}" type="parTrans" cxnId="{A7516641-78CC-417E-8108-955FECFAB5CB}">
      <dgm:prSet/>
      <dgm:spPr/>
      <dgm:t>
        <a:bodyPr/>
        <a:lstStyle/>
        <a:p>
          <a:endParaRPr lang="en-US"/>
        </a:p>
      </dgm:t>
    </dgm:pt>
    <dgm:pt modelId="{0023DE2E-E443-4E46-801E-C3513D251010}" type="sibTrans" cxnId="{A7516641-78CC-417E-8108-955FECFAB5CB}">
      <dgm:prSet/>
      <dgm:spPr/>
      <dgm:t>
        <a:bodyPr/>
        <a:lstStyle/>
        <a:p>
          <a:endParaRPr lang="en-US"/>
        </a:p>
      </dgm:t>
    </dgm:pt>
    <dgm:pt modelId="{392BF366-2F34-489B-BA11-E3CF3AFA1759}">
      <dgm:prSet phldrT="[Text]"/>
      <dgm:spPr/>
      <dgm:t>
        <a:bodyPr/>
        <a:lstStyle/>
        <a:p>
          <a:r>
            <a:rPr lang="en-US" dirty="0" smtClean="0"/>
            <a:t>Exploratory Data Analysis on different columns</a:t>
          </a:r>
          <a:endParaRPr lang="en-US" dirty="0"/>
        </a:p>
      </dgm:t>
    </dgm:pt>
    <dgm:pt modelId="{AB41ACA9-C090-45B1-8797-45666329F66A}" type="parTrans" cxnId="{7CD9AA41-3535-483F-9118-AE51F0443357}">
      <dgm:prSet/>
      <dgm:spPr/>
      <dgm:t>
        <a:bodyPr/>
        <a:lstStyle/>
        <a:p>
          <a:endParaRPr lang="en-US"/>
        </a:p>
      </dgm:t>
    </dgm:pt>
    <dgm:pt modelId="{AA8B6B20-2E7C-4ED9-9C45-105E0BE4FAA2}" type="sibTrans" cxnId="{7CD9AA41-3535-483F-9118-AE51F0443357}">
      <dgm:prSet/>
      <dgm:spPr/>
      <dgm:t>
        <a:bodyPr/>
        <a:lstStyle/>
        <a:p>
          <a:endParaRPr lang="en-US"/>
        </a:p>
      </dgm:t>
    </dgm:pt>
    <dgm:pt modelId="{763B4415-5633-46FD-9C08-26EAE56F728B}">
      <dgm:prSet phldrT="[Text]"/>
      <dgm:spPr/>
      <dgm:t>
        <a:bodyPr/>
        <a:lstStyle/>
        <a:p>
          <a:r>
            <a:rPr lang="en-US" dirty="0" smtClean="0"/>
            <a:t>Removing Null and Redundant data</a:t>
          </a:r>
          <a:endParaRPr lang="en-US" dirty="0"/>
        </a:p>
      </dgm:t>
    </dgm:pt>
    <dgm:pt modelId="{CBED6B7D-DB45-441E-84A8-FB3F21D1F0CC}" type="parTrans" cxnId="{836B65E7-57EC-450E-90ED-356EE161BADB}">
      <dgm:prSet/>
      <dgm:spPr/>
      <dgm:t>
        <a:bodyPr/>
        <a:lstStyle/>
        <a:p>
          <a:endParaRPr lang="en-US"/>
        </a:p>
      </dgm:t>
    </dgm:pt>
    <dgm:pt modelId="{A3889921-6509-4BA7-B639-4497A1A1B8EF}" type="sibTrans" cxnId="{836B65E7-57EC-450E-90ED-356EE161BADB}">
      <dgm:prSet/>
      <dgm:spPr/>
      <dgm:t>
        <a:bodyPr/>
        <a:lstStyle/>
        <a:p>
          <a:endParaRPr lang="en-US"/>
        </a:p>
      </dgm:t>
    </dgm:pt>
    <dgm:pt modelId="{C590076D-2D71-4F0A-ACB8-DCA284443AFF}">
      <dgm:prSet phldrT="[Text]"/>
      <dgm:spPr/>
      <dgm:t>
        <a:bodyPr/>
        <a:lstStyle/>
        <a:p>
          <a:r>
            <a:rPr lang="en-US" dirty="0" smtClean="0"/>
            <a:t>Minimizing Columns</a:t>
          </a:r>
          <a:endParaRPr lang="en-US" dirty="0"/>
        </a:p>
      </dgm:t>
    </dgm:pt>
    <dgm:pt modelId="{E60805A6-30CB-4D87-B1D6-0B6ABACEAB1F}" type="parTrans" cxnId="{BFEEDA3A-78B9-48AA-8901-AC3DD4BAA912}">
      <dgm:prSet/>
      <dgm:spPr/>
      <dgm:t>
        <a:bodyPr/>
        <a:lstStyle/>
        <a:p>
          <a:endParaRPr lang="en-US"/>
        </a:p>
      </dgm:t>
    </dgm:pt>
    <dgm:pt modelId="{69554A29-DD56-4500-A8E8-0E230D7B2A10}" type="sibTrans" cxnId="{BFEEDA3A-78B9-48AA-8901-AC3DD4BAA912}">
      <dgm:prSet/>
      <dgm:spPr/>
      <dgm:t>
        <a:bodyPr/>
        <a:lstStyle/>
        <a:p>
          <a:endParaRPr lang="en-US"/>
        </a:p>
      </dgm:t>
    </dgm:pt>
    <dgm:pt modelId="{5BB642A1-EB5F-48DD-90C6-589B5E699AED}">
      <dgm:prSet phldrT="[Text]"/>
      <dgm:spPr/>
      <dgm:t>
        <a:bodyPr/>
        <a:lstStyle/>
        <a:p>
          <a:r>
            <a:rPr lang="en-US" dirty="0" smtClean="0"/>
            <a:t>Reshaping Data</a:t>
          </a:r>
          <a:endParaRPr lang="en-US" dirty="0"/>
        </a:p>
      </dgm:t>
    </dgm:pt>
    <dgm:pt modelId="{AC1ED65C-46AF-498D-8623-D5115D3B55C8}" type="parTrans" cxnId="{05D6898E-AB67-4C1A-BC30-8DFF508B5807}">
      <dgm:prSet/>
      <dgm:spPr/>
      <dgm:t>
        <a:bodyPr/>
        <a:lstStyle/>
        <a:p>
          <a:endParaRPr lang="en-US"/>
        </a:p>
      </dgm:t>
    </dgm:pt>
    <dgm:pt modelId="{CFEACB62-F30E-4159-BD64-3A7D17577631}" type="sibTrans" cxnId="{05D6898E-AB67-4C1A-BC30-8DFF508B5807}">
      <dgm:prSet/>
      <dgm:spPr/>
      <dgm:t>
        <a:bodyPr/>
        <a:lstStyle/>
        <a:p>
          <a:endParaRPr lang="en-US"/>
        </a:p>
      </dgm:t>
    </dgm:pt>
    <dgm:pt modelId="{93AEC978-6647-485A-A441-526238FF3999}">
      <dgm:prSet phldrT="[Text]"/>
      <dgm:spPr/>
      <dgm:t>
        <a:bodyPr/>
        <a:lstStyle/>
        <a:p>
          <a:r>
            <a:rPr lang="en-US" dirty="0" smtClean="0"/>
            <a:t>Selecting Estimator</a:t>
          </a:r>
          <a:endParaRPr lang="en-US" dirty="0"/>
        </a:p>
      </dgm:t>
    </dgm:pt>
    <dgm:pt modelId="{F14D5D55-4BC3-48BB-9199-8D9F97B48F8B}" type="parTrans" cxnId="{B71851D2-66CA-47F0-8420-E62C92ABFD67}">
      <dgm:prSet/>
      <dgm:spPr/>
      <dgm:t>
        <a:bodyPr/>
        <a:lstStyle/>
        <a:p>
          <a:endParaRPr lang="en-US"/>
        </a:p>
      </dgm:t>
    </dgm:pt>
    <dgm:pt modelId="{355B0F40-D957-452B-9DD7-C986AD9C37B8}" type="sibTrans" cxnId="{B71851D2-66CA-47F0-8420-E62C92ABFD67}">
      <dgm:prSet/>
      <dgm:spPr/>
      <dgm:t>
        <a:bodyPr/>
        <a:lstStyle/>
        <a:p>
          <a:endParaRPr lang="en-US"/>
        </a:p>
      </dgm:t>
    </dgm:pt>
    <dgm:pt modelId="{9232D973-4E11-4244-B648-4FA23AE3D059}">
      <dgm:prSet phldrT="[Text]"/>
      <dgm:spPr/>
      <dgm:t>
        <a:bodyPr/>
        <a:lstStyle/>
        <a:p>
          <a:r>
            <a:rPr lang="en-US" dirty="0" smtClean="0"/>
            <a:t>LSTM is our preferred estimator</a:t>
          </a:r>
          <a:endParaRPr lang="en-US" dirty="0"/>
        </a:p>
      </dgm:t>
    </dgm:pt>
    <dgm:pt modelId="{88736973-6F60-4ED1-BCAA-A292AEA40C7A}" type="parTrans" cxnId="{950A76DB-AD06-4012-8A8C-8A798C29BE7E}">
      <dgm:prSet/>
      <dgm:spPr/>
      <dgm:t>
        <a:bodyPr/>
        <a:lstStyle/>
        <a:p>
          <a:endParaRPr lang="en-US"/>
        </a:p>
      </dgm:t>
    </dgm:pt>
    <dgm:pt modelId="{D1B7D419-4C4A-40C0-A74C-173720F9501C}" type="sibTrans" cxnId="{950A76DB-AD06-4012-8A8C-8A798C29BE7E}">
      <dgm:prSet/>
      <dgm:spPr/>
      <dgm:t>
        <a:bodyPr/>
        <a:lstStyle/>
        <a:p>
          <a:endParaRPr lang="en-US"/>
        </a:p>
      </dgm:t>
    </dgm:pt>
    <dgm:pt modelId="{6AD4AB1B-1422-4F10-AAF1-40F6548BF3D8}">
      <dgm:prSet phldrT="[Text]"/>
      <dgm:spPr/>
      <dgm:t>
        <a:bodyPr/>
        <a:lstStyle/>
        <a:p>
          <a:r>
            <a:rPr lang="en-US" dirty="0" smtClean="0"/>
            <a:t>If needed we will look on some other algorithms as well</a:t>
          </a:r>
          <a:endParaRPr lang="en-US" dirty="0"/>
        </a:p>
      </dgm:t>
    </dgm:pt>
    <dgm:pt modelId="{7563FDAB-8D7C-4CDA-A654-AC94D0CA2AB5}" type="parTrans" cxnId="{D48E58AB-2D28-481C-9EC9-0413B8E6996C}">
      <dgm:prSet/>
      <dgm:spPr/>
      <dgm:t>
        <a:bodyPr/>
        <a:lstStyle/>
        <a:p>
          <a:endParaRPr lang="en-US"/>
        </a:p>
      </dgm:t>
    </dgm:pt>
    <dgm:pt modelId="{157CDD74-F5FD-4622-B807-D93D1B17F491}" type="sibTrans" cxnId="{D48E58AB-2D28-481C-9EC9-0413B8E6996C}">
      <dgm:prSet/>
      <dgm:spPr/>
      <dgm:t>
        <a:bodyPr/>
        <a:lstStyle/>
        <a:p>
          <a:endParaRPr lang="en-US"/>
        </a:p>
      </dgm:t>
    </dgm:pt>
    <dgm:pt modelId="{36B1EFA7-68A5-497C-A406-1A043490F9B1}" type="pres">
      <dgm:prSet presAssocID="{B9EDB784-C15A-459A-B6B9-6DCD1F5CEE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BCB4ED-3205-4E56-9AAB-30C2A3670FA1}" type="pres">
      <dgm:prSet presAssocID="{90D9A1A5-FB6E-497D-AA6C-47C69A565BC5}" presName="parentLin" presStyleCnt="0"/>
      <dgm:spPr/>
    </dgm:pt>
    <dgm:pt modelId="{5C15A460-B423-4005-AAA4-423DD4930420}" type="pres">
      <dgm:prSet presAssocID="{90D9A1A5-FB6E-497D-AA6C-47C69A565BC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2D16E98-2334-41E8-8EE5-6B46E139A660}" type="pres">
      <dgm:prSet presAssocID="{90D9A1A5-FB6E-497D-AA6C-47C69A565BC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BCE7E-7D8F-40C2-9342-831413CFE54C}" type="pres">
      <dgm:prSet presAssocID="{90D9A1A5-FB6E-497D-AA6C-47C69A565BC5}" presName="negativeSpace" presStyleCnt="0"/>
      <dgm:spPr/>
    </dgm:pt>
    <dgm:pt modelId="{611B4262-9EAD-485E-9A54-1EDDFE0402C6}" type="pres">
      <dgm:prSet presAssocID="{90D9A1A5-FB6E-497D-AA6C-47C69A565BC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08F09-8B83-40FF-AC9E-45BA1D146D1A}" type="pres">
      <dgm:prSet presAssocID="{815C0A7B-AA80-4346-92F1-20FC8D1A8E41}" presName="spaceBetweenRectangles" presStyleCnt="0"/>
      <dgm:spPr/>
    </dgm:pt>
    <dgm:pt modelId="{AD8D41C6-147C-4ED6-B3F3-6B30B5BB9DAC}" type="pres">
      <dgm:prSet presAssocID="{AE09C56D-3703-4142-9C10-3BF946D3C04F}" presName="parentLin" presStyleCnt="0"/>
      <dgm:spPr/>
    </dgm:pt>
    <dgm:pt modelId="{9F674BA0-2A3D-49FE-9D01-571055BAD899}" type="pres">
      <dgm:prSet presAssocID="{AE09C56D-3703-4142-9C10-3BF946D3C04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67A0746-42E5-49EF-8AA2-AE6F8240A89D}" type="pres">
      <dgm:prSet presAssocID="{AE09C56D-3703-4142-9C10-3BF946D3C04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5CAD3-928B-4320-BA8D-4FE9EF50949A}" type="pres">
      <dgm:prSet presAssocID="{AE09C56D-3703-4142-9C10-3BF946D3C04F}" presName="negativeSpace" presStyleCnt="0"/>
      <dgm:spPr/>
    </dgm:pt>
    <dgm:pt modelId="{83A78C43-CAFD-40A4-B3C8-35D58728C94C}" type="pres">
      <dgm:prSet presAssocID="{AE09C56D-3703-4142-9C10-3BF946D3C04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76180-97F0-4A14-BC95-F83E98ED10FB}" type="pres">
      <dgm:prSet presAssocID="{64490B9E-7830-48BC-9B8F-E2DCC4110916}" presName="spaceBetweenRectangles" presStyleCnt="0"/>
      <dgm:spPr/>
    </dgm:pt>
    <dgm:pt modelId="{556E791C-97C6-408C-BBCB-9DC855035DF7}" type="pres">
      <dgm:prSet presAssocID="{BB27E105-E430-4FD5-9801-CADBA143324C}" presName="parentLin" presStyleCnt="0"/>
      <dgm:spPr/>
    </dgm:pt>
    <dgm:pt modelId="{FC2ECEC7-2A6C-4475-8BA0-C16155C76926}" type="pres">
      <dgm:prSet presAssocID="{BB27E105-E430-4FD5-9801-CADBA143324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EF7BBEE-CE2A-420D-896C-96C01A50A45C}" type="pres">
      <dgm:prSet presAssocID="{BB27E105-E430-4FD5-9801-CADBA143324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F0776-18A2-4EF1-B863-1F9ACD7C2795}" type="pres">
      <dgm:prSet presAssocID="{BB27E105-E430-4FD5-9801-CADBA143324C}" presName="negativeSpace" presStyleCnt="0"/>
      <dgm:spPr/>
    </dgm:pt>
    <dgm:pt modelId="{C1222C76-FAE1-45AA-B271-B0027003F83B}" type="pres">
      <dgm:prSet presAssocID="{BB27E105-E430-4FD5-9801-CADBA143324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80636-EF2F-461A-8136-83256F96D744}" type="pres">
      <dgm:prSet presAssocID="{532723ED-1B42-48C4-BBFD-46F547EEBEF5}" presName="spaceBetweenRectangles" presStyleCnt="0"/>
      <dgm:spPr/>
    </dgm:pt>
    <dgm:pt modelId="{DDF3D49E-1BD7-4005-B191-58DED4081726}" type="pres">
      <dgm:prSet presAssocID="{93AEC978-6647-485A-A441-526238FF3999}" presName="parentLin" presStyleCnt="0"/>
      <dgm:spPr/>
    </dgm:pt>
    <dgm:pt modelId="{FD3CCBBE-0BAA-4E35-BE66-43120B3EA321}" type="pres">
      <dgm:prSet presAssocID="{93AEC978-6647-485A-A441-526238FF399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099757A-4EE8-4FC7-B6DB-7715EF307030}" type="pres">
      <dgm:prSet presAssocID="{93AEC978-6647-485A-A441-526238FF399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41679-DDEC-4C6A-B204-3F90674BFEBD}" type="pres">
      <dgm:prSet presAssocID="{93AEC978-6647-485A-A441-526238FF3999}" presName="negativeSpace" presStyleCnt="0"/>
      <dgm:spPr/>
    </dgm:pt>
    <dgm:pt modelId="{27197B29-4158-4643-917B-FFFB113DFEC0}" type="pres">
      <dgm:prSet presAssocID="{93AEC978-6647-485A-A441-526238FF399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99F7D-BD52-4F23-B542-F77F0C8A4104}" type="presOf" srcId="{6AD4AB1B-1422-4F10-AAF1-40F6548BF3D8}" destId="{27197B29-4158-4643-917B-FFFB113DFEC0}" srcOrd="0" destOrd="1" presId="urn:microsoft.com/office/officeart/2005/8/layout/list1"/>
    <dgm:cxn modelId="{88FA1CEE-2C8F-4538-B139-4C6C2EEA435E}" type="presOf" srcId="{763B4415-5633-46FD-9C08-26EAE56F728B}" destId="{C1222C76-FAE1-45AA-B271-B0027003F83B}" srcOrd="0" destOrd="0" presId="urn:microsoft.com/office/officeart/2005/8/layout/list1"/>
    <dgm:cxn modelId="{1AC7686C-C503-4110-854D-40B4DE45B72B}" type="presOf" srcId="{90D9A1A5-FB6E-497D-AA6C-47C69A565BC5}" destId="{5C15A460-B423-4005-AAA4-423DD4930420}" srcOrd="0" destOrd="0" presId="urn:microsoft.com/office/officeart/2005/8/layout/list1"/>
    <dgm:cxn modelId="{4B8A0E76-FA71-4F15-9617-CA9220604DBA}" type="presOf" srcId="{8E52BFD6-443F-4242-9DFA-73D703B5C9E7}" destId="{83A78C43-CAFD-40A4-B3C8-35D58728C94C}" srcOrd="0" destOrd="0" presId="urn:microsoft.com/office/officeart/2005/8/layout/list1"/>
    <dgm:cxn modelId="{ACAAEDE3-F8F3-4C54-B499-640EE7E8A65F}" type="presOf" srcId="{93AEC978-6647-485A-A441-526238FF3999}" destId="{FD3CCBBE-0BAA-4E35-BE66-43120B3EA321}" srcOrd="0" destOrd="0" presId="urn:microsoft.com/office/officeart/2005/8/layout/list1"/>
    <dgm:cxn modelId="{A42F38F3-595D-442C-A979-3D8542B4DAFB}" srcId="{90D9A1A5-FB6E-497D-AA6C-47C69A565BC5}" destId="{1BB5A4B1-6959-4B3E-9308-3F242AE7C498}" srcOrd="1" destOrd="0" parTransId="{1A8EF78C-1AD9-4EC6-A58A-D7CDA57C321C}" sibTransId="{273ECA08-EEC3-42D9-A28C-F11A9918B96E}"/>
    <dgm:cxn modelId="{B71D2BE2-3AEF-4F65-A970-55BAE6304C1B}" type="presOf" srcId="{5BB642A1-EB5F-48DD-90C6-589B5E699AED}" destId="{C1222C76-FAE1-45AA-B271-B0027003F83B}" srcOrd="0" destOrd="2" presId="urn:microsoft.com/office/officeart/2005/8/layout/list1"/>
    <dgm:cxn modelId="{B35096BB-32BC-47B7-8E0C-B96B32EA2FD6}" srcId="{B9EDB784-C15A-459A-B6B9-6DCD1F5CEED4}" destId="{90D9A1A5-FB6E-497D-AA6C-47C69A565BC5}" srcOrd="0" destOrd="0" parTransId="{C7FD9570-DE69-4DBF-9D08-E9EDDDB5C508}" sibTransId="{815C0A7B-AA80-4346-92F1-20FC8D1A8E41}"/>
    <dgm:cxn modelId="{7CD9AA41-3535-483F-9118-AE51F0443357}" srcId="{AE09C56D-3703-4142-9C10-3BF946D3C04F}" destId="{392BF366-2F34-489B-BA11-E3CF3AFA1759}" srcOrd="1" destOrd="0" parTransId="{AB41ACA9-C090-45B1-8797-45666329F66A}" sibTransId="{AA8B6B20-2E7C-4ED9-9C45-105E0BE4FAA2}"/>
    <dgm:cxn modelId="{29A381DA-73A9-40DD-888D-985E6AA55AF6}" type="presOf" srcId="{AE09C56D-3703-4142-9C10-3BF946D3C04F}" destId="{9F674BA0-2A3D-49FE-9D01-571055BAD899}" srcOrd="0" destOrd="0" presId="urn:microsoft.com/office/officeart/2005/8/layout/list1"/>
    <dgm:cxn modelId="{C891C053-3319-4FD7-A709-6663E2C5B843}" type="presOf" srcId="{9232D973-4E11-4244-B648-4FA23AE3D059}" destId="{27197B29-4158-4643-917B-FFFB113DFEC0}" srcOrd="0" destOrd="0" presId="urn:microsoft.com/office/officeart/2005/8/layout/list1"/>
    <dgm:cxn modelId="{B71851D2-66CA-47F0-8420-E62C92ABFD67}" srcId="{B9EDB784-C15A-459A-B6B9-6DCD1F5CEED4}" destId="{93AEC978-6647-485A-A441-526238FF3999}" srcOrd="3" destOrd="0" parTransId="{F14D5D55-4BC3-48BB-9199-8D9F97B48F8B}" sibTransId="{355B0F40-D957-452B-9DD7-C986AD9C37B8}"/>
    <dgm:cxn modelId="{EBC687DC-32F8-4725-8D00-1FECF6825368}" type="presOf" srcId="{1BB5A4B1-6959-4B3E-9308-3F242AE7C498}" destId="{611B4262-9EAD-485E-9A54-1EDDFE0402C6}" srcOrd="0" destOrd="1" presId="urn:microsoft.com/office/officeart/2005/8/layout/list1"/>
    <dgm:cxn modelId="{A08C2B86-2B7A-4BC0-B6D9-85AB8E5ECC50}" type="presOf" srcId="{90D9A1A5-FB6E-497D-AA6C-47C69A565BC5}" destId="{22D16E98-2334-41E8-8EE5-6B46E139A660}" srcOrd="1" destOrd="0" presId="urn:microsoft.com/office/officeart/2005/8/layout/list1"/>
    <dgm:cxn modelId="{950A76DB-AD06-4012-8A8C-8A798C29BE7E}" srcId="{93AEC978-6647-485A-A441-526238FF3999}" destId="{9232D973-4E11-4244-B648-4FA23AE3D059}" srcOrd="0" destOrd="0" parTransId="{88736973-6F60-4ED1-BCAA-A292AEA40C7A}" sibTransId="{D1B7D419-4C4A-40C0-A74C-173720F9501C}"/>
    <dgm:cxn modelId="{73E44882-C826-48C3-A867-919CBEF4582F}" type="presOf" srcId="{76A8B862-0672-4BF1-926C-025C8E829EF8}" destId="{611B4262-9EAD-485E-9A54-1EDDFE0402C6}" srcOrd="0" destOrd="0" presId="urn:microsoft.com/office/officeart/2005/8/layout/list1"/>
    <dgm:cxn modelId="{CB05ED85-B6C0-41A5-80E6-B06658720CE6}" srcId="{B9EDB784-C15A-459A-B6B9-6DCD1F5CEED4}" destId="{AE09C56D-3703-4142-9C10-3BF946D3C04F}" srcOrd="1" destOrd="0" parTransId="{310F5987-304E-4960-A410-3D26F282D7C9}" sibTransId="{64490B9E-7830-48BC-9B8F-E2DCC4110916}"/>
    <dgm:cxn modelId="{EEAABC8B-35C7-4096-BA51-48574B91FB19}" srcId="{B9EDB784-C15A-459A-B6B9-6DCD1F5CEED4}" destId="{BB27E105-E430-4FD5-9801-CADBA143324C}" srcOrd="2" destOrd="0" parTransId="{8A879C48-3145-4EA3-B85E-11B70EB924F1}" sibTransId="{532723ED-1B42-48C4-BBFD-46F547EEBEF5}"/>
    <dgm:cxn modelId="{D48E58AB-2D28-481C-9EC9-0413B8E6996C}" srcId="{93AEC978-6647-485A-A441-526238FF3999}" destId="{6AD4AB1B-1422-4F10-AAF1-40F6548BF3D8}" srcOrd="1" destOrd="0" parTransId="{7563FDAB-8D7C-4CDA-A654-AC94D0CA2AB5}" sibTransId="{157CDD74-F5FD-4622-B807-D93D1B17F491}"/>
    <dgm:cxn modelId="{539451CC-F9D0-4B24-9644-6C403804A054}" srcId="{90D9A1A5-FB6E-497D-AA6C-47C69A565BC5}" destId="{76A8B862-0672-4BF1-926C-025C8E829EF8}" srcOrd="0" destOrd="0" parTransId="{C725AF6A-C097-4D78-8F0B-9C79E34BBE6C}" sibTransId="{32E29EFE-8E39-4B4A-8434-6A5A7CC8A99B}"/>
    <dgm:cxn modelId="{08B84584-7433-434C-8048-41DBB473487C}" type="presOf" srcId="{392BF366-2F34-489B-BA11-E3CF3AFA1759}" destId="{83A78C43-CAFD-40A4-B3C8-35D58728C94C}" srcOrd="0" destOrd="1" presId="urn:microsoft.com/office/officeart/2005/8/layout/list1"/>
    <dgm:cxn modelId="{05D6898E-AB67-4C1A-BC30-8DFF508B5807}" srcId="{BB27E105-E430-4FD5-9801-CADBA143324C}" destId="{5BB642A1-EB5F-48DD-90C6-589B5E699AED}" srcOrd="2" destOrd="0" parTransId="{AC1ED65C-46AF-498D-8623-D5115D3B55C8}" sibTransId="{CFEACB62-F30E-4159-BD64-3A7D17577631}"/>
    <dgm:cxn modelId="{D56DC9A5-C57C-4040-9140-1DA723E9F301}" type="presOf" srcId="{B9EDB784-C15A-459A-B6B9-6DCD1F5CEED4}" destId="{36B1EFA7-68A5-497C-A406-1A043490F9B1}" srcOrd="0" destOrd="0" presId="urn:microsoft.com/office/officeart/2005/8/layout/list1"/>
    <dgm:cxn modelId="{F8B8F412-A489-435D-A0C3-44077321004A}" type="presOf" srcId="{AE09C56D-3703-4142-9C10-3BF946D3C04F}" destId="{A67A0746-42E5-49EF-8AA2-AE6F8240A89D}" srcOrd="1" destOrd="0" presId="urn:microsoft.com/office/officeart/2005/8/layout/list1"/>
    <dgm:cxn modelId="{9F605ED3-4D64-4FDB-982E-99563AC6E93B}" type="presOf" srcId="{93AEC978-6647-485A-A441-526238FF3999}" destId="{1099757A-4EE8-4FC7-B6DB-7715EF307030}" srcOrd="1" destOrd="0" presId="urn:microsoft.com/office/officeart/2005/8/layout/list1"/>
    <dgm:cxn modelId="{936650CD-8EAB-48D1-9085-92EBEBC86F27}" type="presOf" srcId="{BB27E105-E430-4FD5-9801-CADBA143324C}" destId="{FC2ECEC7-2A6C-4475-8BA0-C16155C76926}" srcOrd="0" destOrd="0" presId="urn:microsoft.com/office/officeart/2005/8/layout/list1"/>
    <dgm:cxn modelId="{BFEEDA3A-78B9-48AA-8901-AC3DD4BAA912}" srcId="{BB27E105-E430-4FD5-9801-CADBA143324C}" destId="{C590076D-2D71-4F0A-ACB8-DCA284443AFF}" srcOrd="1" destOrd="0" parTransId="{E60805A6-30CB-4D87-B1D6-0B6ABACEAB1F}" sibTransId="{69554A29-DD56-4500-A8E8-0E230D7B2A10}"/>
    <dgm:cxn modelId="{A7516641-78CC-417E-8108-955FECFAB5CB}" srcId="{AE09C56D-3703-4142-9C10-3BF946D3C04F}" destId="{8E52BFD6-443F-4242-9DFA-73D703B5C9E7}" srcOrd="0" destOrd="0" parTransId="{7E72EA11-A8C7-41F7-86F5-9E04F289A46D}" sibTransId="{0023DE2E-E443-4E46-801E-C3513D251010}"/>
    <dgm:cxn modelId="{4281BE74-539E-47DD-B34D-53D6B4660A37}" type="presOf" srcId="{C590076D-2D71-4F0A-ACB8-DCA284443AFF}" destId="{C1222C76-FAE1-45AA-B271-B0027003F83B}" srcOrd="0" destOrd="1" presId="urn:microsoft.com/office/officeart/2005/8/layout/list1"/>
    <dgm:cxn modelId="{836B65E7-57EC-450E-90ED-356EE161BADB}" srcId="{BB27E105-E430-4FD5-9801-CADBA143324C}" destId="{763B4415-5633-46FD-9C08-26EAE56F728B}" srcOrd="0" destOrd="0" parTransId="{CBED6B7D-DB45-441E-84A8-FB3F21D1F0CC}" sibTransId="{A3889921-6509-4BA7-B639-4497A1A1B8EF}"/>
    <dgm:cxn modelId="{7CB4B770-DC93-46D0-8377-46A469490DA0}" type="presOf" srcId="{BB27E105-E430-4FD5-9801-CADBA143324C}" destId="{2EF7BBEE-CE2A-420D-896C-96C01A50A45C}" srcOrd="1" destOrd="0" presId="urn:microsoft.com/office/officeart/2005/8/layout/list1"/>
    <dgm:cxn modelId="{34B5B201-6871-4B0C-9088-8AF20F8CEE7F}" type="presParOf" srcId="{36B1EFA7-68A5-497C-A406-1A043490F9B1}" destId="{BABCB4ED-3205-4E56-9AAB-30C2A3670FA1}" srcOrd="0" destOrd="0" presId="urn:microsoft.com/office/officeart/2005/8/layout/list1"/>
    <dgm:cxn modelId="{FD27E22E-FF55-497A-9594-8CD498E045E9}" type="presParOf" srcId="{BABCB4ED-3205-4E56-9AAB-30C2A3670FA1}" destId="{5C15A460-B423-4005-AAA4-423DD4930420}" srcOrd="0" destOrd="0" presId="urn:microsoft.com/office/officeart/2005/8/layout/list1"/>
    <dgm:cxn modelId="{6D9A710E-880C-4001-97BE-9B7C77048413}" type="presParOf" srcId="{BABCB4ED-3205-4E56-9AAB-30C2A3670FA1}" destId="{22D16E98-2334-41E8-8EE5-6B46E139A660}" srcOrd="1" destOrd="0" presId="urn:microsoft.com/office/officeart/2005/8/layout/list1"/>
    <dgm:cxn modelId="{3E8A415D-418D-401D-A74F-7293FF4C5A0F}" type="presParOf" srcId="{36B1EFA7-68A5-497C-A406-1A043490F9B1}" destId="{821BCE7E-7D8F-40C2-9342-831413CFE54C}" srcOrd="1" destOrd="0" presId="urn:microsoft.com/office/officeart/2005/8/layout/list1"/>
    <dgm:cxn modelId="{04A444C5-E96A-4D33-9770-FBF4B093EBFA}" type="presParOf" srcId="{36B1EFA7-68A5-497C-A406-1A043490F9B1}" destId="{611B4262-9EAD-485E-9A54-1EDDFE0402C6}" srcOrd="2" destOrd="0" presId="urn:microsoft.com/office/officeart/2005/8/layout/list1"/>
    <dgm:cxn modelId="{1D66BC93-F8BC-489A-A097-8514F4BA0FAC}" type="presParOf" srcId="{36B1EFA7-68A5-497C-A406-1A043490F9B1}" destId="{7CB08F09-8B83-40FF-AC9E-45BA1D146D1A}" srcOrd="3" destOrd="0" presId="urn:microsoft.com/office/officeart/2005/8/layout/list1"/>
    <dgm:cxn modelId="{2E029FB5-2266-4626-BFD0-570C06663D19}" type="presParOf" srcId="{36B1EFA7-68A5-497C-A406-1A043490F9B1}" destId="{AD8D41C6-147C-4ED6-B3F3-6B30B5BB9DAC}" srcOrd="4" destOrd="0" presId="urn:microsoft.com/office/officeart/2005/8/layout/list1"/>
    <dgm:cxn modelId="{FF47A4D3-8D89-48D5-8318-5810F4686A1C}" type="presParOf" srcId="{AD8D41C6-147C-4ED6-B3F3-6B30B5BB9DAC}" destId="{9F674BA0-2A3D-49FE-9D01-571055BAD899}" srcOrd="0" destOrd="0" presId="urn:microsoft.com/office/officeart/2005/8/layout/list1"/>
    <dgm:cxn modelId="{6BEF2057-22C2-4CC6-A38A-BFBD6800D9D7}" type="presParOf" srcId="{AD8D41C6-147C-4ED6-B3F3-6B30B5BB9DAC}" destId="{A67A0746-42E5-49EF-8AA2-AE6F8240A89D}" srcOrd="1" destOrd="0" presId="urn:microsoft.com/office/officeart/2005/8/layout/list1"/>
    <dgm:cxn modelId="{7C652D3D-1F0D-4EB8-B74E-A2226BD14F28}" type="presParOf" srcId="{36B1EFA7-68A5-497C-A406-1A043490F9B1}" destId="{7035CAD3-928B-4320-BA8D-4FE9EF50949A}" srcOrd="5" destOrd="0" presId="urn:microsoft.com/office/officeart/2005/8/layout/list1"/>
    <dgm:cxn modelId="{92F87648-68D5-4F46-AD43-4B29AE7EAFAC}" type="presParOf" srcId="{36B1EFA7-68A5-497C-A406-1A043490F9B1}" destId="{83A78C43-CAFD-40A4-B3C8-35D58728C94C}" srcOrd="6" destOrd="0" presId="urn:microsoft.com/office/officeart/2005/8/layout/list1"/>
    <dgm:cxn modelId="{A51C4045-F582-4171-AD8D-5364444A4656}" type="presParOf" srcId="{36B1EFA7-68A5-497C-A406-1A043490F9B1}" destId="{86E76180-97F0-4A14-BC95-F83E98ED10FB}" srcOrd="7" destOrd="0" presId="urn:microsoft.com/office/officeart/2005/8/layout/list1"/>
    <dgm:cxn modelId="{F480708D-B6D5-4EA1-BFC9-508AE789D7AA}" type="presParOf" srcId="{36B1EFA7-68A5-497C-A406-1A043490F9B1}" destId="{556E791C-97C6-408C-BBCB-9DC855035DF7}" srcOrd="8" destOrd="0" presId="urn:microsoft.com/office/officeart/2005/8/layout/list1"/>
    <dgm:cxn modelId="{D98E2F03-9050-4E25-B266-E9153C62DF0B}" type="presParOf" srcId="{556E791C-97C6-408C-BBCB-9DC855035DF7}" destId="{FC2ECEC7-2A6C-4475-8BA0-C16155C76926}" srcOrd="0" destOrd="0" presId="urn:microsoft.com/office/officeart/2005/8/layout/list1"/>
    <dgm:cxn modelId="{4CF3B63B-D5CC-470C-9C94-6C8372F52DF9}" type="presParOf" srcId="{556E791C-97C6-408C-BBCB-9DC855035DF7}" destId="{2EF7BBEE-CE2A-420D-896C-96C01A50A45C}" srcOrd="1" destOrd="0" presId="urn:microsoft.com/office/officeart/2005/8/layout/list1"/>
    <dgm:cxn modelId="{9705ECFE-F867-4C3C-BDE8-EE6BC3576C78}" type="presParOf" srcId="{36B1EFA7-68A5-497C-A406-1A043490F9B1}" destId="{114F0776-18A2-4EF1-B863-1F9ACD7C2795}" srcOrd="9" destOrd="0" presId="urn:microsoft.com/office/officeart/2005/8/layout/list1"/>
    <dgm:cxn modelId="{0CF33651-796C-4153-B045-946B1C9B3C2A}" type="presParOf" srcId="{36B1EFA7-68A5-497C-A406-1A043490F9B1}" destId="{C1222C76-FAE1-45AA-B271-B0027003F83B}" srcOrd="10" destOrd="0" presId="urn:microsoft.com/office/officeart/2005/8/layout/list1"/>
    <dgm:cxn modelId="{E4A57952-1C52-4B7B-AE7D-AA4C155B63CF}" type="presParOf" srcId="{36B1EFA7-68A5-497C-A406-1A043490F9B1}" destId="{4AE80636-EF2F-461A-8136-83256F96D744}" srcOrd="11" destOrd="0" presId="urn:microsoft.com/office/officeart/2005/8/layout/list1"/>
    <dgm:cxn modelId="{7F4B0702-0668-499B-AE95-A5E806201E52}" type="presParOf" srcId="{36B1EFA7-68A5-497C-A406-1A043490F9B1}" destId="{DDF3D49E-1BD7-4005-B191-58DED4081726}" srcOrd="12" destOrd="0" presId="urn:microsoft.com/office/officeart/2005/8/layout/list1"/>
    <dgm:cxn modelId="{906FFE08-26D5-4C0F-9E33-C60BC3FF1463}" type="presParOf" srcId="{DDF3D49E-1BD7-4005-B191-58DED4081726}" destId="{FD3CCBBE-0BAA-4E35-BE66-43120B3EA321}" srcOrd="0" destOrd="0" presId="urn:microsoft.com/office/officeart/2005/8/layout/list1"/>
    <dgm:cxn modelId="{DC6EDD38-30B9-4E67-86B6-18E8D973DCD0}" type="presParOf" srcId="{DDF3D49E-1BD7-4005-B191-58DED4081726}" destId="{1099757A-4EE8-4FC7-B6DB-7715EF307030}" srcOrd="1" destOrd="0" presId="urn:microsoft.com/office/officeart/2005/8/layout/list1"/>
    <dgm:cxn modelId="{FCA2FF3C-6C93-4ECF-9744-5410CFB5316A}" type="presParOf" srcId="{36B1EFA7-68A5-497C-A406-1A043490F9B1}" destId="{92C41679-DDEC-4C6A-B204-3F90674BFEBD}" srcOrd="13" destOrd="0" presId="urn:microsoft.com/office/officeart/2005/8/layout/list1"/>
    <dgm:cxn modelId="{57859BA2-19B5-4619-AEAA-A22D478DC8F6}" type="presParOf" srcId="{36B1EFA7-68A5-497C-A406-1A043490F9B1}" destId="{27197B29-4158-4643-917B-FFFB113DFEC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B8F0A-A6AE-47D0-AC67-3BFE2633B60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621396-7B1C-4DBE-8DF9-6A1342651CF5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E4F5E94E-E33D-4141-A1FE-31AC9A383E5D}" type="parTrans" cxnId="{DAAB3DC9-B44E-4D7C-A775-33A0E23F5736}">
      <dgm:prSet/>
      <dgm:spPr/>
      <dgm:t>
        <a:bodyPr/>
        <a:lstStyle/>
        <a:p>
          <a:endParaRPr lang="en-US"/>
        </a:p>
      </dgm:t>
    </dgm:pt>
    <dgm:pt modelId="{53DE1E25-0320-44AF-B634-F8F253F133B7}" type="sibTrans" cxnId="{DAAB3DC9-B44E-4D7C-A775-33A0E23F5736}">
      <dgm:prSet/>
      <dgm:spPr/>
      <dgm:t>
        <a:bodyPr/>
        <a:lstStyle/>
        <a:p>
          <a:endParaRPr lang="en-US"/>
        </a:p>
      </dgm:t>
    </dgm:pt>
    <dgm:pt modelId="{3BAB5036-CF95-4B86-86EE-A9BDA2DDF98F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CFAE4560-0CA9-493E-9ED4-1D65070E26CF}" type="parTrans" cxnId="{7929AA05-EF81-42BA-BB29-F42C981FA4C3}">
      <dgm:prSet/>
      <dgm:spPr/>
      <dgm:t>
        <a:bodyPr/>
        <a:lstStyle/>
        <a:p>
          <a:endParaRPr lang="en-US"/>
        </a:p>
      </dgm:t>
    </dgm:pt>
    <dgm:pt modelId="{34077699-FBBA-4182-AA6B-A97CE3ACB8CF}" type="sibTrans" cxnId="{7929AA05-EF81-42BA-BB29-F42C981FA4C3}">
      <dgm:prSet/>
      <dgm:spPr/>
      <dgm:t>
        <a:bodyPr/>
        <a:lstStyle/>
        <a:p>
          <a:endParaRPr lang="en-US"/>
        </a:p>
      </dgm:t>
    </dgm:pt>
    <dgm:pt modelId="{C3A43DCF-C9E8-4FD9-8DA8-EEA0EB2AE821}">
      <dgm:prSet phldrT="[Text]"/>
      <dgm:spPr/>
      <dgm:t>
        <a:bodyPr/>
        <a:lstStyle/>
        <a:p>
          <a:r>
            <a:rPr lang="en-US" dirty="0" smtClean="0"/>
            <a:t>Hyper-Parameter Tuning</a:t>
          </a:r>
          <a:endParaRPr lang="en-US" dirty="0"/>
        </a:p>
      </dgm:t>
    </dgm:pt>
    <dgm:pt modelId="{2A4B4832-7B96-414B-AE92-FF0F84005E7A}" type="parTrans" cxnId="{AF79359A-BADC-4833-8DB8-94D28F3D3CC5}">
      <dgm:prSet/>
      <dgm:spPr/>
      <dgm:t>
        <a:bodyPr/>
        <a:lstStyle/>
        <a:p>
          <a:endParaRPr lang="en-US"/>
        </a:p>
      </dgm:t>
    </dgm:pt>
    <dgm:pt modelId="{30121A57-B1FF-40A1-84C8-13A8D71C1EAD}" type="sibTrans" cxnId="{AF79359A-BADC-4833-8DB8-94D28F3D3CC5}">
      <dgm:prSet/>
      <dgm:spPr/>
      <dgm:t>
        <a:bodyPr/>
        <a:lstStyle/>
        <a:p>
          <a:endParaRPr lang="en-US"/>
        </a:p>
      </dgm:t>
    </dgm:pt>
    <dgm:pt modelId="{8B23037D-94FE-49E2-8DBC-C76A4F62B34E}">
      <dgm:prSet phldrT="[Text]"/>
      <dgm:spPr/>
      <dgm:t>
        <a:bodyPr/>
        <a:lstStyle/>
        <a:p>
          <a:r>
            <a:rPr lang="en-US" dirty="0" smtClean="0"/>
            <a:t>Experimenting</a:t>
          </a:r>
          <a:endParaRPr lang="en-US" dirty="0"/>
        </a:p>
      </dgm:t>
    </dgm:pt>
    <dgm:pt modelId="{4BDD778C-44AD-48F6-BA89-4157BA8FC386}" type="parTrans" cxnId="{65666A29-C9BC-4A87-9FA5-B0F45B9245F0}">
      <dgm:prSet/>
      <dgm:spPr/>
      <dgm:t>
        <a:bodyPr/>
        <a:lstStyle/>
        <a:p>
          <a:endParaRPr lang="en-US"/>
        </a:p>
      </dgm:t>
    </dgm:pt>
    <dgm:pt modelId="{8083A49A-8339-4E77-98A1-7C6B319DDEEB}" type="sibTrans" cxnId="{65666A29-C9BC-4A87-9FA5-B0F45B9245F0}">
      <dgm:prSet/>
      <dgm:spPr/>
      <dgm:t>
        <a:bodyPr/>
        <a:lstStyle/>
        <a:p>
          <a:endParaRPr lang="en-US"/>
        </a:p>
      </dgm:t>
    </dgm:pt>
    <dgm:pt modelId="{281F4E69-D390-4C4D-87C9-290CEF922DD1}">
      <dgm:prSet phldrT="[Text]"/>
      <dgm:spPr/>
      <dgm:t>
        <a:bodyPr/>
        <a:lstStyle/>
        <a:p>
          <a:r>
            <a:rPr lang="en-US" dirty="0" smtClean="0"/>
            <a:t>Project Deployment</a:t>
          </a:r>
          <a:endParaRPr lang="en-US" dirty="0"/>
        </a:p>
      </dgm:t>
    </dgm:pt>
    <dgm:pt modelId="{AE4331FC-D7A3-436E-81AF-FBAC797D64D7}" type="parTrans" cxnId="{152C166B-F7E8-4010-BF62-EBFB3F29B003}">
      <dgm:prSet/>
      <dgm:spPr/>
      <dgm:t>
        <a:bodyPr/>
        <a:lstStyle/>
        <a:p>
          <a:endParaRPr lang="en-US"/>
        </a:p>
      </dgm:t>
    </dgm:pt>
    <dgm:pt modelId="{E342D237-3AC2-42FE-B4CC-C5D9D496320C}" type="sibTrans" cxnId="{152C166B-F7E8-4010-BF62-EBFB3F29B003}">
      <dgm:prSet/>
      <dgm:spPr/>
      <dgm:t>
        <a:bodyPr/>
        <a:lstStyle/>
        <a:p>
          <a:endParaRPr lang="en-US"/>
        </a:p>
      </dgm:t>
    </dgm:pt>
    <dgm:pt modelId="{395BE090-562E-422C-A9E9-22D4B8CF903B}">
      <dgm:prSet phldrT="[Text]"/>
      <dgm:spPr/>
      <dgm:t>
        <a:bodyPr/>
        <a:lstStyle/>
        <a:p>
          <a:r>
            <a:rPr lang="en-US" dirty="0" smtClean="0"/>
            <a:t>Will train our LSTM model</a:t>
          </a:r>
          <a:endParaRPr lang="en-US" dirty="0"/>
        </a:p>
      </dgm:t>
    </dgm:pt>
    <dgm:pt modelId="{61FE3A91-D7F4-4455-8DE6-DC34586DD78F}" type="parTrans" cxnId="{D7E893C2-1266-4334-8DDB-8D965C6054A4}">
      <dgm:prSet/>
      <dgm:spPr/>
      <dgm:t>
        <a:bodyPr/>
        <a:lstStyle/>
        <a:p>
          <a:endParaRPr lang="en-US"/>
        </a:p>
      </dgm:t>
    </dgm:pt>
    <dgm:pt modelId="{B4D01216-0561-483D-B9A4-F5DCEC636366}" type="sibTrans" cxnId="{D7E893C2-1266-4334-8DDB-8D965C6054A4}">
      <dgm:prSet/>
      <dgm:spPr/>
      <dgm:t>
        <a:bodyPr/>
        <a:lstStyle/>
        <a:p>
          <a:endParaRPr lang="en-US"/>
        </a:p>
      </dgm:t>
    </dgm:pt>
    <dgm:pt modelId="{46D4987E-3801-439D-AD7D-96002D44598E}">
      <dgm:prSet phldrT="[Text]"/>
      <dgm:spPr/>
      <dgm:t>
        <a:bodyPr/>
        <a:lstStyle/>
        <a:p>
          <a:r>
            <a:rPr lang="en-US" dirty="0" smtClean="0"/>
            <a:t>We will evaluating our model to see if its predictions are accurate or not</a:t>
          </a:r>
          <a:endParaRPr lang="en-US" dirty="0"/>
        </a:p>
      </dgm:t>
    </dgm:pt>
    <dgm:pt modelId="{E9664E24-4C36-4DB3-839D-825A67E40732}" type="parTrans" cxnId="{3BC82623-D188-48B4-A928-46DDBE31E4AD}">
      <dgm:prSet/>
      <dgm:spPr/>
      <dgm:t>
        <a:bodyPr/>
        <a:lstStyle/>
        <a:p>
          <a:endParaRPr lang="en-US"/>
        </a:p>
      </dgm:t>
    </dgm:pt>
    <dgm:pt modelId="{C6D4854F-8E91-42C5-BD44-93DC2FDF4132}" type="sibTrans" cxnId="{3BC82623-D188-48B4-A928-46DDBE31E4AD}">
      <dgm:prSet/>
      <dgm:spPr/>
      <dgm:t>
        <a:bodyPr/>
        <a:lstStyle/>
        <a:p>
          <a:endParaRPr lang="en-US"/>
        </a:p>
      </dgm:t>
    </dgm:pt>
    <dgm:pt modelId="{0CA79141-39FB-40CA-9FD7-E4843C49AE3B}">
      <dgm:prSet phldrT="[Text]"/>
      <dgm:spPr/>
      <dgm:t>
        <a:bodyPr/>
        <a:lstStyle/>
        <a:p>
          <a:r>
            <a:rPr lang="en-US" dirty="0" smtClean="0"/>
            <a:t>This is a process which might not be necessary unless</a:t>
          </a:r>
          <a:endParaRPr lang="en-US" dirty="0"/>
        </a:p>
      </dgm:t>
    </dgm:pt>
    <dgm:pt modelId="{626193E8-E2DC-4A66-8AA2-DFDCDD02A246}" type="parTrans" cxnId="{F37937DC-FA50-4A94-B91F-3850B5C958E2}">
      <dgm:prSet/>
      <dgm:spPr/>
      <dgm:t>
        <a:bodyPr/>
        <a:lstStyle/>
        <a:p>
          <a:endParaRPr lang="en-US"/>
        </a:p>
      </dgm:t>
    </dgm:pt>
    <dgm:pt modelId="{28B63A7E-6092-49C6-97EE-98D1DCC5907E}" type="sibTrans" cxnId="{F37937DC-FA50-4A94-B91F-3850B5C958E2}">
      <dgm:prSet/>
      <dgm:spPr/>
      <dgm:t>
        <a:bodyPr/>
        <a:lstStyle/>
        <a:p>
          <a:endParaRPr lang="en-US"/>
        </a:p>
      </dgm:t>
    </dgm:pt>
    <dgm:pt modelId="{AF1D86B9-4F74-4C35-B3E3-59C73F90F0C9}">
      <dgm:prSet phldrT="[Text]"/>
      <dgm:spPr/>
      <dgm:t>
        <a:bodyPr/>
        <a:lstStyle/>
        <a:p>
          <a:r>
            <a:rPr lang="en-US" dirty="0" smtClean="0"/>
            <a:t>The model performs very low</a:t>
          </a:r>
          <a:endParaRPr lang="en-US" dirty="0"/>
        </a:p>
      </dgm:t>
    </dgm:pt>
    <dgm:pt modelId="{F8A61590-91DF-4C77-BB1C-6515E058DE5A}" type="parTrans" cxnId="{9291E57A-EF5D-45BD-9B4D-65B520F46CB7}">
      <dgm:prSet/>
      <dgm:spPr/>
      <dgm:t>
        <a:bodyPr/>
        <a:lstStyle/>
        <a:p>
          <a:endParaRPr lang="en-US"/>
        </a:p>
      </dgm:t>
    </dgm:pt>
    <dgm:pt modelId="{1354C249-C335-4D6A-991C-0DB0B18059FE}" type="sibTrans" cxnId="{9291E57A-EF5D-45BD-9B4D-65B520F46CB7}">
      <dgm:prSet/>
      <dgm:spPr/>
      <dgm:t>
        <a:bodyPr/>
        <a:lstStyle/>
        <a:p>
          <a:endParaRPr lang="en-US"/>
        </a:p>
      </dgm:t>
    </dgm:pt>
    <dgm:pt modelId="{A46A4A74-5148-4E4B-BFE4-7B0F8ADFB25E}">
      <dgm:prSet phldrT="[Text]"/>
      <dgm:spPr/>
      <dgm:t>
        <a:bodyPr/>
        <a:lstStyle/>
        <a:p>
          <a:r>
            <a:rPr lang="en-US" dirty="0" smtClean="0"/>
            <a:t>Experimenting with different situations</a:t>
          </a:r>
          <a:endParaRPr lang="en-US" dirty="0"/>
        </a:p>
      </dgm:t>
    </dgm:pt>
    <dgm:pt modelId="{21367326-65AA-4F69-A0BA-D3AEE3028E65}" type="parTrans" cxnId="{5CEFE342-DABA-4F85-869B-962FEE687A71}">
      <dgm:prSet/>
      <dgm:spPr/>
      <dgm:t>
        <a:bodyPr/>
        <a:lstStyle/>
        <a:p>
          <a:endParaRPr lang="en-US"/>
        </a:p>
      </dgm:t>
    </dgm:pt>
    <dgm:pt modelId="{F4ABC1FD-44AA-462E-92C4-47A0300A9FF3}" type="sibTrans" cxnId="{5CEFE342-DABA-4F85-869B-962FEE687A71}">
      <dgm:prSet/>
      <dgm:spPr/>
      <dgm:t>
        <a:bodyPr/>
        <a:lstStyle/>
        <a:p>
          <a:endParaRPr lang="en-US"/>
        </a:p>
      </dgm:t>
    </dgm:pt>
    <dgm:pt modelId="{BA8A16D5-B5FE-4F74-8CA9-9CE65FAE7DCE}">
      <dgm:prSet phldrT="[Text]"/>
      <dgm:spPr/>
      <dgm:t>
        <a:bodyPr/>
        <a:lstStyle/>
        <a:p>
          <a:r>
            <a:rPr lang="en-US" dirty="0" smtClean="0"/>
            <a:t>When the project will ready</a:t>
          </a:r>
          <a:endParaRPr lang="en-US" dirty="0"/>
        </a:p>
      </dgm:t>
    </dgm:pt>
    <dgm:pt modelId="{5B9C56CB-DC7B-4D82-AC6B-DC133E3304EC}" type="parTrans" cxnId="{A0BFE29D-E928-4F2E-9E84-3E178358666D}">
      <dgm:prSet/>
      <dgm:spPr/>
      <dgm:t>
        <a:bodyPr/>
        <a:lstStyle/>
        <a:p>
          <a:endParaRPr lang="en-US"/>
        </a:p>
      </dgm:t>
    </dgm:pt>
    <dgm:pt modelId="{D38DCA5C-A79D-4E21-95E5-4008642BF6AC}" type="sibTrans" cxnId="{A0BFE29D-E928-4F2E-9E84-3E178358666D}">
      <dgm:prSet/>
      <dgm:spPr/>
      <dgm:t>
        <a:bodyPr/>
        <a:lstStyle/>
        <a:p>
          <a:endParaRPr lang="en-US"/>
        </a:p>
      </dgm:t>
    </dgm:pt>
    <dgm:pt modelId="{3130E863-2024-4934-AEDF-A8E353415B5C}">
      <dgm:prSet phldrT="[Text]"/>
      <dgm:spPr/>
      <dgm:t>
        <a:bodyPr/>
        <a:lstStyle/>
        <a:p>
          <a:r>
            <a:rPr lang="en-US" dirty="0" smtClean="0"/>
            <a:t>We will deploy it google collaboratory</a:t>
          </a:r>
          <a:endParaRPr lang="en-US" dirty="0"/>
        </a:p>
      </dgm:t>
    </dgm:pt>
    <dgm:pt modelId="{F4D5998B-A914-404B-99D8-40BC510E1CE8}" type="parTrans" cxnId="{6271722C-A4BD-43E8-8E9C-F95FE3E0C737}">
      <dgm:prSet/>
      <dgm:spPr/>
      <dgm:t>
        <a:bodyPr/>
        <a:lstStyle/>
        <a:p>
          <a:endParaRPr lang="en-US"/>
        </a:p>
      </dgm:t>
    </dgm:pt>
    <dgm:pt modelId="{15F66343-25E5-4A84-A038-813DBC1C5A5C}" type="sibTrans" cxnId="{6271722C-A4BD-43E8-8E9C-F95FE3E0C737}">
      <dgm:prSet/>
      <dgm:spPr/>
      <dgm:t>
        <a:bodyPr/>
        <a:lstStyle/>
        <a:p>
          <a:endParaRPr lang="en-US"/>
        </a:p>
      </dgm:t>
    </dgm:pt>
    <dgm:pt modelId="{689B72AA-3D3C-4CA2-A59B-2C227ED512F0}" type="pres">
      <dgm:prSet presAssocID="{4DBB8F0A-A6AE-47D0-AC67-3BFE2633B6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37410F-4AB2-4A6A-8FE7-FBE53C0A987A}" type="pres">
      <dgm:prSet presAssocID="{8A621396-7B1C-4DBE-8DF9-6A1342651CF5}" presName="parentLin" presStyleCnt="0"/>
      <dgm:spPr/>
    </dgm:pt>
    <dgm:pt modelId="{B5110FC6-7B9A-428C-AF77-01CF63A02157}" type="pres">
      <dgm:prSet presAssocID="{8A621396-7B1C-4DBE-8DF9-6A1342651CF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D72C05A-9616-4099-ACF4-7F1D2984F715}" type="pres">
      <dgm:prSet presAssocID="{8A621396-7B1C-4DBE-8DF9-6A1342651CF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40661-1F73-4857-8FD3-8D15B6F33F29}" type="pres">
      <dgm:prSet presAssocID="{8A621396-7B1C-4DBE-8DF9-6A1342651CF5}" presName="negativeSpace" presStyleCnt="0"/>
      <dgm:spPr/>
    </dgm:pt>
    <dgm:pt modelId="{B0BE6569-9A6C-433E-86A9-B08C8F463ECE}" type="pres">
      <dgm:prSet presAssocID="{8A621396-7B1C-4DBE-8DF9-6A1342651CF5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5B296-143E-4563-9D76-AB56B3FECA88}" type="pres">
      <dgm:prSet presAssocID="{53DE1E25-0320-44AF-B634-F8F253F133B7}" presName="spaceBetweenRectangles" presStyleCnt="0"/>
      <dgm:spPr/>
    </dgm:pt>
    <dgm:pt modelId="{30F5F2E7-F1BC-489D-9F04-9DA17241F0C6}" type="pres">
      <dgm:prSet presAssocID="{3BAB5036-CF95-4B86-86EE-A9BDA2DDF98F}" presName="parentLin" presStyleCnt="0"/>
      <dgm:spPr/>
    </dgm:pt>
    <dgm:pt modelId="{26FF6391-D2B0-4C07-95CE-D516E1E72092}" type="pres">
      <dgm:prSet presAssocID="{3BAB5036-CF95-4B86-86EE-A9BDA2DDF98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B7A8451-0C7A-449F-ABAA-0B71DE6D3C98}" type="pres">
      <dgm:prSet presAssocID="{3BAB5036-CF95-4B86-86EE-A9BDA2DDF98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66715-5B86-491E-8697-052EFF4280BB}" type="pres">
      <dgm:prSet presAssocID="{3BAB5036-CF95-4B86-86EE-A9BDA2DDF98F}" presName="negativeSpace" presStyleCnt="0"/>
      <dgm:spPr/>
    </dgm:pt>
    <dgm:pt modelId="{82ACDBF0-6EBA-4756-91A8-192430930C5D}" type="pres">
      <dgm:prSet presAssocID="{3BAB5036-CF95-4B86-86EE-A9BDA2DDF98F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6C05B-2D36-428F-A915-3DD7465097CF}" type="pres">
      <dgm:prSet presAssocID="{34077699-FBBA-4182-AA6B-A97CE3ACB8CF}" presName="spaceBetweenRectangles" presStyleCnt="0"/>
      <dgm:spPr/>
    </dgm:pt>
    <dgm:pt modelId="{4000DE52-62FA-44C4-B495-AB5D0DA638D7}" type="pres">
      <dgm:prSet presAssocID="{C3A43DCF-C9E8-4FD9-8DA8-EEA0EB2AE821}" presName="parentLin" presStyleCnt="0"/>
      <dgm:spPr/>
    </dgm:pt>
    <dgm:pt modelId="{A08B96BC-8279-42F0-9844-B018F4A375EF}" type="pres">
      <dgm:prSet presAssocID="{C3A43DCF-C9E8-4FD9-8DA8-EEA0EB2AE821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E16853-ADE9-45A2-AF43-B2BB7314C74D}" type="pres">
      <dgm:prSet presAssocID="{C3A43DCF-C9E8-4FD9-8DA8-EEA0EB2AE82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569C0-B5BA-4F4D-8035-564AF5C5886F}" type="pres">
      <dgm:prSet presAssocID="{C3A43DCF-C9E8-4FD9-8DA8-EEA0EB2AE821}" presName="negativeSpace" presStyleCnt="0"/>
      <dgm:spPr/>
    </dgm:pt>
    <dgm:pt modelId="{1A2E873A-0E97-42CB-B3ED-221D13569424}" type="pres">
      <dgm:prSet presAssocID="{C3A43DCF-C9E8-4FD9-8DA8-EEA0EB2AE821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19A5C-76FD-44AA-8758-FDE953BD48B9}" type="pres">
      <dgm:prSet presAssocID="{30121A57-B1FF-40A1-84C8-13A8D71C1EAD}" presName="spaceBetweenRectangles" presStyleCnt="0"/>
      <dgm:spPr/>
    </dgm:pt>
    <dgm:pt modelId="{74E797FA-B97D-49D7-A5AD-FAB26E105AD9}" type="pres">
      <dgm:prSet presAssocID="{8B23037D-94FE-49E2-8DBC-C76A4F62B34E}" presName="parentLin" presStyleCnt="0"/>
      <dgm:spPr/>
    </dgm:pt>
    <dgm:pt modelId="{82BDC643-BD23-4248-AA0A-430128DAB3F8}" type="pres">
      <dgm:prSet presAssocID="{8B23037D-94FE-49E2-8DBC-C76A4F62B34E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65F3830F-072F-4A45-A813-69ACA2B43570}" type="pres">
      <dgm:prSet presAssocID="{8B23037D-94FE-49E2-8DBC-C76A4F62B34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089C2-EE73-4EE5-8647-1C66A8DC37F7}" type="pres">
      <dgm:prSet presAssocID="{8B23037D-94FE-49E2-8DBC-C76A4F62B34E}" presName="negativeSpace" presStyleCnt="0"/>
      <dgm:spPr/>
    </dgm:pt>
    <dgm:pt modelId="{A70B250E-88A4-4379-AEC7-0E95A744029E}" type="pres">
      <dgm:prSet presAssocID="{8B23037D-94FE-49E2-8DBC-C76A4F62B34E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DDA21-C56F-4AA6-87EA-08D8908ED965}" type="pres">
      <dgm:prSet presAssocID="{8083A49A-8339-4E77-98A1-7C6B319DDEEB}" presName="spaceBetweenRectangles" presStyleCnt="0"/>
      <dgm:spPr/>
    </dgm:pt>
    <dgm:pt modelId="{55B8A2A3-037D-4138-AAE6-F310EBDC28A7}" type="pres">
      <dgm:prSet presAssocID="{281F4E69-D390-4C4D-87C9-290CEF922DD1}" presName="parentLin" presStyleCnt="0"/>
      <dgm:spPr/>
    </dgm:pt>
    <dgm:pt modelId="{A45E3646-77CD-4A54-BC20-EA8EDA8A6D3E}" type="pres">
      <dgm:prSet presAssocID="{281F4E69-D390-4C4D-87C9-290CEF922DD1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4AB3E0FA-A6E5-46D8-B518-98ED04620A05}" type="pres">
      <dgm:prSet presAssocID="{281F4E69-D390-4C4D-87C9-290CEF922DD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99B9E-1BAB-4460-AB69-423DD675C638}" type="pres">
      <dgm:prSet presAssocID="{281F4E69-D390-4C4D-87C9-290CEF922DD1}" presName="negativeSpace" presStyleCnt="0"/>
      <dgm:spPr/>
    </dgm:pt>
    <dgm:pt modelId="{CABA762D-21CE-420C-893B-2FD7AD51B127}" type="pres">
      <dgm:prSet presAssocID="{281F4E69-D390-4C4D-87C9-290CEF922DD1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7937DC-FA50-4A94-B91F-3850B5C958E2}" srcId="{C3A43DCF-C9E8-4FD9-8DA8-EEA0EB2AE821}" destId="{0CA79141-39FB-40CA-9FD7-E4843C49AE3B}" srcOrd="0" destOrd="0" parTransId="{626193E8-E2DC-4A66-8AA2-DFDCDD02A246}" sibTransId="{28B63A7E-6092-49C6-97EE-98D1DCC5907E}"/>
    <dgm:cxn modelId="{366FC398-59FC-4A6D-B5FB-752816C46FA1}" type="presOf" srcId="{3BAB5036-CF95-4B86-86EE-A9BDA2DDF98F}" destId="{26FF6391-D2B0-4C07-95CE-D516E1E72092}" srcOrd="0" destOrd="0" presId="urn:microsoft.com/office/officeart/2005/8/layout/list1"/>
    <dgm:cxn modelId="{DAAB3DC9-B44E-4D7C-A775-33A0E23F5736}" srcId="{4DBB8F0A-A6AE-47D0-AC67-3BFE2633B60D}" destId="{8A621396-7B1C-4DBE-8DF9-6A1342651CF5}" srcOrd="0" destOrd="0" parTransId="{E4F5E94E-E33D-4141-A1FE-31AC9A383E5D}" sibTransId="{53DE1E25-0320-44AF-B634-F8F253F133B7}"/>
    <dgm:cxn modelId="{426D212B-F0FA-44FD-A320-DABF0A728F9E}" type="presOf" srcId="{281F4E69-D390-4C4D-87C9-290CEF922DD1}" destId="{4AB3E0FA-A6E5-46D8-B518-98ED04620A05}" srcOrd="1" destOrd="0" presId="urn:microsoft.com/office/officeart/2005/8/layout/list1"/>
    <dgm:cxn modelId="{3BC82623-D188-48B4-A928-46DDBE31E4AD}" srcId="{3BAB5036-CF95-4B86-86EE-A9BDA2DDF98F}" destId="{46D4987E-3801-439D-AD7D-96002D44598E}" srcOrd="0" destOrd="0" parTransId="{E9664E24-4C36-4DB3-839D-825A67E40732}" sibTransId="{C6D4854F-8E91-42C5-BD44-93DC2FDF4132}"/>
    <dgm:cxn modelId="{D7E893C2-1266-4334-8DDB-8D965C6054A4}" srcId="{8A621396-7B1C-4DBE-8DF9-6A1342651CF5}" destId="{395BE090-562E-422C-A9E9-22D4B8CF903B}" srcOrd="0" destOrd="0" parTransId="{61FE3A91-D7F4-4455-8DE6-DC34586DD78F}" sibTransId="{B4D01216-0561-483D-B9A4-F5DCEC636366}"/>
    <dgm:cxn modelId="{B2407DAA-9B2A-4341-8993-626669F0A93E}" type="presOf" srcId="{281F4E69-D390-4C4D-87C9-290CEF922DD1}" destId="{A45E3646-77CD-4A54-BC20-EA8EDA8A6D3E}" srcOrd="0" destOrd="0" presId="urn:microsoft.com/office/officeart/2005/8/layout/list1"/>
    <dgm:cxn modelId="{D1C62C24-D94D-4BA5-ACB5-0B1E45918642}" type="presOf" srcId="{3BAB5036-CF95-4B86-86EE-A9BDA2DDF98F}" destId="{AB7A8451-0C7A-449F-ABAA-0B71DE6D3C98}" srcOrd="1" destOrd="0" presId="urn:microsoft.com/office/officeart/2005/8/layout/list1"/>
    <dgm:cxn modelId="{3DFF87CE-8DAA-473C-AECD-28D0B9AA3897}" type="presOf" srcId="{3130E863-2024-4934-AEDF-A8E353415B5C}" destId="{CABA762D-21CE-420C-893B-2FD7AD51B127}" srcOrd="0" destOrd="1" presId="urn:microsoft.com/office/officeart/2005/8/layout/list1"/>
    <dgm:cxn modelId="{AF79359A-BADC-4833-8DB8-94D28F3D3CC5}" srcId="{4DBB8F0A-A6AE-47D0-AC67-3BFE2633B60D}" destId="{C3A43DCF-C9E8-4FD9-8DA8-EEA0EB2AE821}" srcOrd="2" destOrd="0" parTransId="{2A4B4832-7B96-414B-AE92-FF0F84005E7A}" sibTransId="{30121A57-B1FF-40A1-84C8-13A8D71C1EAD}"/>
    <dgm:cxn modelId="{08811150-DDFE-40E8-87BC-F057E2EB6F73}" type="presOf" srcId="{A46A4A74-5148-4E4B-BFE4-7B0F8ADFB25E}" destId="{A70B250E-88A4-4379-AEC7-0E95A744029E}" srcOrd="0" destOrd="0" presId="urn:microsoft.com/office/officeart/2005/8/layout/list1"/>
    <dgm:cxn modelId="{6271722C-A4BD-43E8-8E9C-F95FE3E0C737}" srcId="{281F4E69-D390-4C4D-87C9-290CEF922DD1}" destId="{3130E863-2024-4934-AEDF-A8E353415B5C}" srcOrd="1" destOrd="0" parTransId="{F4D5998B-A914-404B-99D8-40BC510E1CE8}" sibTransId="{15F66343-25E5-4A84-A038-813DBC1C5A5C}"/>
    <dgm:cxn modelId="{28498B6E-7F7A-45B9-9AC0-A1D9A668D7E9}" type="presOf" srcId="{8A621396-7B1C-4DBE-8DF9-6A1342651CF5}" destId="{B5110FC6-7B9A-428C-AF77-01CF63A02157}" srcOrd="0" destOrd="0" presId="urn:microsoft.com/office/officeart/2005/8/layout/list1"/>
    <dgm:cxn modelId="{FE4C695A-4578-4BF2-90F5-ABC6B2F588A1}" type="presOf" srcId="{8B23037D-94FE-49E2-8DBC-C76A4F62B34E}" destId="{82BDC643-BD23-4248-AA0A-430128DAB3F8}" srcOrd="0" destOrd="0" presId="urn:microsoft.com/office/officeart/2005/8/layout/list1"/>
    <dgm:cxn modelId="{E9747D74-077C-488F-9680-96C1B3735191}" type="presOf" srcId="{AF1D86B9-4F74-4C35-B3E3-59C73F90F0C9}" destId="{1A2E873A-0E97-42CB-B3ED-221D13569424}" srcOrd="0" destOrd="1" presId="urn:microsoft.com/office/officeart/2005/8/layout/list1"/>
    <dgm:cxn modelId="{65666A29-C9BC-4A87-9FA5-B0F45B9245F0}" srcId="{4DBB8F0A-A6AE-47D0-AC67-3BFE2633B60D}" destId="{8B23037D-94FE-49E2-8DBC-C76A4F62B34E}" srcOrd="3" destOrd="0" parTransId="{4BDD778C-44AD-48F6-BA89-4157BA8FC386}" sibTransId="{8083A49A-8339-4E77-98A1-7C6B319DDEEB}"/>
    <dgm:cxn modelId="{7929AA05-EF81-42BA-BB29-F42C981FA4C3}" srcId="{4DBB8F0A-A6AE-47D0-AC67-3BFE2633B60D}" destId="{3BAB5036-CF95-4B86-86EE-A9BDA2DDF98F}" srcOrd="1" destOrd="0" parTransId="{CFAE4560-0CA9-493E-9ED4-1D65070E26CF}" sibTransId="{34077699-FBBA-4182-AA6B-A97CE3ACB8CF}"/>
    <dgm:cxn modelId="{5CEFE342-DABA-4F85-869B-962FEE687A71}" srcId="{8B23037D-94FE-49E2-8DBC-C76A4F62B34E}" destId="{A46A4A74-5148-4E4B-BFE4-7B0F8ADFB25E}" srcOrd="0" destOrd="0" parTransId="{21367326-65AA-4F69-A0BA-D3AEE3028E65}" sibTransId="{F4ABC1FD-44AA-462E-92C4-47A0300A9FF3}"/>
    <dgm:cxn modelId="{F0E3F99E-9F90-4DFC-B39F-FB2EA4DA1719}" type="presOf" srcId="{8B23037D-94FE-49E2-8DBC-C76A4F62B34E}" destId="{65F3830F-072F-4A45-A813-69ACA2B43570}" srcOrd="1" destOrd="0" presId="urn:microsoft.com/office/officeart/2005/8/layout/list1"/>
    <dgm:cxn modelId="{E0ED2A5B-5CD0-4618-8B73-D106671E3710}" type="presOf" srcId="{0CA79141-39FB-40CA-9FD7-E4843C49AE3B}" destId="{1A2E873A-0E97-42CB-B3ED-221D13569424}" srcOrd="0" destOrd="0" presId="urn:microsoft.com/office/officeart/2005/8/layout/list1"/>
    <dgm:cxn modelId="{6D131743-3F94-4D91-A996-603DDF26FD25}" type="presOf" srcId="{395BE090-562E-422C-A9E9-22D4B8CF903B}" destId="{B0BE6569-9A6C-433E-86A9-B08C8F463ECE}" srcOrd="0" destOrd="0" presId="urn:microsoft.com/office/officeart/2005/8/layout/list1"/>
    <dgm:cxn modelId="{BC40EEED-AF63-4328-9A41-F69256C20FE6}" type="presOf" srcId="{C3A43DCF-C9E8-4FD9-8DA8-EEA0EB2AE821}" destId="{A08B96BC-8279-42F0-9844-B018F4A375EF}" srcOrd="0" destOrd="0" presId="urn:microsoft.com/office/officeart/2005/8/layout/list1"/>
    <dgm:cxn modelId="{A8DD1CA0-519B-4191-96AB-896ADC1C1128}" type="presOf" srcId="{4DBB8F0A-A6AE-47D0-AC67-3BFE2633B60D}" destId="{689B72AA-3D3C-4CA2-A59B-2C227ED512F0}" srcOrd="0" destOrd="0" presId="urn:microsoft.com/office/officeart/2005/8/layout/list1"/>
    <dgm:cxn modelId="{9291E57A-EF5D-45BD-9B4D-65B520F46CB7}" srcId="{C3A43DCF-C9E8-4FD9-8DA8-EEA0EB2AE821}" destId="{AF1D86B9-4F74-4C35-B3E3-59C73F90F0C9}" srcOrd="1" destOrd="0" parTransId="{F8A61590-91DF-4C77-BB1C-6515E058DE5A}" sibTransId="{1354C249-C335-4D6A-991C-0DB0B18059FE}"/>
    <dgm:cxn modelId="{152C166B-F7E8-4010-BF62-EBFB3F29B003}" srcId="{4DBB8F0A-A6AE-47D0-AC67-3BFE2633B60D}" destId="{281F4E69-D390-4C4D-87C9-290CEF922DD1}" srcOrd="4" destOrd="0" parTransId="{AE4331FC-D7A3-436E-81AF-FBAC797D64D7}" sibTransId="{E342D237-3AC2-42FE-B4CC-C5D9D496320C}"/>
    <dgm:cxn modelId="{A0BFE29D-E928-4F2E-9E84-3E178358666D}" srcId="{281F4E69-D390-4C4D-87C9-290CEF922DD1}" destId="{BA8A16D5-B5FE-4F74-8CA9-9CE65FAE7DCE}" srcOrd="0" destOrd="0" parTransId="{5B9C56CB-DC7B-4D82-AC6B-DC133E3304EC}" sibTransId="{D38DCA5C-A79D-4E21-95E5-4008642BF6AC}"/>
    <dgm:cxn modelId="{5DDFB422-E86B-4C66-9466-A46EDD20FFE3}" type="presOf" srcId="{8A621396-7B1C-4DBE-8DF9-6A1342651CF5}" destId="{3D72C05A-9616-4099-ACF4-7F1D2984F715}" srcOrd="1" destOrd="0" presId="urn:microsoft.com/office/officeart/2005/8/layout/list1"/>
    <dgm:cxn modelId="{A495C1C8-99CA-4E39-A4E1-3D0CAF900DE5}" type="presOf" srcId="{C3A43DCF-C9E8-4FD9-8DA8-EEA0EB2AE821}" destId="{7AE16853-ADE9-45A2-AF43-B2BB7314C74D}" srcOrd="1" destOrd="0" presId="urn:microsoft.com/office/officeart/2005/8/layout/list1"/>
    <dgm:cxn modelId="{91039E33-C65E-4A2E-86C5-4DD468AD7D1B}" type="presOf" srcId="{46D4987E-3801-439D-AD7D-96002D44598E}" destId="{82ACDBF0-6EBA-4756-91A8-192430930C5D}" srcOrd="0" destOrd="0" presId="urn:microsoft.com/office/officeart/2005/8/layout/list1"/>
    <dgm:cxn modelId="{46B82E0C-182D-4894-B5DF-429A9EFAFB13}" type="presOf" srcId="{BA8A16D5-B5FE-4F74-8CA9-9CE65FAE7DCE}" destId="{CABA762D-21CE-420C-893B-2FD7AD51B127}" srcOrd="0" destOrd="0" presId="urn:microsoft.com/office/officeart/2005/8/layout/list1"/>
    <dgm:cxn modelId="{494D8DE8-B1AB-4D70-92D8-20DE10325E4B}" type="presParOf" srcId="{689B72AA-3D3C-4CA2-A59B-2C227ED512F0}" destId="{0E37410F-4AB2-4A6A-8FE7-FBE53C0A987A}" srcOrd="0" destOrd="0" presId="urn:microsoft.com/office/officeart/2005/8/layout/list1"/>
    <dgm:cxn modelId="{F8891139-A833-4F56-88F1-0C9304AC9725}" type="presParOf" srcId="{0E37410F-4AB2-4A6A-8FE7-FBE53C0A987A}" destId="{B5110FC6-7B9A-428C-AF77-01CF63A02157}" srcOrd="0" destOrd="0" presId="urn:microsoft.com/office/officeart/2005/8/layout/list1"/>
    <dgm:cxn modelId="{219B97FC-A0EA-41F4-AC15-EEAC0F895D3B}" type="presParOf" srcId="{0E37410F-4AB2-4A6A-8FE7-FBE53C0A987A}" destId="{3D72C05A-9616-4099-ACF4-7F1D2984F715}" srcOrd="1" destOrd="0" presId="urn:microsoft.com/office/officeart/2005/8/layout/list1"/>
    <dgm:cxn modelId="{C0DD9B6B-E38C-4D19-B254-7E95F5AC857D}" type="presParOf" srcId="{689B72AA-3D3C-4CA2-A59B-2C227ED512F0}" destId="{C1840661-1F73-4857-8FD3-8D15B6F33F29}" srcOrd="1" destOrd="0" presId="urn:microsoft.com/office/officeart/2005/8/layout/list1"/>
    <dgm:cxn modelId="{19D1A63E-8DF2-4896-A57A-94FE923D85F8}" type="presParOf" srcId="{689B72AA-3D3C-4CA2-A59B-2C227ED512F0}" destId="{B0BE6569-9A6C-433E-86A9-B08C8F463ECE}" srcOrd="2" destOrd="0" presId="urn:microsoft.com/office/officeart/2005/8/layout/list1"/>
    <dgm:cxn modelId="{C2AD1D43-9F1A-469A-9947-61F3D85E789D}" type="presParOf" srcId="{689B72AA-3D3C-4CA2-A59B-2C227ED512F0}" destId="{4D95B296-143E-4563-9D76-AB56B3FECA88}" srcOrd="3" destOrd="0" presId="urn:microsoft.com/office/officeart/2005/8/layout/list1"/>
    <dgm:cxn modelId="{E5D51609-6AC0-43B4-A897-7A052C06EF64}" type="presParOf" srcId="{689B72AA-3D3C-4CA2-A59B-2C227ED512F0}" destId="{30F5F2E7-F1BC-489D-9F04-9DA17241F0C6}" srcOrd="4" destOrd="0" presId="urn:microsoft.com/office/officeart/2005/8/layout/list1"/>
    <dgm:cxn modelId="{06141F5B-231B-4B05-8B3D-955145F68748}" type="presParOf" srcId="{30F5F2E7-F1BC-489D-9F04-9DA17241F0C6}" destId="{26FF6391-D2B0-4C07-95CE-D516E1E72092}" srcOrd="0" destOrd="0" presId="urn:microsoft.com/office/officeart/2005/8/layout/list1"/>
    <dgm:cxn modelId="{442CB04B-C253-4CE6-9655-7B5F1FE09C1D}" type="presParOf" srcId="{30F5F2E7-F1BC-489D-9F04-9DA17241F0C6}" destId="{AB7A8451-0C7A-449F-ABAA-0B71DE6D3C98}" srcOrd="1" destOrd="0" presId="urn:microsoft.com/office/officeart/2005/8/layout/list1"/>
    <dgm:cxn modelId="{DCBE66E4-8AA7-440D-B7F1-B688A052D31F}" type="presParOf" srcId="{689B72AA-3D3C-4CA2-A59B-2C227ED512F0}" destId="{89966715-5B86-491E-8697-052EFF4280BB}" srcOrd="5" destOrd="0" presId="urn:microsoft.com/office/officeart/2005/8/layout/list1"/>
    <dgm:cxn modelId="{13E07A33-BA26-4210-9C62-F41ECEECC09C}" type="presParOf" srcId="{689B72AA-3D3C-4CA2-A59B-2C227ED512F0}" destId="{82ACDBF0-6EBA-4756-91A8-192430930C5D}" srcOrd="6" destOrd="0" presId="urn:microsoft.com/office/officeart/2005/8/layout/list1"/>
    <dgm:cxn modelId="{482F5892-3FD4-46A2-A10C-A2158D34FC52}" type="presParOf" srcId="{689B72AA-3D3C-4CA2-A59B-2C227ED512F0}" destId="{C576C05B-2D36-428F-A915-3DD7465097CF}" srcOrd="7" destOrd="0" presId="urn:microsoft.com/office/officeart/2005/8/layout/list1"/>
    <dgm:cxn modelId="{FB966726-EE6B-422C-BA1D-D3D4B2FCB2BA}" type="presParOf" srcId="{689B72AA-3D3C-4CA2-A59B-2C227ED512F0}" destId="{4000DE52-62FA-44C4-B495-AB5D0DA638D7}" srcOrd="8" destOrd="0" presId="urn:microsoft.com/office/officeart/2005/8/layout/list1"/>
    <dgm:cxn modelId="{AE33E9B3-ECE2-401B-AA0B-DA4D945D0C9E}" type="presParOf" srcId="{4000DE52-62FA-44C4-B495-AB5D0DA638D7}" destId="{A08B96BC-8279-42F0-9844-B018F4A375EF}" srcOrd="0" destOrd="0" presId="urn:microsoft.com/office/officeart/2005/8/layout/list1"/>
    <dgm:cxn modelId="{EC83CE28-676A-4A3D-983B-1002653B3CCC}" type="presParOf" srcId="{4000DE52-62FA-44C4-B495-AB5D0DA638D7}" destId="{7AE16853-ADE9-45A2-AF43-B2BB7314C74D}" srcOrd="1" destOrd="0" presId="urn:microsoft.com/office/officeart/2005/8/layout/list1"/>
    <dgm:cxn modelId="{BADEC2AC-1203-47FD-A877-0ABADCF07F76}" type="presParOf" srcId="{689B72AA-3D3C-4CA2-A59B-2C227ED512F0}" destId="{BBA569C0-B5BA-4F4D-8035-564AF5C5886F}" srcOrd="9" destOrd="0" presId="urn:microsoft.com/office/officeart/2005/8/layout/list1"/>
    <dgm:cxn modelId="{E93BA0DA-ACD6-484B-B3C1-CB7F11BE9F34}" type="presParOf" srcId="{689B72AA-3D3C-4CA2-A59B-2C227ED512F0}" destId="{1A2E873A-0E97-42CB-B3ED-221D13569424}" srcOrd="10" destOrd="0" presId="urn:microsoft.com/office/officeart/2005/8/layout/list1"/>
    <dgm:cxn modelId="{38120E48-5F20-412F-81E8-3F0E3B9595FA}" type="presParOf" srcId="{689B72AA-3D3C-4CA2-A59B-2C227ED512F0}" destId="{BDC19A5C-76FD-44AA-8758-FDE953BD48B9}" srcOrd="11" destOrd="0" presId="urn:microsoft.com/office/officeart/2005/8/layout/list1"/>
    <dgm:cxn modelId="{D585D58E-4A18-4D29-B133-C2DFB6730B27}" type="presParOf" srcId="{689B72AA-3D3C-4CA2-A59B-2C227ED512F0}" destId="{74E797FA-B97D-49D7-A5AD-FAB26E105AD9}" srcOrd="12" destOrd="0" presId="urn:microsoft.com/office/officeart/2005/8/layout/list1"/>
    <dgm:cxn modelId="{71E5B3AF-F0F1-4D4E-BB57-06559ADCB43E}" type="presParOf" srcId="{74E797FA-B97D-49D7-A5AD-FAB26E105AD9}" destId="{82BDC643-BD23-4248-AA0A-430128DAB3F8}" srcOrd="0" destOrd="0" presId="urn:microsoft.com/office/officeart/2005/8/layout/list1"/>
    <dgm:cxn modelId="{956ABF81-F641-4635-A6FB-5DAD2ABF015E}" type="presParOf" srcId="{74E797FA-B97D-49D7-A5AD-FAB26E105AD9}" destId="{65F3830F-072F-4A45-A813-69ACA2B43570}" srcOrd="1" destOrd="0" presId="urn:microsoft.com/office/officeart/2005/8/layout/list1"/>
    <dgm:cxn modelId="{CDBB6548-3306-4D02-A44A-65933B7D172C}" type="presParOf" srcId="{689B72AA-3D3C-4CA2-A59B-2C227ED512F0}" destId="{4FD089C2-EE73-4EE5-8647-1C66A8DC37F7}" srcOrd="13" destOrd="0" presId="urn:microsoft.com/office/officeart/2005/8/layout/list1"/>
    <dgm:cxn modelId="{75820ACC-918B-4D14-B1AA-F6D6BA52D2D7}" type="presParOf" srcId="{689B72AA-3D3C-4CA2-A59B-2C227ED512F0}" destId="{A70B250E-88A4-4379-AEC7-0E95A744029E}" srcOrd="14" destOrd="0" presId="urn:microsoft.com/office/officeart/2005/8/layout/list1"/>
    <dgm:cxn modelId="{41EBE831-2D02-4F6A-81AB-7BF696B4794F}" type="presParOf" srcId="{689B72AA-3D3C-4CA2-A59B-2C227ED512F0}" destId="{278DDA21-C56F-4AA6-87EA-08D8908ED965}" srcOrd="15" destOrd="0" presId="urn:microsoft.com/office/officeart/2005/8/layout/list1"/>
    <dgm:cxn modelId="{38505324-3592-4BF7-B8C7-D58FA73010CE}" type="presParOf" srcId="{689B72AA-3D3C-4CA2-A59B-2C227ED512F0}" destId="{55B8A2A3-037D-4138-AAE6-F310EBDC28A7}" srcOrd="16" destOrd="0" presId="urn:microsoft.com/office/officeart/2005/8/layout/list1"/>
    <dgm:cxn modelId="{135264D9-4086-45F9-9E3F-88BA53B5A1F0}" type="presParOf" srcId="{55B8A2A3-037D-4138-AAE6-F310EBDC28A7}" destId="{A45E3646-77CD-4A54-BC20-EA8EDA8A6D3E}" srcOrd="0" destOrd="0" presId="urn:microsoft.com/office/officeart/2005/8/layout/list1"/>
    <dgm:cxn modelId="{C031E9A5-BA26-45A3-B448-C76847A03A13}" type="presParOf" srcId="{55B8A2A3-037D-4138-AAE6-F310EBDC28A7}" destId="{4AB3E0FA-A6E5-46D8-B518-98ED04620A05}" srcOrd="1" destOrd="0" presId="urn:microsoft.com/office/officeart/2005/8/layout/list1"/>
    <dgm:cxn modelId="{280BC280-0B33-4CB0-8665-C10D5DCB79A6}" type="presParOf" srcId="{689B72AA-3D3C-4CA2-A59B-2C227ED512F0}" destId="{6A999B9E-1BAB-4460-AB69-423DD675C638}" srcOrd="17" destOrd="0" presId="urn:microsoft.com/office/officeart/2005/8/layout/list1"/>
    <dgm:cxn modelId="{09394BD8-9481-4401-9A4F-119AFD6CB176}" type="presParOf" srcId="{689B72AA-3D3C-4CA2-A59B-2C227ED512F0}" destId="{CABA762D-21CE-420C-893B-2FD7AD51B12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4262-9EAD-485E-9A54-1EDDFE0402C6}">
      <dsp:nvSpPr>
        <dsp:cNvPr id="0" name=""/>
        <dsp:cNvSpPr/>
      </dsp:nvSpPr>
      <dsp:spPr>
        <a:xfrm>
          <a:off x="0" y="250725"/>
          <a:ext cx="1051560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From NSE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Using Web Scrapping</a:t>
          </a:r>
          <a:endParaRPr lang="en-US" sz="1300" kern="1200" dirty="0"/>
        </a:p>
      </dsp:txBody>
      <dsp:txXfrm>
        <a:off x="0" y="250725"/>
        <a:ext cx="10515600" cy="757575"/>
      </dsp:txXfrm>
    </dsp:sp>
    <dsp:sp modelId="{22D16E98-2334-41E8-8EE5-6B46E139A660}">
      <dsp:nvSpPr>
        <dsp:cNvPr id="0" name=""/>
        <dsp:cNvSpPr/>
      </dsp:nvSpPr>
      <dsp:spPr>
        <a:xfrm>
          <a:off x="525780" y="58845"/>
          <a:ext cx="736092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Collection</a:t>
          </a:r>
          <a:endParaRPr lang="en-US" sz="1300" kern="1200" dirty="0"/>
        </a:p>
      </dsp:txBody>
      <dsp:txXfrm>
        <a:off x="544514" y="77579"/>
        <a:ext cx="7323452" cy="346292"/>
      </dsp:txXfrm>
    </dsp:sp>
    <dsp:sp modelId="{83A78C43-CAFD-40A4-B3C8-35D58728C94C}">
      <dsp:nvSpPr>
        <dsp:cNvPr id="0" name=""/>
        <dsp:cNvSpPr/>
      </dsp:nvSpPr>
      <dsp:spPr>
        <a:xfrm>
          <a:off x="0" y="1270380"/>
          <a:ext cx="1051560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Using matplotlib library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Exploratory Data Analysis on different columns</a:t>
          </a:r>
          <a:endParaRPr lang="en-US" sz="1300" kern="1200" dirty="0"/>
        </a:p>
      </dsp:txBody>
      <dsp:txXfrm>
        <a:off x="0" y="1270380"/>
        <a:ext cx="10515600" cy="757575"/>
      </dsp:txXfrm>
    </dsp:sp>
    <dsp:sp modelId="{A67A0746-42E5-49EF-8AA2-AE6F8240A89D}">
      <dsp:nvSpPr>
        <dsp:cNvPr id="0" name=""/>
        <dsp:cNvSpPr/>
      </dsp:nvSpPr>
      <dsp:spPr>
        <a:xfrm>
          <a:off x="525780" y="1078501"/>
          <a:ext cx="7360920" cy="3837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Visualization</a:t>
          </a:r>
          <a:endParaRPr lang="en-US" sz="1300" kern="1200" dirty="0"/>
        </a:p>
      </dsp:txBody>
      <dsp:txXfrm>
        <a:off x="544514" y="1097235"/>
        <a:ext cx="7323452" cy="346292"/>
      </dsp:txXfrm>
    </dsp:sp>
    <dsp:sp modelId="{C1222C76-FAE1-45AA-B271-B0027003F83B}">
      <dsp:nvSpPr>
        <dsp:cNvPr id="0" name=""/>
        <dsp:cNvSpPr/>
      </dsp:nvSpPr>
      <dsp:spPr>
        <a:xfrm>
          <a:off x="0" y="2290036"/>
          <a:ext cx="10515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Removing Null and Redundant data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Minimizing Columns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Reshaping Data</a:t>
          </a:r>
          <a:endParaRPr lang="en-US" sz="1300" kern="1200" dirty="0"/>
        </a:p>
      </dsp:txBody>
      <dsp:txXfrm>
        <a:off x="0" y="2290036"/>
        <a:ext cx="10515600" cy="982800"/>
      </dsp:txXfrm>
    </dsp:sp>
    <dsp:sp modelId="{2EF7BBEE-CE2A-420D-896C-96C01A50A45C}">
      <dsp:nvSpPr>
        <dsp:cNvPr id="0" name=""/>
        <dsp:cNvSpPr/>
      </dsp:nvSpPr>
      <dsp:spPr>
        <a:xfrm>
          <a:off x="525780" y="2098156"/>
          <a:ext cx="7360920" cy="3837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Pre-Processing</a:t>
          </a:r>
          <a:endParaRPr lang="en-US" sz="1300" kern="1200" dirty="0"/>
        </a:p>
      </dsp:txBody>
      <dsp:txXfrm>
        <a:off x="544514" y="2116890"/>
        <a:ext cx="7323452" cy="346292"/>
      </dsp:txXfrm>
    </dsp:sp>
    <dsp:sp modelId="{27197B29-4158-4643-917B-FFFB113DFEC0}">
      <dsp:nvSpPr>
        <dsp:cNvPr id="0" name=""/>
        <dsp:cNvSpPr/>
      </dsp:nvSpPr>
      <dsp:spPr>
        <a:xfrm>
          <a:off x="0" y="3534916"/>
          <a:ext cx="1051560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LSTM is our preferred estimator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needed we will look on some other algorithms as well</a:t>
          </a:r>
          <a:endParaRPr lang="en-US" sz="1300" kern="1200" dirty="0"/>
        </a:p>
      </dsp:txBody>
      <dsp:txXfrm>
        <a:off x="0" y="3534916"/>
        <a:ext cx="10515600" cy="757575"/>
      </dsp:txXfrm>
    </dsp:sp>
    <dsp:sp modelId="{1099757A-4EE8-4FC7-B6DB-7715EF307030}">
      <dsp:nvSpPr>
        <dsp:cNvPr id="0" name=""/>
        <dsp:cNvSpPr/>
      </dsp:nvSpPr>
      <dsp:spPr>
        <a:xfrm>
          <a:off x="525780" y="3343036"/>
          <a:ext cx="7360920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Selecting Estimator</a:t>
          </a:r>
          <a:endParaRPr lang="en-US" sz="1300" kern="1200" dirty="0"/>
        </a:p>
      </dsp:txBody>
      <dsp:txXfrm>
        <a:off x="544514" y="3361770"/>
        <a:ext cx="732345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E6569-9A6C-433E-86A9-B08C8F463ECE}">
      <dsp:nvSpPr>
        <dsp:cNvPr id="0" name=""/>
        <dsp:cNvSpPr/>
      </dsp:nvSpPr>
      <dsp:spPr>
        <a:xfrm>
          <a:off x="0" y="292314"/>
          <a:ext cx="8645434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2" tIns="291592" rIns="670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Will train our LSTM model</a:t>
          </a:r>
          <a:endParaRPr lang="en-US" sz="1400" kern="1200" dirty="0"/>
        </a:p>
      </dsp:txBody>
      <dsp:txXfrm>
        <a:off x="0" y="292314"/>
        <a:ext cx="8645434" cy="595350"/>
      </dsp:txXfrm>
    </dsp:sp>
    <dsp:sp modelId="{3D72C05A-9616-4099-ACF4-7F1D2984F715}">
      <dsp:nvSpPr>
        <dsp:cNvPr id="0" name=""/>
        <dsp:cNvSpPr/>
      </dsp:nvSpPr>
      <dsp:spPr>
        <a:xfrm>
          <a:off x="432271" y="85674"/>
          <a:ext cx="605180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4" tIns="0" rIns="2287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Training</a:t>
          </a:r>
          <a:endParaRPr lang="en-US" sz="1400" kern="1200" dirty="0"/>
        </a:p>
      </dsp:txBody>
      <dsp:txXfrm>
        <a:off x="452446" y="105849"/>
        <a:ext cx="6011453" cy="372930"/>
      </dsp:txXfrm>
    </dsp:sp>
    <dsp:sp modelId="{82ACDBF0-6EBA-4756-91A8-192430930C5D}">
      <dsp:nvSpPr>
        <dsp:cNvPr id="0" name=""/>
        <dsp:cNvSpPr/>
      </dsp:nvSpPr>
      <dsp:spPr>
        <a:xfrm>
          <a:off x="0" y="1169904"/>
          <a:ext cx="8645434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2" tIns="291592" rIns="670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 will evaluating our model to see if its predictions are accurate or not</a:t>
          </a:r>
          <a:endParaRPr lang="en-US" sz="1400" kern="1200" dirty="0"/>
        </a:p>
      </dsp:txBody>
      <dsp:txXfrm>
        <a:off x="0" y="1169904"/>
        <a:ext cx="8645434" cy="595350"/>
      </dsp:txXfrm>
    </dsp:sp>
    <dsp:sp modelId="{AB7A8451-0C7A-449F-ABAA-0B71DE6D3C98}">
      <dsp:nvSpPr>
        <dsp:cNvPr id="0" name=""/>
        <dsp:cNvSpPr/>
      </dsp:nvSpPr>
      <dsp:spPr>
        <a:xfrm>
          <a:off x="432271" y="963264"/>
          <a:ext cx="6051803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4" tIns="0" rIns="2287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Evaluation</a:t>
          </a:r>
          <a:endParaRPr lang="en-US" sz="1400" kern="1200" dirty="0"/>
        </a:p>
      </dsp:txBody>
      <dsp:txXfrm>
        <a:off x="452446" y="983439"/>
        <a:ext cx="6011453" cy="372930"/>
      </dsp:txXfrm>
    </dsp:sp>
    <dsp:sp modelId="{1A2E873A-0E97-42CB-B3ED-221D13569424}">
      <dsp:nvSpPr>
        <dsp:cNvPr id="0" name=""/>
        <dsp:cNvSpPr/>
      </dsp:nvSpPr>
      <dsp:spPr>
        <a:xfrm>
          <a:off x="0" y="2047494"/>
          <a:ext cx="8645434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2" tIns="291592" rIns="670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This is a process which might not be necessary unless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model performs very low</a:t>
          </a:r>
          <a:endParaRPr lang="en-US" sz="1400" kern="1200" dirty="0"/>
        </a:p>
      </dsp:txBody>
      <dsp:txXfrm>
        <a:off x="0" y="2047494"/>
        <a:ext cx="8645434" cy="815850"/>
      </dsp:txXfrm>
    </dsp:sp>
    <dsp:sp modelId="{7AE16853-ADE9-45A2-AF43-B2BB7314C74D}">
      <dsp:nvSpPr>
        <dsp:cNvPr id="0" name=""/>
        <dsp:cNvSpPr/>
      </dsp:nvSpPr>
      <dsp:spPr>
        <a:xfrm>
          <a:off x="432271" y="1840854"/>
          <a:ext cx="6051803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4" tIns="0" rIns="2287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Hyper-Parameter Tuning</a:t>
          </a:r>
          <a:endParaRPr lang="en-US" sz="1400" kern="1200" dirty="0"/>
        </a:p>
      </dsp:txBody>
      <dsp:txXfrm>
        <a:off x="452446" y="1861029"/>
        <a:ext cx="6011453" cy="372930"/>
      </dsp:txXfrm>
    </dsp:sp>
    <dsp:sp modelId="{A70B250E-88A4-4379-AEC7-0E95A744029E}">
      <dsp:nvSpPr>
        <dsp:cNvPr id="0" name=""/>
        <dsp:cNvSpPr/>
      </dsp:nvSpPr>
      <dsp:spPr>
        <a:xfrm>
          <a:off x="0" y="3145584"/>
          <a:ext cx="8645434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2" tIns="291592" rIns="670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Experimenting with different situations</a:t>
          </a:r>
          <a:endParaRPr lang="en-US" sz="1400" kern="1200" dirty="0"/>
        </a:p>
      </dsp:txBody>
      <dsp:txXfrm>
        <a:off x="0" y="3145584"/>
        <a:ext cx="8645434" cy="595350"/>
      </dsp:txXfrm>
    </dsp:sp>
    <dsp:sp modelId="{65F3830F-072F-4A45-A813-69ACA2B43570}">
      <dsp:nvSpPr>
        <dsp:cNvPr id="0" name=""/>
        <dsp:cNvSpPr/>
      </dsp:nvSpPr>
      <dsp:spPr>
        <a:xfrm>
          <a:off x="432271" y="2938944"/>
          <a:ext cx="6051803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4" tIns="0" rIns="2287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Experimenting</a:t>
          </a:r>
          <a:endParaRPr lang="en-US" sz="1400" kern="1200" dirty="0"/>
        </a:p>
      </dsp:txBody>
      <dsp:txXfrm>
        <a:off x="452446" y="2959119"/>
        <a:ext cx="6011453" cy="372930"/>
      </dsp:txXfrm>
    </dsp:sp>
    <dsp:sp modelId="{CABA762D-21CE-420C-893B-2FD7AD51B127}">
      <dsp:nvSpPr>
        <dsp:cNvPr id="0" name=""/>
        <dsp:cNvSpPr/>
      </dsp:nvSpPr>
      <dsp:spPr>
        <a:xfrm>
          <a:off x="0" y="4023174"/>
          <a:ext cx="8645434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2" tIns="291592" rIns="670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When the project will ready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 will deploy it google collaboratory</a:t>
          </a:r>
          <a:endParaRPr lang="en-US" sz="1400" kern="1200" dirty="0"/>
        </a:p>
      </dsp:txBody>
      <dsp:txXfrm>
        <a:off x="0" y="4023174"/>
        <a:ext cx="8645434" cy="815850"/>
      </dsp:txXfrm>
    </dsp:sp>
    <dsp:sp modelId="{4AB3E0FA-A6E5-46D8-B518-98ED04620A05}">
      <dsp:nvSpPr>
        <dsp:cNvPr id="0" name=""/>
        <dsp:cNvSpPr/>
      </dsp:nvSpPr>
      <dsp:spPr>
        <a:xfrm>
          <a:off x="432271" y="3816534"/>
          <a:ext cx="6051803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4" tIns="0" rIns="2287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 Deployment</a:t>
          </a:r>
          <a:endParaRPr lang="en-US" sz="1400" kern="1200" dirty="0"/>
        </a:p>
      </dsp:txBody>
      <dsp:txXfrm>
        <a:off x="452446" y="3836709"/>
        <a:ext cx="601145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1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5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9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5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1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440-134A-41B0-A0D1-8FBBAB98E21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A440-134A-41B0-A0D1-8FBBAB98E21C}" type="datetimeFigureOut">
              <a:rPr lang="en-IN" smtClean="0"/>
              <a:t>09-04-2022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1C29-4E65-4CD3-8B5C-7840875EA7C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333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 userDrawn="1"/>
        </p:nvSpPr>
        <p:spPr>
          <a:xfrm>
            <a:off x="1711736" y="243504"/>
            <a:ext cx="1066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B. P. Poddar Institute of Management and Technology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5" y="12036"/>
            <a:ext cx="1116925" cy="11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5554"/>
            <a:ext cx="9144000" cy="91045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Stock </a:t>
            </a:r>
            <a:r>
              <a:rPr lang="en-US" dirty="0" smtClean="0">
                <a:latin typeface="Book Antiqua" panose="02040602050305030304" pitchFamily="18" charset="0"/>
              </a:rPr>
              <a:t>Price </a:t>
            </a:r>
            <a:r>
              <a:rPr lang="en-US" dirty="0">
                <a:latin typeface="Book Antiqua" panose="02040602050305030304" pitchFamily="18" charset="0"/>
              </a:rPr>
              <a:t>Prediction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446" y="3118712"/>
            <a:ext cx="9144000" cy="1655762"/>
          </a:xfrm>
        </p:spPr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US" dirty="0" smtClean="0"/>
              <a:t>					Saheb </a:t>
            </a:r>
            <a:r>
              <a:rPr lang="en-US" dirty="0"/>
              <a:t>Mukherjee(11571020039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 err="1" smtClean="0"/>
              <a:t>Sayan</a:t>
            </a:r>
            <a:r>
              <a:rPr lang="en-US" dirty="0" smtClean="0"/>
              <a:t> </a:t>
            </a:r>
            <a:r>
              <a:rPr lang="en-US" dirty="0"/>
              <a:t>Das (11571020040)</a:t>
            </a:r>
            <a:endParaRPr lang="en-IN" dirty="0"/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10344" y="2634752"/>
            <a:ext cx="3657600" cy="357010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477691" y="4850641"/>
            <a:ext cx="62309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Under the supervision of</a:t>
            </a:r>
            <a:endParaRPr lang="en-IN" sz="1600" dirty="0"/>
          </a:p>
          <a:p>
            <a:pPr algn="ctr"/>
            <a:r>
              <a:rPr lang="en-IN" sz="1600" dirty="0"/>
              <a:t>Mr. </a:t>
            </a:r>
            <a:r>
              <a:rPr lang="en-IN" sz="1600" dirty="0" err="1" smtClean="0"/>
              <a:t>Abhijit</a:t>
            </a:r>
            <a:r>
              <a:rPr lang="en-IN" sz="1600" dirty="0" smtClean="0"/>
              <a:t> Bhattacharya</a:t>
            </a:r>
            <a:endParaRPr lang="en-IN" sz="1600" dirty="0"/>
          </a:p>
          <a:p>
            <a:pPr algn="ctr"/>
            <a:r>
              <a:rPr lang="en-IN" sz="1600" dirty="0"/>
              <a:t>Asst. </a:t>
            </a:r>
            <a:r>
              <a:rPr lang="en-IN" sz="1600" dirty="0" err="1"/>
              <a:t>Prof.</a:t>
            </a:r>
            <a:r>
              <a:rPr lang="en-IN" sz="1600" dirty="0"/>
              <a:t> Dept. of Computer Applications</a:t>
            </a:r>
          </a:p>
          <a:p>
            <a:pPr algn="ctr"/>
            <a:r>
              <a:rPr lang="en-IN" sz="1600" dirty="0"/>
              <a:t>B. P. </a:t>
            </a:r>
            <a:r>
              <a:rPr lang="en-IN" sz="1600" dirty="0" err="1"/>
              <a:t>Poddar</a:t>
            </a:r>
            <a:r>
              <a:rPr lang="en-IN" sz="1600" dirty="0"/>
              <a:t> Institute of Management and Technology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228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3" b="12087"/>
          <a:stretch/>
        </p:blipFill>
        <p:spPr>
          <a:xfrm>
            <a:off x="1619794" y="1306286"/>
            <a:ext cx="8473440" cy="429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125" y="6139542"/>
            <a:ext cx="101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AXIS Bank Highest Closing is </a:t>
            </a:r>
            <a:r>
              <a:rPr lang="en-IN" dirty="0"/>
              <a:t>845.09</a:t>
            </a:r>
            <a:r>
              <a:rPr lang="en-IN" dirty="0" smtClean="0"/>
              <a:t> on 25-10-2021 vs HDFC Bank Highest Closing is </a:t>
            </a:r>
            <a:r>
              <a:rPr lang="en-IN" dirty="0"/>
              <a:t>2731.85</a:t>
            </a:r>
            <a:r>
              <a:rPr lang="en-IN" dirty="0" smtClean="0"/>
              <a:t> on 19-10-2021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 b="11429"/>
          <a:stretch/>
        </p:blipFill>
        <p:spPr>
          <a:xfrm>
            <a:off x="1591490" y="1430164"/>
            <a:ext cx="8961120" cy="4544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3662" y="6309359"/>
            <a:ext cx="101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TATA Motors Highest Closing is 598.13 on 27-01-2015 vs Reliance Highest Closing is </a:t>
            </a:r>
            <a:r>
              <a:rPr lang="en-IN" dirty="0"/>
              <a:t>2731.85</a:t>
            </a:r>
            <a:r>
              <a:rPr lang="en-IN" dirty="0" smtClean="0"/>
              <a:t> on 19-10-2021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5" b="6549"/>
          <a:stretch/>
        </p:blipFill>
        <p:spPr>
          <a:xfrm>
            <a:off x="1685108" y="1423852"/>
            <a:ext cx="8617131" cy="4702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5195" y="6230981"/>
            <a:ext cx="937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Last Quarter Performance Comparison of Top NSE Companies by Evaluating the Closing Stock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0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3414"/>
            <a:ext cx="10515600" cy="851838"/>
          </a:xfrm>
        </p:spPr>
        <p:txBody>
          <a:bodyPr/>
          <a:lstStyle/>
          <a:p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Things</a:t>
            </a:r>
            <a:r>
              <a:rPr lang="en-IN" dirty="0" smtClean="0"/>
              <a:t> </a:t>
            </a:r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still</a:t>
            </a:r>
            <a:r>
              <a:rPr lang="en-IN" dirty="0" smtClean="0"/>
              <a:t> </a:t>
            </a:r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left</a:t>
            </a:r>
            <a:r>
              <a:rPr lang="en-IN" dirty="0" smtClean="0"/>
              <a:t> </a:t>
            </a:r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to</a:t>
            </a:r>
            <a:r>
              <a:rPr lang="en-IN" dirty="0" smtClean="0"/>
              <a:t> </a:t>
            </a:r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be</a:t>
            </a:r>
            <a:r>
              <a:rPr lang="en-IN" dirty="0" smtClean="0"/>
              <a:t> </a:t>
            </a:r>
            <a:r>
              <a:rPr lang="en-IN" sz="4000" b="1" u="sng" dirty="0" smtClean="0">
                <a:latin typeface="Aldhabi" panose="01000000000000000000" pitchFamily="2" charset="-78"/>
                <a:cs typeface="Aldhabi" panose="01000000000000000000" pitchFamily="2" charset="-78"/>
              </a:rPr>
              <a:t>done:-</a:t>
            </a:r>
            <a:endParaRPr lang="en-IN" sz="4000" b="1" u="sn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2872067"/>
              </p:ext>
            </p:extLst>
          </p:nvPr>
        </p:nvGraphicFramePr>
        <p:xfrm>
          <a:off x="838200" y="1737360"/>
          <a:ext cx="8645434" cy="4924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2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2594"/>
            <a:ext cx="10515600" cy="760398"/>
          </a:xfrm>
        </p:spPr>
        <p:txBody>
          <a:bodyPr/>
          <a:lstStyle/>
          <a:p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Expected</a:t>
            </a:r>
            <a:r>
              <a:rPr lang="en-IN" dirty="0"/>
              <a:t> </a:t>
            </a:r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Outcome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outcome of this project is to develop a system which will </a:t>
            </a:r>
            <a:r>
              <a:rPr lang="en-US" dirty="0" smtClean="0"/>
              <a:t>help us </a:t>
            </a:r>
            <a:r>
              <a:rPr lang="en-US" dirty="0"/>
              <a:t>to predict the stock market future 60 day’s outcome.</a:t>
            </a:r>
          </a:p>
          <a:p>
            <a:r>
              <a:rPr lang="en-US" dirty="0"/>
              <a:t>Also predict the stock assurance and predict the names where we can invest our stock price or not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1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4846"/>
            <a:ext cx="10515600" cy="708146"/>
          </a:xfrm>
        </p:spPr>
        <p:txBody>
          <a:bodyPr/>
          <a:lstStyle/>
          <a:p>
            <a:r>
              <a:rPr lang="en-US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References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YouTube/</a:t>
            </a:r>
            <a:r>
              <a:rPr lang="en-IN" dirty="0" err="1" smtClean="0"/>
              <a:t>KrishNaik</a:t>
            </a:r>
            <a:endParaRPr lang="en-IN" dirty="0" smtClean="0"/>
          </a:p>
          <a:p>
            <a:r>
              <a:rPr lang="en-IN" dirty="0" smtClean="0"/>
              <a:t>YouTube/</a:t>
            </a:r>
            <a:r>
              <a:rPr lang="en-IN" dirty="0" err="1" smtClean="0"/>
              <a:t>codebasic</a:t>
            </a:r>
            <a:endParaRPr lang="en-IN" dirty="0" smtClean="0"/>
          </a:p>
          <a:p>
            <a:r>
              <a:rPr lang="en-IN" dirty="0" smtClean="0"/>
              <a:t>SK-Learn Documentation</a:t>
            </a:r>
          </a:p>
          <a:p>
            <a:r>
              <a:rPr lang="en-IN" dirty="0" err="1" smtClean="0"/>
              <a:t>Tensorflow</a:t>
            </a:r>
            <a:r>
              <a:rPr lang="en-IN" dirty="0" smtClean="0"/>
              <a:t> Documentation</a:t>
            </a:r>
          </a:p>
          <a:p>
            <a:r>
              <a:rPr lang="en-IN" dirty="0" smtClean="0"/>
              <a:t>Stackoverflow.com</a:t>
            </a:r>
          </a:p>
          <a:p>
            <a:r>
              <a:rPr lang="en-IN" dirty="0" err="1" smtClean="0"/>
              <a:t>Udemy</a:t>
            </a:r>
            <a:endParaRPr lang="en-IN" dirty="0" smtClean="0"/>
          </a:p>
          <a:p>
            <a:r>
              <a:rPr lang="en-IN" dirty="0" err="1" smtClean="0"/>
              <a:t>Wikepedia</a:t>
            </a:r>
            <a:endParaRPr lang="en-IN" dirty="0" smtClean="0"/>
          </a:p>
          <a:p>
            <a:endParaRPr lang="en-IN" dirty="0" smtClean="0"/>
          </a:p>
          <a:p>
            <a:endParaRPr lang="en-IN" sz="4000" b="1" u="sng" dirty="0">
              <a:latin typeface="Aldhabi" panose="01000000000000000000" pitchFamily="2" charset="-78"/>
              <a:ea typeface="+mj-ea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96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79" b="89812" l="539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9" t="19779" r="57632" b="39569"/>
          <a:stretch/>
        </p:blipFill>
        <p:spPr>
          <a:xfrm>
            <a:off x="1449976" y="2743199"/>
            <a:ext cx="2632254" cy="1658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2230" y="2495472"/>
            <a:ext cx="619179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 smtClean="0"/>
              <a:t>THANK YOU</a:t>
            </a:r>
          </a:p>
          <a:p>
            <a:pPr algn="ctr"/>
            <a:r>
              <a:rPr lang="en-IN" dirty="0" smtClean="0"/>
              <a:t>For Your Valuable Time</a:t>
            </a:r>
          </a:p>
          <a:p>
            <a:pPr algn="ctr"/>
            <a:r>
              <a:rPr lang="en-IN" dirty="0" smtClean="0"/>
              <a:t>&amp;</a:t>
            </a:r>
          </a:p>
          <a:p>
            <a:pPr algn="ctr"/>
            <a:r>
              <a:rPr lang="en-IN" dirty="0" smtClean="0"/>
              <a:t>Special Thanks To A.B Sir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4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8720"/>
            <a:ext cx="10515600" cy="734272"/>
          </a:xfrm>
        </p:spPr>
        <p:txBody>
          <a:bodyPr/>
          <a:lstStyle/>
          <a:p>
            <a:r>
              <a:rPr lang="en-US" b="1" u="sng" dirty="0" smtClean="0">
                <a:latin typeface="Aldhabi" panose="01000000000000000000" pitchFamily="2" charset="-78"/>
                <a:cs typeface="Aldhabi" panose="01000000000000000000" pitchFamily="2" charset="-78"/>
              </a:rPr>
              <a:t>INTRODUCTION:-</a:t>
            </a:r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A stock market is a place where people buy/sell shares or stocks of publicly listed </a:t>
            </a:r>
            <a:r>
              <a:rPr lang="en-US" dirty="0" smtClean="0"/>
              <a:t>companies</a:t>
            </a:r>
          </a:p>
          <a:p>
            <a:pPr marL="342900" indent="-342900"/>
            <a:r>
              <a:rPr lang="en-US" dirty="0"/>
              <a:t>It is a widely used source for people to invest money in companies with high growth potential.</a:t>
            </a:r>
          </a:p>
          <a:p>
            <a:pPr marL="342900" indent="-342900"/>
            <a:r>
              <a:rPr lang="en-US" dirty="0" smtClean="0"/>
              <a:t>Stock market is a very risky place where it is most likely that you will face some amount of loss at a point of time.</a:t>
            </a:r>
            <a:endParaRPr lang="en-US" dirty="0"/>
          </a:p>
          <a:p>
            <a:pPr marL="342900" indent="-342900"/>
            <a:r>
              <a:rPr lang="en-US" dirty="0" smtClean="0"/>
              <a:t>So our aim is to minimize this risk and provide support to the investors</a:t>
            </a:r>
          </a:p>
          <a:p>
            <a:pPr marL="342900" indent="-342900"/>
            <a:r>
              <a:rPr lang="en-US" dirty="0" smtClean="0"/>
              <a:t>The </a:t>
            </a:r>
            <a:r>
              <a:rPr lang="en-US" dirty="0"/>
              <a:t>paper focuses on the </a:t>
            </a:r>
            <a:r>
              <a:rPr lang="en-US" dirty="0" smtClean="0"/>
              <a:t>use of Regression technique using </a:t>
            </a:r>
            <a:r>
              <a:rPr lang="en-US" dirty="0"/>
              <a:t>LSTM based Machine learning technology to predict </a:t>
            </a:r>
            <a:r>
              <a:rPr lang="en-US" dirty="0" smtClean="0"/>
              <a:t>the closing stock </a:t>
            </a:r>
            <a:r>
              <a:rPr lang="en-US" dirty="0"/>
              <a:t>values</a:t>
            </a:r>
            <a:r>
              <a:rPr lang="en-US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8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7909"/>
            <a:ext cx="10515600" cy="695083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Aldhabi" panose="01000000000000000000" pitchFamily="2" charset="-78"/>
                <a:cs typeface="Aldhabi" panose="01000000000000000000" pitchFamily="2" charset="-78"/>
              </a:rPr>
              <a:t>OBJECTIVE</a:t>
            </a:r>
            <a:r>
              <a:rPr lang="en-US" sz="49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:-</a:t>
            </a:r>
            <a:endParaRPr lang="en-IN" sz="4900" b="1" u="sn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148" y="1964002"/>
            <a:ext cx="5919651" cy="4351338"/>
          </a:xfrm>
        </p:spPr>
        <p:txBody>
          <a:bodyPr>
            <a:normAutofit fontScale="77500" lnSpcReduction="20000"/>
          </a:bodyPr>
          <a:lstStyle/>
          <a:p>
            <a:pPr marL="342900" indent="-342900"/>
            <a:r>
              <a:rPr lang="en-US" sz="2600" dirty="0"/>
              <a:t>The main objective is to collect the streaming Data of 10 years </a:t>
            </a:r>
            <a:r>
              <a:rPr lang="en-US" sz="2600" dirty="0" smtClean="0"/>
              <a:t>through web scrapping technique using </a:t>
            </a:r>
            <a:r>
              <a:rPr lang="en-US" sz="2600" dirty="0"/>
              <a:t>a </a:t>
            </a:r>
            <a:r>
              <a:rPr lang="en-US" sz="2600" dirty="0" smtClean="0"/>
              <a:t>python </a:t>
            </a:r>
            <a:r>
              <a:rPr lang="en-US" sz="2600" dirty="0"/>
              <a:t>library `</a:t>
            </a:r>
            <a:r>
              <a:rPr lang="en-US" sz="2600" dirty="0">
                <a:latin typeface="Book Antiqua" panose="02040602050305030304" pitchFamily="18" charset="0"/>
              </a:rPr>
              <a:t>pandas_datareader</a:t>
            </a:r>
            <a:r>
              <a:rPr lang="en-US" sz="2600" dirty="0" smtClean="0"/>
              <a:t>`</a:t>
            </a:r>
          </a:p>
          <a:p>
            <a:pPr marL="342900" indent="-342900"/>
            <a:r>
              <a:rPr lang="en-US" sz="2600" dirty="0"/>
              <a:t>The Data that would be collected will be the records of </a:t>
            </a:r>
            <a:r>
              <a:rPr lang="en-US" sz="2600" dirty="0" smtClean="0"/>
              <a:t>some top NSE </a:t>
            </a:r>
            <a:r>
              <a:rPr lang="en-US" sz="2600" dirty="0"/>
              <a:t>company’s Stock Markets History of last 10 years</a:t>
            </a:r>
            <a:r>
              <a:rPr lang="en-US" sz="2600" dirty="0" smtClean="0"/>
              <a:t>.</a:t>
            </a:r>
          </a:p>
          <a:p>
            <a:pPr marL="342900" indent="-342900"/>
            <a:r>
              <a:rPr lang="en-US" sz="2600" dirty="0"/>
              <a:t> Which will be </a:t>
            </a:r>
            <a:r>
              <a:rPr lang="en-US" sz="2600" dirty="0" smtClean="0"/>
              <a:t>then taken </a:t>
            </a:r>
            <a:r>
              <a:rPr lang="en-US" sz="2600" dirty="0"/>
              <a:t>as a base for our exploratory data analysis (EDA).</a:t>
            </a:r>
          </a:p>
          <a:p>
            <a:pPr marL="342900" indent="-342900"/>
            <a:r>
              <a:rPr lang="en-US" sz="2600" dirty="0"/>
              <a:t>After that the data would be cut down to 60 or 30 days for further pre-processed </a:t>
            </a:r>
            <a:r>
              <a:rPr lang="en-US" sz="2600" dirty="0" smtClean="0"/>
              <a:t>into 3D </a:t>
            </a:r>
            <a:r>
              <a:rPr lang="en-US" sz="2600" dirty="0" err="1" smtClean="0"/>
              <a:t>NumPy</a:t>
            </a:r>
            <a:r>
              <a:rPr lang="en-US" sz="2600" dirty="0" smtClean="0"/>
              <a:t> matrix which will make the data ready to fit in our </a:t>
            </a:r>
            <a:r>
              <a:rPr lang="en-US" sz="2600" dirty="0"/>
              <a:t>LSTM </a:t>
            </a:r>
            <a:r>
              <a:rPr lang="en-US" sz="2600" dirty="0" smtClean="0"/>
              <a:t>estimator.</a:t>
            </a:r>
          </a:p>
          <a:p>
            <a:pPr marL="342900" indent="-342900"/>
            <a:r>
              <a:rPr lang="en-US" sz="2600" dirty="0"/>
              <a:t>Then </a:t>
            </a:r>
            <a:r>
              <a:rPr lang="en-US" sz="2600" dirty="0" smtClean="0"/>
              <a:t>the LSTM </a:t>
            </a:r>
            <a:r>
              <a:rPr lang="en-US" sz="2600" dirty="0"/>
              <a:t>algorithms will find patterns in </a:t>
            </a:r>
            <a:r>
              <a:rPr lang="en-US" sz="2600" dirty="0" smtClean="0"/>
              <a:t>the data and </a:t>
            </a:r>
            <a:r>
              <a:rPr lang="en-US" sz="2600" dirty="0"/>
              <a:t>use regression method to predict the future ups and downs of the closing stock price of that company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/>
            <a:endParaRPr lang="en-US" dirty="0"/>
          </a:p>
          <a:p>
            <a:pPr marL="342900" indent="-342900"/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1" b="96154" l="10000" r="90000">
                        <a14:foregroundMark x1="45400" y1="92308" x2="45400" y2="92308"/>
                        <a14:foregroundMark x1="45400" y1="92308" x2="45400" y2="9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5" y="2828824"/>
            <a:ext cx="4583379" cy="26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14847"/>
            <a:ext cx="7378337" cy="564315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IN" sz="3300" b="1" u="sng" dirty="0">
                <a:latin typeface="Aldhabi" panose="01000000000000000000" pitchFamily="2" charset="-78"/>
                <a:ea typeface="+mj-ea"/>
                <a:cs typeface="Aldhabi" panose="01000000000000000000" pitchFamily="2" charset="-78"/>
              </a:rPr>
              <a:t>Tools Used (Software &amp; Hardware):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u="sng" dirty="0" smtClean="0"/>
              <a:t>Software Architecture: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python </a:t>
            </a:r>
            <a:r>
              <a:rPr lang="en-IN" dirty="0" smtClean="0"/>
              <a:t>3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 smtClean="0"/>
              <a:t>Anaconda Prompt</a:t>
            </a:r>
            <a:endParaRPr lang="en-IN" dirty="0"/>
          </a:p>
          <a:p>
            <a:pPr marL="1428750" lvl="2" indent="-514350">
              <a:buFont typeface="+mj-lt"/>
              <a:buAutoNum type="romanUcPeriod"/>
            </a:pPr>
            <a:r>
              <a:rPr lang="en-IN" dirty="0" err="1"/>
              <a:t>Jupyter</a:t>
            </a:r>
            <a:r>
              <a:rPr lang="en-IN" dirty="0"/>
              <a:t> notebook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 err="1"/>
              <a:t>Scikit</a:t>
            </a:r>
            <a:r>
              <a:rPr lang="en-IN" dirty="0"/>
              <a:t> Learn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 err="1"/>
              <a:t>TensorFlow</a:t>
            </a:r>
            <a:r>
              <a:rPr lang="en-IN" dirty="0"/>
              <a:t>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 err="1"/>
              <a:t>keras</a:t>
            </a:r>
            <a:r>
              <a:rPr lang="en-IN" dirty="0"/>
              <a:t>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Pandas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 err="1"/>
              <a:t>Pandas_datareader</a:t>
            </a:r>
            <a:endParaRPr lang="en-IN" dirty="0"/>
          </a:p>
          <a:p>
            <a:pPr marL="1428750" lvl="2" indent="-514350">
              <a:buFont typeface="+mj-lt"/>
              <a:buAutoNum type="romanUcPeriod"/>
            </a:pPr>
            <a:r>
              <a:rPr lang="en-IN" dirty="0" err="1"/>
              <a:t>NumPy</a:t>
            </a:r>
            <a:endParaRPr lang="en-IN" dirty="0"/>
          </a:p>
          <a:p>
            <a:pPr marL="1428750" lvl="2" indent="-514350">
              <a:buFont typeface="+mj-lt"/>
              <a:buAutoNum type="romanUcPeriod"/>
            </a:pPr>
            <a:r>
              <a:rPr lang="en-IN" dirty="0" err="1"/>
              <a:t>Matplotlib</a:t>
            </a:r>
            <a:endParaRPr lang="en-IN" dirty="0"/>
          </a:p>
          <a:p>
            <a:pPr marL="1428750" lvl="2" indent="-514350">
              <a:buFont typeface="+mj-lt"/>
              <a:buAutoNum type="romanUcPeriod"/>
            </a:pPr>
            <a:r>
              <a:rPr lang="en-IN" dirty="0" err="1"/>
              <a:t>Seaborn</a:t>
            </a:r>
            <a:endParaRPr lang="en-IN" dirty="0"/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Chrome </a:t>
            </a:r>
            <a:r>
              <a:rPr lang="en-IN" dirty="0" smtClean="0"/>
              <a:t>Browser</a:t>
            </a:r>
            <a:endParaRPr lang="en-IN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b="1" u="sng" dirty="0"/>
              <a:t>Hardware Architecture: </a:t>
            </a:r>
            <a:endParaRPr lang="en-I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IN" dirty="0" smtClean="0"/>
              <a:t>Processer: Intel i3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 smtClean="0"/>
              <a:t>RAM: 8 GB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 smtClean="0"/>
              <a:t>Hard Disk: 1 TB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 smtClean="0"/>
              <a:t>Internet Connection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endParaRPr lang="en-IN" b="1" u="sng" dirty="0" smtClean="0"/>
          </a:p>
          <a:p>
            <a:pPr marL="914400" lvl="1" indent="-457200">
              <a:buFont typeface="+mj-lt"/>
              <a:buAutoNum type="arabicPeriod"/>
            </a:pPr>
            <a:endParaRPr lang="en-IN" b="1" u="sng" dirty="0" smtClean="0"/>
          </a:p>
          <a:p>
            <a:pPr marL="1428750" lvl="2" indent="-514350">
              <a:buFont typeface="+mj-lt"/>
              <a:buAutoNum type="romanUcPeriod"/>
            </a:pPr>
            <a:endParaRPr lang="en-IN" dirty="0"/>
          </a:p>
          <a:p>
            <a:pPr marL="1428750" lvl="2" indent="-514350">
              <a:buFont typeface="+mj-lt"/>
              <a:buAutoNum type="romanUcPeriod"/>
            </a:pPr>
            <a:endParaRPr lang="en-IN" b="1" dirty="0" smtClean="0"/>
          </a:p>
          <a:p>
            <a:pPr marL="914400" lvl="2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7" b="16311"/>
          <a:stretch/>
        </p:blipFill>
        <p:spPr>
          <a:xfrm>
            <a:off x="5277395" y="1776549"/>
            <a:ext cx="2242458" cy="783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69" y="1658421"/>
            <a:ext cx="2522962" cy="1020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667" b="89926" l="20250" r="79667">
                        <a14:foregroundMark x1="23750" y1="63852" x2="23750" y2="63852"/>
                        <a14:foregroundMark x1="25500" y1="63852" x2="25500" y2="63852"/>
                        <a14:foregroundMark x1="30750" y1="72000" x2="30750" y2="72000"/>
                        <a14:foregroundMark x1="28333" y1="72000" x2="28333" y2="72000"/>
                        <a14:foregroundMark x1="33583" y1="68000" x2="33583" y2="68000"/>
                        <a14:foregroundMark x1="37667" y1="76296" x2="37667" y2="76296"/>
                        <a14:foregroundMark x1="40000" y1="70074" x2="40000" y2="70074"/>
                        <a14:foregroundMark x1="43333" y1="75259" x2="43333" y2="75259"/>
                        <a14:foregroundMark x1="45667" y1="70963" x2="45667" y2="70963"/>
                        <a14:foregroundMark x1="49917" y1="73333" x2="49917" y2="73333"/>
                        <a14:foregroundMark x1="52083" y1="69778" x2="52083" y2="69778"/>
                        <a14:foregroundMark x1="56333" y1="64741" x2="56333" y2="64741"/>
                        <a14:foregroundMark x1="59167" y1="70963" x2="59167" y2="70963"/>
                        <a14:foregroundMark x1="59500" y1="64741" x2="59500" y2="64741"/>
                        <a14:foregroundMark x1="62500" y1="66370" x2="62500" y2="66370"/>
                        <a14:foregroundMark x1="65083" y1="71852" x2="65083" y2="71852"/>
                        <a14:foregroundMark x1="62917" y1="72889" x2="62917" y2="72889"/>
                        <a14:foregroundMark x1="69583" y1="71704" x2="69583" y2="71704"/>
                        <a14:foregroundMark x1="71833" y1="70815" x2="71833" y2="70815"/>
                        <a14:foregroundMark x1="74750" y1="70815" x2="74750" y2="70815"/>
                        <a14:foregroundMark x1="73833" y1="74519" x2="73833" y2="74519"/>
                        <a14:foregroundMark x1="74833" y1="68741" x2="74833" y2="68741"/>
                        <a14:foregroundMark x1="76417" y1="73481" x2="76417" y2="73481"/>
                        <a14:foregroundMark x1="77500" y1="71407" x2="77500" y2="71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67" t="20862" r="19983" b="18983"/>
          <a:stretch/>
        </p:blipFill>
        <p:spPr>
          <a:xfrm>
            <a:off x="5360526" y="2808515"/>
            <a:ext cx="2257644" cy="1276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35" y="2808515"/>
            <a:ext cx="2298800" cy="1237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15" y="4272115"/>
            <a:ext cx="5227108" cy="1015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7" y="4036423"/>
            <a:ext cx="1358537" cy="13585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376" y="1459471"/>
            <a:ext cx="3370487" cy="18958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143" b="90000" l="3400" r="97000">
                        <a14:foregroundMark x1="42600" y1="45357" x2="42600" y2="45357"/>
                        <a14:foregroundMark x1="39200" y1="45000" x2="39200" y2="45000"/>
                        <a14:foregroundMark x1="40000" y1="51071" x2="40000" y2="51071"/>
                        <a14:foregroundMark x1="40000" y1="38929" x2="40000" y2="38929"/>
                        <a14:foregroundMark x1="37400" y1="36071" x2="37400" y2="36071"/>
                        <a14:foregroundMark x1="36400" y1="40000" x2="36400" y2="40000"/>
                        <a14:foregroundMark x1="36600" y1="29286" x2="36600" y2="29286"/>
                        <a14:foregroundMark x1="38800" y1="24643" x2="38800" y2="24643"/>
                        <a14:foregroundMark x1="41600" y1="21786" x2="41600" y2="21786"/>
                        <a14:foregroundMark x1="40000" y1="29643" x2="40000" y2="29643"/>
                        <a14:foregroundMark x1="41800" y1="16071" x2="41800" y2="16071"/>
                        <a14:foregroundMark x1="39200" y1="17500" x2="39200" y2="17500"/>
                        <a14:foregroundMark x1="45400" y1="16429" x2="45400" y2="16429"/>
                        <a14:foregroundMark x1="47400" y1="12500" x2="47400" y2="12500"/>
                        <a14:foregroundMark x1="43800" y1="11429" x2="43800" y2="11429"/>
                        <a14:foregroundMark x1="6800" y1="79643" x2="6800" y2="79643"/>
                        <a14:foregroundMark x1="3400" y1="90000" x2="3400" y2="90000"/>
                        <a14:foregroundMark x1="20000" y1="81429" x2="20000" y2="81429"/>
                        <a14:foregroundMark x1="29800" y1="80000" x2="29800" y2="80000"/>
                        <a14:foregroundMark x1="40400" y1="76786" x2="40400" y2="76786"/>
                        <a14:foregroundMark x1="58600" y1="76071" x2="58600" y2="76071"/>
                        <a14:foregroundMark x1="65400" y1="77500" x2="65400" y2="77500"/>
                        <a14:foregroundMark x1="77200" y1="78214" x2="77200" y2="78214"/>
                        <a14:foregroundMark x1="92800" y1="74643" x2="92800" y2="74643"/>
                        <a14:foregroundMark x1="97000" y1="90000" x2="97000" y2="90000"/>
                        <a14:foregroundMark x1="52200" y1="7143" x2="52200" y2="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32" y="5067165"/>
            <a:ext cx="2812791" cy="15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4846"/>
            <a:ext cx="10515600" cy="708146"/>
          </a:xfrm>
        </p:spPr>
        <p:txBody>
          <a:bodyPr/>
          <a:lstStyle/>
          <a:p>
            <a:r>
              <a:rPr lang="en-US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Methodology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876"/>
            <a:ext cx="10515600" cy="306274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Here, we have choose a model called LSTM to build our Project</a:t>
            </a:r>
          </a:p>
          <a:p>
            <a:r>
              <a:rPr lang="en-IN" dirty="0" smtClean="0"/>
              <a:t>LSTM stands for Long Short Term Memory.</a:t>
            </a:r>
          </a:p>
          <a:p>
            <a:r>
              <a:rPr lang="en-IN" dirty="0" smtClean="0"/>
              <a:t>Unlike other models LSTM is special it gains the information from previous steps in a loop.</a:t>
            </a:r>
          </a:p>
          <a:p>
            <a:r>
              <a:rPr lang="en-IN" dirty="0" smtClean="0"/>
              <a:t>Having the previously learned information it can predict complex prediction way better than other models.</a:t>
            </a:r>
          </a:p>
          <a:p>
            <a:r>
              <a:rPr lang="en-IN" dirty="0" smtClean="0"/>
              <a:t>LSTM is widely used in NLP technology, but it is also going to work excellently in our problem of predicting stock price as well.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1" y="4843871"/>
            <a:ext cx="7086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4034"/>
            <a:ext cx="10515600" cy="668958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Module:-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4" b="98071" l="1907" r="99546">
                        <a14:foregroundMark x1="14346" y1="21914" x2="14346" y2="21914"/>
                        <a14:foregroundMark x1="3117" y1="27083" x2="3117" y2="27083"/>
                        <a14:foregroundMark x1="14467" y1="87500" x2="14467" y2="87500"/>
                        <a14:foregroundMark x1="11985" y1="85340" x2="11985" y2="85340"/>
                        <a14:foregroundMark x1="8263" y1="92361" x2="8263" y2="92361"/>
                        <a14:foregroundMark x1="10714" y1="16127" x2="10714" y2="16127"/>
                        <a14:foregroundMark x1="13832" y1="94213" x2="13832" y2="94213"/>
                        <a14:foregroundMark x1="4933" y1="18210" x2="4933" y2="18210"/>
                        <a14:foregroundMark x1="40617" y1="52392" x2="40617" y2="52392"/>
                        <a14:foregroundMark x1="74879" y1="49691" x2="74879" y2="49691"/>
                        <a14:foregroundMark x1="77452" y1="49691" x2="77452" y2="49691"/>
                        <a14:foregroundMark x1="12439" y1="90818" x2="12439" y2="90818"/>
                        <a14:foregroundMark x1="13499" y1="17361" x2="13499" y2="17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489"/>
            <a:ext cx="12192000" cy="4281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4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8720"/>
            <a:ext cx="10515600" cy="734272"/>
          </a:xfrm>
        </p:spPr>
        <p:txBody>
          <a:bodyPr/>
          <a:lstStyle/>
          <a:p>
            <a:r>
              <a:rPr lang="en-IN" sz="40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Things we have done so far:-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953700"/>
              </p:ext>
            </p:extLst>
          </p:nvPr>
        </p:nvGraphicFramePr>
        <p:xfrm>
          <a:off x="657225" y="2153966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5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61960"/>
            <a:ext cx="10996749" cy="1325563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Aldhabi" panose="01000000000000000000" pitchFamily="2" charset="-78"/>
                <a:cs typeface="Aldhabi" panose="01000000000000000000" pitchFamily="2" charset="-78"/>
              </a:rPr>
              <a:t>Exploratory Data </a:t>
            </a:r>
            <a:r>
              <a:rPr lang="en-IN" b="1" u="sng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Analysis(EDA</a:t>
            </a:r>
            <a:r>
              <a:rPr lang="en-IN" b="1" u="sng" dirty="0"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975156"/>
            <a:ext cx="5222967" cy="2667998"/>
          </a:xfrm>
        </p:spPr>
        <p:txBody>
          <a:bodyPr>
            <a:noAutofit/>
          </a:bodyPr>
          <a:lstStyle/>
          <a:p>
            <a:pPr lvl="1"/>
            <a:r>
              <a:rPr lang="en-IN" dirty="0"/>
              <a:t>Simple Data Visualization</a:t>
            </a:r>
          </a:p>
          <a:p>
            <a:pPr lvl="1"/>
            <a:r>
              <a:rPr lang="en-IN" dirty="0" smtClean="0"/>
              <a:t>Comparison of Closing data of different company</a:t>
            </a:r>
            <a:endParaRPr lang="en-IN" dirty="0"/>
          </a:p>
          <a:p>
            <a:pPr lvl="1"/>
            <a:r>
              <a:rPr lang="en-IN" dirty="0"/>
              <a:t>High vs Low trade analysis</a:t>
            </a:r>
          </a:p>
          <a:p>
            <a:pPr lvl="1"/>
            <a:r>
              <a:rPr lang="en-IN" dirty="0"/>
              <a:t>Volume Trade visualization</a:t>
            </a:r>
          </a:p>
          <a:p>
            <a:pPr lvl="1"/>
            <a:r>
              <a:rPr lang="en-IN" dirty="0"/>
              <a:t>Last quarter closing summary</a:t>
            </a:r>
            <a:r>
              <a:rPr lang="en-IN" dirty="0" smtClean="0"/>
              <a:t>, etc.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endParaRPr lang="en-IN" dirty="0" smtClean="0"/>
          </a:p>
        </p:txBody>
      </p:sp>
      <p:sp>
        <p:nvSpPr>
          <p:cNvPr id="5" name="Oval 4"/>
          <p:cNvSpPr/>
          <p:nvPr/>
        </p:nvSpPr>
        <p:spPr>
          <a:xfrm>
            <a:off x="6609805" y="2338252"/>
            <a:ext cx="4310743" cy="416705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6" b="11355"/>
          <a:stretch/>
        </p:blipFill>
        <p:spPr>
          <a:xfrm>
            <a:off x="1405660" y="1332412"/>
            <a:ext cx="8919121" cy="4545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5471" y="6400799"/>
            <a:ext cx="903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Wipro Highest Closing is 721.5 on 04-01-2022 vs TCS Highest Closing is 4019.15 on 17-01-2022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5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684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Aldhabi</vt:lpstr>
      <vt:lpstr>Arial</vt:lpstr>
      <vt:lpstr>Book Antiqua</vt:lpstr>
      <vt:lpstr>Calibri</vt:lpstr>
      <vt:lpstr>Calibri Light</vt:lpstr>
      <vt:lpstr>Office Theme</vt:lpstr>
      <vt:lpstr>Stock Price Prediction </vt:lpstr>
      <vt:lpstr>INTRODUCTION:- </vt:lpstr>
      <vt:lpstr>OBJECTIVE:-</vt:lpstr>
      <vt:lpstr>PowerPoint Presentation</vt:lpstr>
      <vt:lpstr>Methodology:</vt:lpstr>
      <vt:lpstr>Module:-</vt:lpstr>
      <vt:lpstr>Things we have done so far:-</vt:lpstr>
      <vt:lpstr>Exploratory Data Analysis(EDA)</vt:lpstr>
      <vt:lpstr>PowerPoint Presentation</vt:lpstr>
      <vt:lpstr>PowerPoint Presentation</vt:lpstr>
      <vt:lpstr>PowerPoint Presentation</vt:lpstr>
      <vt:lpstr>PowerPoint Presentation</vt:lpstr>
      <vt:lpstr>Things still left to be done:-</vt:lpstr>
      <vt:lpstr>Expected Outcome: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Saheb Mukherjee</dc:creator>
  <cp:lastModifiedBy>Saheb Mukherjee</cp:lastModifiedBy>
  <cp:revision>27</cp:revision>
  <dcterms:created xsi:type="dcterms:W3CDTF">2022-04-07T19:59:04Z</dcterms:created>
  <dcterms:modified xsi:type="dcterms:W3CDTF">2022-04-08T21:12:10Z</dcterms:modified>
</cp:coreProperties>
</file>