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 varScale="1">
        <p:scale>
          <a:sx n="69" d="100"/>
          <a:sy n="69" d="100"/>
        </p:scale>
        <p:origin x="14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Graph information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7" formatCode="_(* #,##0.00_);_(* \(#,##0.00\);_(* &quot;-&quot;??_);_(@_)">
                  <c:v>0.50700000000000001</c:v>
                </c:pt>
                <c:pt idx="8" formatCode="_(* #,##0.00_);_(* \(#,##0.00\);_(* &quot;-&quot;??_);_(@_)">
                  <c:v>0.45500000000000002</c:v>
                </c:pt>
                <c:pt idx="9" formatCode="_(* #,##0.00_);_(* \(#,##0.00\);_(* &quot;-&quot;??_);_(@_)">
                  <c:v>1.5249999999999975</c:v>
                </c:pt>
                <c:pt idx="10" formatCode="_(* #,##0.00_);_(* \(#,##0.00\);_(* &quot;-&quot;??_);_(@_)">
                  <c:v>2.2200000000000002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4E-40AC-9BCF-324C2CB3108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Graph information</c:v>
                </c:pt>
              </c:strCache>
            </c:strRef>
          </c:tx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6.4780000000000024</c:v>
                </c:pt>
                <c:pt idx="8">
                  <c:v>5.8330000000000002</c:v>
                </c:pt>
                <c:pt idx="9">
                  <c:v>5.8309999999999986</c:v>
                </c:pt>
                <c:pt idx="10">
                  <c:v>3.4999999999999987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4E-40AC-9BCF-324C2CB31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en-US"/>
          </a:p>
        </c:txPr>
        <c:crossAx val="83147008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83147008"/>
        <c:scaling>
          <c:orientation val="minMax"/>
        </c:scaling>
        <c:delete val="0"/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min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en-US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overlay val="0"/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>
              <a:latin typeface="Arial"/>
            </a:rPr>
            <a:t>$6.3</a:t>
          </a:r>
          <a:endParaRPr lang="en-US" sz="1100" b="1" dirty="0">
            <a:latin typeface="Arial"/>
          </a:endParaRP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latin typeface="Arial"/>
            </a:rPr>
            <a:t>$7.4</a:t>
          </a:r>
          <a:endParaRPr lang="en-US" sz="1100" b="1" dirty="0">
            <a:latin typeface="Arial"/>
          </a:endParaRP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latin typeface="Arial"/>
            </a:rPr>
            <a:t>$7.0</a:t>
          </a:r>
          <a:endParaRPr lang="en-US" sz="1100" b="1" dirty="0">
            <a:latin typeface="Arial"/>
          </a:endParaRP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latin typeface="Arial"/>
            </a:rPr>
            <a:t>$5.7</a:t>
          </a:r>
          <a:endParaRPr lang="en-US" sz="1100" b="1" dirty="0">
            <a:latin typeface="Arial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slide option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slide option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Blank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r>
              <a:rPr lang="en-US" dirty="0" smtClean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List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 smtClean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  <a:endParaRPr lang="en-US" sz="3600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Department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solidFill>
                  <a:schemeClr val="bg1"/>
                </a:solidFill>
              </a:rPr>
              <a:t>Presentation Title</a:t>
            </a:r>
            <a:endParaRPr lang="en-US" sz="2800" cap="non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22313" y="4648201"/>
            <a:ext cx="7772400" cy="1683688"/>
          </a:xfrm>
        </p:spPr>
        <p:txBody>
          <a:bodyPr anchor="t"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Author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Department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Date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Location</a:t>
            </a: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Arial"/>
              </a:rPr>
              <a:t>Presentation Title</a:t>
            </a:r>
            <a:endParaRPr lang="en-US" sz="2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2313" y="4648201"/>
            <a:ext cx="77724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Author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Department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Date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70000"/>
                </a:solidFill>
                <a:cs typeface="Arial"/>
              </a:rPr>
              <a:t>Additional Notes </a:t>
            </a:r>
            <a:r>
              <a:rPr lang="en-US" dirty="0" smtClean="0">
                <a:cs typeface="Arial"/>
              </a:rPr>
              <a:t>-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dolor.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 Cum </a:t>
            </a:r>
            <a:r>
              <a:rPr lang="en-US" dirty="0" err="1" smtClean="0"/>
              <a:t>sociis</a:t>
            </a:r>
            <a:r>
              <a:rPr lang="en-US" dirty="0" smtClean="0"/>
              <a:t> </a:t>
            </a:r>
            <a:r>
              <a:rPr lang="en-US" dirty="0" err="1" smtClean="0"/>
              <a:t>natoque</a:t>
            </a:r>
            <a:r>
              <a:rPr lang="en-US" dirty="0" smtClean="0"/>
              <a:t> </a:t>
            </a:r>
            <a:r>
              <a:rPr lang="en-US" dirty="0" err="1" smtClean="0"/>
              <a:t>penatibus</a:t>
            </a:r>
            <a:r>
              <a:rPr lang="en-US" dirty="0" smtClean="0"/>
              <a:t> et </a:t>
            </a:r>
            <a:r>
              <a:rPr lang="en-US" dirty="0" err="1" smtClean="0"/>
              <a:t>magnis</a:t>
            </a:r>
            <a:r>
              <a:rPr lang="en-US" dirty="0" smtClean="0"/>
              <a:t> </a:t>
            </a:r>
            <a:r>
              <a:rPr lang="en-US" dirty="0" err="1" smtClean="0"/>
              <a:t>dis</a:t>
            </a:r>
            <a:r>
              <a:rPr lang="en-US" dirty="0" smtClean="0"/>
              <a:t> parturient </a:t>
            </a:r>
            <a:r>
              <a:rPr lang="en-US" dirty="0" err="1" smtClean="0"/>
              <a:t>montes</a:t>
            </a:r>
            <a:r>
              <a:rPr lang="en-US" dirty="0" smtClean="0"/>
              <a:t>, </a:t>
            </a:r>
            <a:r>
              <a:rPr lang="en-US" dirty="0" err="1" smtClean="0"/>
              <a:t>nascetur</a:t>
            </a:r>
            <a:r>
              <a:rPr lang="en-US" dirty="0" smtClean="0"/>
              <a:t> </a:t>
            </a:r>
            <a:r>
              <a:rPr lang="en-US" dirty="0" err="1" smtClean="0"/>
              <a:t>ridiculus</a:t>
            </a:r>
            <a:r>
              <a:rPr lang="en-US" dirty="0" smtClean="0"/>
              <a:t> mus. </a:t>
            </a:r>
            <a:r>
              <a:rPr lang="en-US" dirty="0" err="1" smtClean="0"/>
              <a:t>Donec</a:t>
            </a:r>
            <a:r>
              <a:rPr lang="en-US" dirty="0" smtClean="0"/>
              <a:t> quam </a:t>
            </a:r>
            <a:r>
              <a:rPr lang="en-US" dirty="0" err="1" smtClean="0"/>
              <a:t>felis</a:t>
            </a:r>
            <a:r>
              <a:rPr lang="en-US" dirty="0" smtClean="0"/>
              <a:t>,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,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,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69875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Title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66541182"/>
              </p:ext>
            </p:extLst>
          </p:nvPr>
        </p:nvGraphicFramePr>
        <p:xfrm>
          <a:off x="533400" y="1676400"/>
          <a:ext cx="8153400" cy="441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Column </a:t>
                      </a:r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/>
                          <a:cs typeface="+mn-cs"/>
                        </a:rPr>
                        <a:t>B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C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D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+mn-cs"/>
                        </a:rPr>
                        <a:t>ROW1</a:t>
                      </a:r>
                      <a:r>
                        <a:rPr lang="en-US" sz="2000" baseline="0" dirty="0" smtClean="0">
                          <a:latin typeface="Arial"/>
                          <a:cs typeface="+mn-cs"/>
                        </a:rPr>
                        <a:t> COL A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XXB1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XXC1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XXD1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+mn-cs"/>
                        </a:rPr>
                        <a:t>ROW2</a:t>
                      </a:r>
                      <a:r>
                        <a:rPr lang="en-US" sz="2000" baseline="0" dirty="0" smtClean="0">
                          <a:latin typeface="+mn-lt"/>
                          <a:cs typeface="+mn-cs"/>
                        </a:rPr>
                        <a:t> COL A</a:t>
                      </a:r>
                      <a:endParaRPr lang="en-US" sz="2000" dirty="0" smtClean="0">
                        <a:latin typeface="+mn-lt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XXB2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XXC2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XXD2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+mn-cs"/>
                        </a:rPr>
                        <a:t>ROW3</a:t>
                      </a:r>
                      <a:r>
                        <a:rPr lang="en-US" sz="2000" baseline="0" dirty="0" smtClean="0">
                          <a:latin typeface="+mn-lt"/>
                          <a:cs typeface="+mn-cs"/>
                        </a:rPr>
                        <a:t> COL A</a:t>
                      </a:r>
                      <a:endParaRPr lang="en-US" sz="2000" dirty="0" smtClean="0">
                        <a:latin typeface="+mn-lt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XXB3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XXC3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XXD3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+mn-cs"/>
                        </a:rPr>
                        <a:t>ROW4</a:t>
                      </a:r>
                      <a:r>
                        <a:rPr lang="en-US" sz="2000" baseline="0" dirty="0" smtClean="0">
                          <a:latin typeface="+mn-lt"/>
                          <a:cs typeface="+mn-cs"/>
                        </a:rPr>
                        <a:t> COL A</a:t>
                      </a:r>
                      <a:endParaRPr lang="en-US" sz="2000" dirty="0" smtClean="0">
                        <a:latin typeface="+mn-lt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XXB4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XXC4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XXD4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+mn-cs"/>
                        </a:rPr>
                        <a:t>ROW5</a:t>
                      </a:r>
                      <a:r>
                        <a:rPr lang="en-US" sz="2000" baseline="0" dirty="0" smtClean="0">
                          <a:latin typeface="+mn-lt"/>
                          <a:cs typeface="+mn-cs"/>
                        </a:rPr>
                        <a:t> COL A</a:t>
                      </a:r>
                      <a:endParaRPr lang="en-US" sz="2000" dirty="0" smtClean="0">
                        <a:latin typeface="+mn-lt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XXB5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XXC5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XXD5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+mn-lt"/>
                          <a:cs typeface="+mn-cs"/>
                        </a:rPr>
                        <a:t>ROW6</a:t>
                      </a:r>
                      <a:r>
                        <a:rPr lang="en-US" sz="2000" baseline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2000" baseline="0" dirty="0" smtClean="0">
                          <a:latin typeface="+mn-lt"/>
                          <a:cs typeface="+mn-cs"/>
                        </a:rPr>
                        <a:t>COL A</a:t>
                      </a:r>
                      <a:endParaRPr lang="en-US" sz="2000" dirty="0" smtClean="0">
                        <a:latin typeface="+mn-lt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XXB6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XXC6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XXD6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ligula</a:t>
            </a:r>
            <a:r>
              <a:rPr lang="en-US" sz="2000" dirty="0" smtClean="0"/>
              <a:t> </a:t>
            </a:r>
            <a:r>
              <a:rPr lang="en-US" sz="2000" dirty="0" err="1" smtClean="0"/>
              <a:t>eget</a:t>
            </a:r>
            <a:r>
              <a:rPr lang="en-US" sz="2000" dirty="0" smtClean="0"/>
              <a:t> dolor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smtClean="0"/>
              <a:t>Cum </a:t>
            </a:r>
            <a:r>
              <a:rPr lang="en-US" sz="2000" dirty="0" err="1" smtClean="0"/>
              <a:t>sociis</a:t>
            </a:r>
            <a:r>
              <a:rPr lang="en-US" sz="2000" dirty="0" smtClean="0"/>
              <a:t> </a:t>
            </a:r>
            <a:r>
              <a:rPr lang="en-US" sz="2000" dirty="0" err="1" smtClean="0"/>
              <a:t>natoque</a:t>
            </a:r>
            <a:r>
              <a:rPr lang="en-US" sz="2000" dirty="0" smtClean="0"/>
              <a:t> </a:t>
            </a:r>
            <a:r>
              <a:rPr lang="en-US" sz="2000" dirty="0" err="1" smtClean="0"/>
              <a:t>penatibus</a:t>
            </a:r>
            <a:r>
              <a:rPr lang="en-US" sz="2000" dirty="0" smtClean="0"/>
              <a:t> et </a:t>
            </a:r>
            <a:r>
              <a:rPr lang="en-US" sz="2000" dirty="0" err="1" smtClean="0"/>
              <a:t>magnis</a:t>
            </a:r>
            <a:r>
              <a:rPr lang="en-US" sz="2000" dirty="0" smtClean="0"/>
              <a:t> </a:t>
            </a:r>
            <a:r>
              <a:rPr lang="en-US" sz="2000" dirty="0" err="1" smtClean="0"/>
              <a:t>dis</a:t>
            </a:r>
            <a:r>
              <a:rPr lang="en-US" sz="2000" dirty="0" smtClean="0"/>
              <a:t> parturient </a:t>
            </a:r>
            <a:r>
              <a:rPr lang="en-US" sz="2000" dirty="0" err="1" smtClean="0"/>
              <a:t>montes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Donec</a:t>
            </a:r>
            <a:r>
              <a:rPr lang="en-US" sz="2000" dirty="0" smtClean="0"/>
              <a:t> quam </a:t>
            </a:r>
            <a:r>
              <a:rPr lang="en-US" sz="2000" dirty="0" err="1" smtClean="0"/>
              <a:t>felis</a:t>
            </a:r>
            <a:r>
              <a:rPr lang="en-US" sz="2000" dirty="0" smtClean="0"/>
              <a:t>, </a:t>
            </a:r>
            <a:r>
              <a:rPr lang="en-US" sz="2000" dirty="0" err="1" smtClean="0"/>
              <a:t>ultricies</a:t>
            </a:r>
            <a:r>
              <a:rPr lang="en-US" sz="2000" dirty="0" smtClean="0"/>
              <a:t> </a:t>
            </a:r>
            <a:r>
              <a:rPr lang="en-US" sz="2000" dirty="0" err="1" smtClean="0"/>
              <a:t>nec</a:t>
            </a:r>
            <a:r>
              <a:rPr lang="en-US" sz="2000" dirty="0" smtClean="0"/>
              <a:t>, </a:t>
            </a:r>
            <a:r>
              <a:rPr lang="en-US" sz="2000" dirty="0" err="1" smtClean="0"/>
              <a:t>pellentesque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ligula</a:t>
            </a:r>
            <a:r>
              <a:rPr lang="en-US" sz="2000" dirty="0" smtClean="0"/>
              <a:t> </a:t>
            </a:r>
            <a:r>
              <a:rPr lang="en-US" sz="2000" dirty="0" err="1" smtClean="0"/>
              <a:t>eget</a:t>
            </a:r>
            <a:r>
              <a:rPr lang="en-US" sz="2000" dirty="0" smtClean="0"/>
              <a:t> dolor</a:t>
            </a:r>
            <a:endParaRPr lang="en-US" sz="2000" dirty="0" smtClean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. </a:t>
            </a: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ligula</a:t>
            </a:r>
            <a:r>
              <a:rPr lang="en-US" sz="2000" dirty="0" smtClean="0"/>
              <a:t> </a:t>
            </a:r>
            <a:r>
              <a:rPr lang="en-US" sz="2000" dirty="0" err="1" smtClean="0"/>
              <a:t>eget</a:t>
            </a:r>
            <a:r>
              <a:rPr lang="en-US" sz="2000" dirty="0" smtClean="0"/>
              <a:t> dolor. </a:t>
            </a: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. Cum </a:t>
            </a:r>
            <a:r>
              <a:rPr lang="en-US" sz="2000" dirty="0" err="1" smtClean="0"/>
              <a:t>sociis</a:t>
            </a:r>
            <a:r>
              <a:rPr lang="en-US" sz="2000" dirty="0" smtClean="0"/>
              <a:t> </a:t>
            </a:r>
            <a:r>
              <a:rPr lang="en-US" sz="2000" dirty="0" err="1" smtClean="0"/>
              <a:t>natoque</a:t>
            </a:r>
            <a:r>
              <a:rPr lang="en-US" sz="2000" dirty="0" smtClean="0"/>
              <a:t> </a:t>
            </a:r>
            <a:r>
              <a:rPr lang="en-US" sz="2000" dirty="0" err="1" smtClean="0"/>
              <a:t>penatibus</a:t>
            </a:r>
            <a:r>
              <a:rPr lang="en-US" sz="2000" dirty="0" smtClean="0"/>
              <a:t> et </a:t>
            </a:r>
            <a:r>
              <a:rPr lang="en-US" sz="2000" dirty="0" err="1" smtClean="0"/>
              <a:t>magnis</a:t>
            </a:r>
            <a:r>
              <a:rPr lang="en-US" sz="2000" dirty="0" smtClean="0"/>
              <a:t> </a:t>
            </a:r>
            <a:r>
              <a:rPr lang="en-US" sz="2000" dirty="0" err="1" smtClean="0"/>
              <a:t>dis</a:t>
            </a:r>
            <a:r>
              <a:rPr lang="en-US" sz="2000" dirty="0" smtClean="0"/>
              <a:t> parturient </a:t>
            </a:r>
            <a:r>
              <a:rPr lang="en-US" sz="2000" dirty="0" err="1" smtClean="0"/>
              <a:t>montes</a:t>
            </a:r>
            <a:r>
              <a:rPr lang="en-US" sz="2000" dirty="0" smtClean="0"/>
              <a:t>, </a:t>
            </a:r>
            <a:r>
              <a:rPr lang="en-US" sz="2000" dirty="0" err="1" smtClean="0"/>
              <a:t>nascetur</a:t>
            </a:r>
            <a:r>
              <a:rPr lang="en-US" sz="2000" dirty="0" smtClean="0"/>
              <a:t> </a:t>
            </a:r>
            <a:r>
              <a:rPr lang="en-US" sz="2000" dirty="0" err="1" smtClean="0"/>
              <a:t>ridiculus</a:t>
            </a:r>
            <a:r>
              <a:rPr lang="en-US" sz="2000" dirty="0" smtClean="0"/>
              <a:t> mus. </a:t>
            </a:r>
            <a:r>
              <a:rPr lang="en-US" sz="2000" dirty="0" err="1" smtClean="0"/>
              <a:t>Donec</a:t>
            </a:r>
            <a:r>
              <a:rPr lang="en-US" sz="2000" dirty="0" smtClean="0"/>
              <a:t> quam </a:t>
            </a:r>
            <a:r>
              <a:rPr lang="en-US" sz="2000" dirty="0" err="1" smtClean="0"/>
              <a:t>felis</a:t>
            </a:r>
            <a:r>
              <a:rPr lang="en-US" sz="2000" dirty="0" smtClean="0"/>
              <a:t>, </a:t>
            </a:r>
            <a:r>
              <a:rPr lang="en-US" sz="2000" dirty="0" err="1" smtClean="0"/>
              <a:t>ultricies</a:t>
            </a:r>
            <a:r>
              <a:rPr lang="en-US" sz="2000" dirty="0" smtClean="0"/>
              <a:t> </a:t>
            </a:r>
            <a:r>
              <a:rPr lang="en-US" sz="2000" dirty="0" err="1" smtClean="0"/>
              <a:t>nec</a:t>
            </a:r>
            <a:r>
              <a:rPr lang="en-US" sz="2000" dirty="0" smtClean="0"/>
              <a:t>, </a:t>
            </a:r>
            <a:r>
              <a:rPr lang="en-US" sz="2000" dirty="0" err="1" smtClean="0"/>
              <a:t>pellentesque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, </a:t>
            </a:r>
            <a:r>
              <a:rPr lang="en-US" sz="2000" dirty="0" err="1" smtClean="0"/>
              <a:t>pretium</a:t>
            </a:r>
            <a:r>
              <a:rPr lang="en-US" sz="2000" dirty="0" smtClean="0"/>
              <a:t> </a:t>
            </a:r>
            <a:r>
              <a:rPr lang="en-US" sz="2000" dirty="0" err="1" smtClean="0"/>
              <a:t>quis</a:t>
            </a:r>
            <a:r>
              <a:rPr lang="en-US" sz="2000" dirty="0" smtClean="0"/>
              <a:t>, sem.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 smtClean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. Cum </a:t>
            </a:r>
            <a:r>
              <a:rPr lang="en-US" sz="2000" dirty="0" err="1" smtClean="0"/>
              <a:t>sociis</a:t>
            </a:r>
            <a:r>
              <a:rPr lang="en-US" sz="2000" dirty="0" smtClean="0"/>
              <a:t> </a:t>
            </a:r>
            <a:r>
              <a:rPr lang="en-US" sz="2000" dirty="0" err="1" smtClean="0"/>
              <a:t>natoque</a:t>
            </a:r>
            <a:r>
              <a:rPr lang="en-US" sz="2000" dirty="0" smtClean="0"/>
              <a:t> </a:t>
            </a:r>
            <a:r>
              <a:rPr lang="en-US" sz="2000" dirty="0" err="1" smtClean="0"/>
              <a:t>penatibus</a:t>
            </a:r>
            <a:r>
              <a:rPr lang="en-US" sz="2000" dirty="0" smtClean="0"/>
              <a:t> et </a:t>
            </a:r>
            <a:r>
              <a:rPr lang="en-US" sz="2000" dirty="0" err="1" smtClean="0"/>
              <a:t>magnis</a:t>
            </a:r>
            <a:r>
              <a:rPr lang="en-US" sz="2000" dirty="0" smtClean="0"/>
              <a:t> </a:t>
            </a:r>
            <a:r>
              <a:rPr lang="en-US" sz="2000" dirty="0" err="1" smtClean="0"/>
              <a:t>dis</a:t>
            </a:r>
            <a:r>
              <a:rPr lang="en-US" sz="2000" dirty="0" smtClean="0"/>
              <a:t> parturient </a:t>
            </a:r>
            <a:r>
              <a:rPr lang="en-US" sz="2000" dirty="0" err="1" smtClean="0"/>
              <a:t>montes</a:t>
            </a:r>
            <a:r>
              <a:rPr lang="en-US" sz="2000" dirty="0" smtClean="0"/>
              <a:t>, </a:t>
            </a:r>
            <a:r>
              <a:rPr lang="en-US" sz="2000" dirty="0" err="1" smtClean="0"/>
              <a:t>nascetur</a:t>
            </a:r>
            <a:r>
              <a:rPr lang="en-US" sz="2000" dirty="0" smtClean="0"/>
              <a:t> </a:t>
            </a:r>
            <a:r>
              <a:rPr lang="en-US" sz="2000" dirty="0" err="1" smtClean="0"/>
              <a:t>ridiculus</a:t>
            </a:r>
            <a:r>
              <a:rPr lang="en-US" sz="2000" dirty="0" smtClean="0"/>
              <a:t> mus. </a:t>
            </a:r>
            <a:r>
              <a:rPr lang="en-US" sz="2000" dirty="0" err="1" smtClean="0"/>
              <a:t>Donec</a:t>
            </a:r>
            <a:r>
              <a:rPr lang="en-US" sz="2000" dirty="0" smtClean="0"/>
              <a:t> quam </a:t>
            </a:r>
            <a:r>
              <a:rPr lang="en-US" sz="2000" dirty="0" err="1" smtClean="0"/>
              <a:t>felis</a:t>
            </a:r>
            <a:r>
              <a:rPr lang="en-US" sz="2000" dirty="0" smtClean="0"/>
              <a:t>, </a:t>
            </a:r>
            <a:r>
              <a:rPr lang="en-US" sz="2000" dirty="0" err="1" smtClean="0"/>
              <a:t>ultricies</a:t>
            </a:r>
            <a:r>
              <a:rPr lang="en-US" sz="2000" dirty="0" smtClean="0"/>
              <a:t> </a:t>
            </a:r>
            <a:r>
              <a:rPr lang="en-US" sz="2000" dirty="0" err="1" smtClean="0"/>
              <a:t>nec</a:t>
            </a:r>
            <a:r>
              <a:rPr lang="en-US" sz="2000" dirty="0" smtClean="0"/>
              <a:t>, </a:t>
            </a:r>
            <a:r>
              <a:rPr lang="en-US" sz="2000" dirty="0" err="1" smtClean="0"/>
              <a:t>pellentesque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, </a:t>
            </a:r>
            <a:r>
              <a:rPr lang="en-US" sz="2000" dirty="0" err="1" smtClean="0"/>
              <a:t>pretium</a:t>
            </a:r>
            <a:r>
              <a:rPr lang="en-US" sz="2000" dirty="0" smtClean="0"/>
              <a:t> </a:t>
            </a:r>
            <a:r>
              <a:rPr lang="en-US" sz="2000" dirty="0" err="1" smtClean="0"/>
              <a:t>quis</a:t>
            </a:r>
            <a:r>
              <a:rPr lang="en-US" sz="2000" dirty="0" smtClean="0"/>
              <a:t>, sem.</a:t>
            </a:r>
            <a:endParaRPr lang="en-US" sz="2000" dirty="0" smtClean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 smtClean="0"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Type image caption here.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038318"/>
            <a:ext cx="8229600" cy="5329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7F7F7F"/>
                </a:solidFill>
                <a:cs typeface="Arial"/>
              </a:rPr>
              <a:t>Page Title</a:t>
            </a:r>
            <a:endParaRPr lang="en-US" sz="2800" b="1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5" name="Picture 4" descr="Dickinson_hoefler_186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39</TotalTime>
  <Words>273</Words>
  <Application>Microsoft Office PowerPoint</Application>
  <PresentationFormat>On-screen Show (4:3)</PresentationFormat>
  <Paragraphs>72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Dickinson_Template_red</vt:lpstr>
      <vt:lpstr>Presentation Title</vt:lpstr>
      <vt:lpstr>Presentation Title</vt:lpstr>
      <vt:lpstr>PowerPoint Presentation</vt:lpstr>
      <vt:lpstr>GraphTitle</vt:lpstr>
      <vt:lpstr>Chart Title</vt:lpstr>
      <vt:lpstr>List Title</vt:lpstr>
      <vt:lpstr>Slide Title</vt:lpstr>
      <vt:lpstr>Slide Title</vt:lpstr>
      <vt:lpstr>Page Title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Eblict</cp:lastModifiedBy>
  <cp:revision>4</cp:revision>
  <dcterms:created xsi:type="dcterms:W3CDTF">2012-03-02T03:45:19Z</dcterms:created>
  <dcterms:modified xsi:type="dcterms:W3CDTF">2023-09-26T07:36:37Z</dcterms:modified>
</cp:coreProperties>
</file>