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E463-B27F-4B27-84F9-D24F43D91A49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1008-45B3-4B3C-BFC1-79F2E9DD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3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E463-B27F-4B27-84F9-D24F43D91A49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1008-45B3-4B3C-BFC1-79F2E9DD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3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E463-B27F-4B27-84F9-D24F43D91A49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1008-45B3-4B3C-BFC1-79F2E9DD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8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E463-B27F-4B27-84F9-D24F43D91A49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1008-45B3-4B3C-BFC1-79F2E9DD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4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E463-B27F-4B27-84F9-D24F43D91A49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1008-45B3-4B3C-BFC1-79F2E9DD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3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E463-B27F-4B27-84F9-D24F43D91A49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1008-45B3-4B3C-BFC1-79F2E9DD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3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E463-B27F-4B27-84F9-D24F43D91A49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1008-45B3-4B3C-BFC1-79F2E9DD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4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E463-B27F-4B27-84F9-D24F43D91A49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1008-45B3-4B3C-BFC1-79F2E9DD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E463-B27F-4B27-84F9-D24F43D91A49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1008-45B3-4B3C-BFC1-79F2E9DD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9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E463-B27F-4B27-84F9-D24F43D91A49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1008-45B3-4B3C-BFC1-79F2E9DD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9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E463-B27F-4B27-84F9-D24F43D91A49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1008-45B3-4B3C-BFC1-79F2E9DD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8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3E463-B27F-4B27-84F9-D24F43D91A49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C1008-45B3-4B3C-BFC1-79F2E9DD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6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5312" y="0"/>
            <a:ext cx="9144000" cy="1334496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Guitar Tuner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27312" y="1334496"/>
            <a:ext cx="5224530" cy="5440855"/>
          </a:xfrm>
        </p:spPr>
        <p:txBody>
          <a:bodyPr/>
          <a:lstStyle/>
          <a:p>
            <a:r>
              <a:rPr lang="en-US" dirty="0" smtClean="0"/>
              <a:t>Presented by:</a:t>
            </a:r>
          </a:p>
          <a:p>
            <a:endParaRPr lang="en-US" dirty="0"/>
          </a:p>
          <a:p>
            <a:r>
              <a:rPr lang="en-US" sz="3200" dirty="0" smtClean="0">
                <a:solidFill>
                  <a:srgbClr val="0070C0"/>
                </a:solidFill>
              </a:rPr>
              <a:t>Saheed </a:t>
            </a:r>
            <a:r>
              <a:rPr lang="en-US" sz="3200" dirty="0">
                <a:solidFill>
                  <a:srgbClr val="0070C0"/>
                </a:solidFill>
              </a:rPr>
              <a:t>Ullah                                         </a:t>
            </a:r>
            <a:r>
              <a:rPr lang="en-US" sz="3200" dirty="0" smtClean="0">
                <a:solidFill>
                  <a:srgbClr val="0070C0"/>
                </a:solidFill>
              </a:rPr>
              <a:t>                    1606152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 err="1">
                <a:solidFill>
                  <a:srgbClr val="0070C0"/>
                </a:solidFill>
              </a:rPr>
              <a:t>Sudipta</a:t>
            </a:r>
            <a:r>
              <a:rPr lang="en-US" sz="3200" dirty="0">
                <a:solidFill>
                  <a:srgbClr val="0070C0"/>
                </a:solidFill>
              </a:rPr>
              <a:t> Chandra </a:t>
            </a:r>
            <a:r>
              <a:rPr lang="en-US" sz="3200" dirty="0" err="1">
                <a:solidFill>
                  <a:srgbClr val="0070C0"/>
                </a:solidFill>
              </a:rPr>
              <a:t>Sarker</a:t>
            </a:r>
            <a:r>
              <a:rPr lang="en-US" sz="3200" dirty="0">
                <a:solidFill>
                  <a:srgbClr val="0070C0"/>
                </a:solidFill>
              </a:rPr>
              <a:t>                        </a:t>
            </a:r>
            <a:r>
              <a:rPr lang="en-US" sz="3200" dirty="0" smtClean="0">
                <a:solidFill>
                  <a:srgbClr val="0070C0"/>
                </a:solidFill>
              </a:rPr>
              <a:t>     1606162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>
                <a:solidFill>
                  <a:srgbClr val="0070C0"/>
                </a:solidFill>
              </a:rPr>
              <a:t>Md. </a:t>
            </a:r>
            <a:r>
              <a:rPr lang="en-US" sz="3200" dirty="0" err="1">
                <a:solidFill>
                  <a:srgbClr val="0070C0"/>
                </a:solidFill>
              </a:rPr>
              <a:t>Kamarujjaman</a:t>
            </a:r>
            <a:r>
              <a:rPr lang="en-US" sz="3200" dirty="0">
                <a:solidFill>
                  <a:srgbClr val="0070C0"/>
                </a:solidFill>
              </a:rPr>
              <a:t> Akash                    1606163</a:t>
            </a:r>
          </a:p>
          <a:p>
            <a:r>
              <a:rPr lang="en-US" sz="3200" dirty="0" err="1">
                <a:solidFill>
                  <a:srgbClr val="0070C0"/>
                </a:solidFill>
              </a:rPr>
              <a:t>Mahedi</a:t>
            </a:r>
            <a:r>
              <a:rPr lang="en-US" sz="3200" dirty="0">
                <a:solidFill>
                  <a:srgbClr val="0070C0"/>
                </a:solidFill>
              </a:rPr>
              <a:t> Hasan </a:t>
            </a:r>
            <a:r>
              <a:rPr lang="en-US" sz="3200" dirty="0" err="1">
                <a:solidFill>
                  <a:srgbClr val="0070C0"/>
                </a:solidFill>
              </a:rPr>
              <a:t>Nayeem</a:t>
            </a:r>
            <a:r>
              <a:rPr lang="en-US" sz="3200" dirty="0">
                <a:solidFill>
                  <a:srgbClr val="0070C0"/>
                </a:solidFill>
              </a:rPr>
              <a:t>                         1506170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37" y="1334496"/>
            <a:ext cx="5867375" cy="544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7"/>
          <a:stretch/>
        </p:blipFill>
        <p:spPr>
          <a:xfrm>
            <a:off x="6492383" y="251138"/>
            <a:ext cx="5080000" cy="55829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1217" y="412124"/>
            <a:ext cx="466215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Tuning with perfect frequency is like the most precious thing to </a:t>
            </a:r>
            <a:r>
              <a:rPr lang="en-US" sz="4400" dirty="0" err="1" smtClean="0"/>
              <a:t>Smeagol</a:t>
            </a:r>
            <a:r>
              <a:rPr lang="en-US" sz="4400" dirty="0" smtClean="0"/>
              <a:t>.</a:t>
            </a:r>
          </a:p>
          <a:p>
            <a:endParaRPr lang="en-US" dirty="0"/>
          </a:p>
          <a:p>
            <a:r>
              <a:rPr lang="en-US" sz="4400" dirty="0" smtClean="0"/>
              <a:t>Which can successfully be done by our project.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8617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8035" y="231819"/>
            <a:ext cx="11317309" cy="940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rgbClr val="002060"/>
                </a:solidFill>
              </a:rPr>
              <a:t>Purpose</a:t>
            </a:r>
            <a:r>
              <a:rPr lang="en-US" sz="2800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036" y="1234250"/>
            <a:ext cx="5602309" cy="563231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dirty="0" smtClean="0"/>
              <a:t>More accuracy in tuning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dirty="0" smtClean="0"/>
              <a:t>Higher </a:t>
            </a:r>
            <a:r>
              <a:rPr lang="en-US" sz="4000" dirty="0" smtClean="0"/>
              <a:t>flexibility </a:t>
            </a:r>
            <a:endParaRPr lang="en-US" sz="4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dirty="0" smtClean="0"/>
              <a:t>Time saver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dirty="0" smtClean="0"/>
              <a:t>Better sound composition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dirty="0" smtClean="0"/>
              <a:t>Perfect instrument for </a:t>
            </a:r>
            <a:r>
              <a:rPr lang="en-US" sz="4000" dirty="0" err="1" smtClean="0"/>
              <a:t>begineer</a:t>
            </a:r>
            <a:endParaRPr lang="en-US" sz="4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dirty="0"/>
              <a:t>Cheaper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57"/>
          <a:stretch/>
        </p:blipFill>
        <p:spPr>
          <a:xfrm>
            <a:off x="6130345" y="1234250"/>
            <a:ext cx="5715000" cy="56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eave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435" y="1586381"/>
            <a:ext cx="5539794" cy="31401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21576" y="202299"/>
            <a:ext cx="5164428" cy="82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tuning process</a:t>
            </a:r>
            <a:endParaRPr lang="en-US" sz="4000" b="1" dirty="0"/>
          </a:p>
        </p:txBody>
      </p:sp>
      <p:sp>
        <p:nvSpPr>
          <p:cNvPr id="6" name="Rectangle 5"/>
          <p:cNvSpPr/>
          <p:nvPr/>
        </p:nvSpPr>
        <p:spPr>
          <a:xfrm>
            <a:off x="0" y="1322364"/>
            <a:ext cx="5655212" cy="28557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by comparing input cord frequency with </a:t>
            </a:r>
            <a:r>
              <a:rPr lang="en-US" sz="3600" dirty="0" smtClean="0"/>
              <a:t>desired chord </a:t>
            </a:r>
            <a:r>
              <a:rPr lang="en-US" sz="3600" dirty="0"/>
              <a:t>frequency given below we maximize the accuracy rate of tuning process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0" y="4473526"/>
            <a:ext cx="5669280" cy="18991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Allowable error in matching process 0.15%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096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 rot="5400000">
            <a:off x="5409222" y="722310"/>
            <a:ext cx="337235" cy="1481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73440" y="2160702"/>
            <a:ext cx="5182458" cy="76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Input audio signal using guitar</a:t>
            </a:r>
            <a:endParaRPr lang="en-US" sz="3200" dirty="0"/>
          </a:p>
        </p:txBody>
      </p:sp>
      <p:sp>
        <p:nvSpPr>
          <p:cNvPr id="7" name="Down Arrow 6"/>
          <p:cNvSpPr/>
          <p:nvPr/>
        </p:nvSpPr>
        <p:spPr>
          <a:xfrm>
            <a:off x="5143451" y="2906768"/>
            <a:ext cx="1442434" cy="502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57812" y="3416449"/>
            <a:ext cx="5198085" cy="958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Matching input signal frequency with desired cord frequency</a:t>
            </a:r>
            <a:endParaRPr lang="en-US" sz="2800" dirty="0"/>
          </a:p>
        </p:txBody>
      </p:sp>
      <p:sp>
        <p:nvSpPr>
          <p:cNvPr id="10" name="Diamond 9"/>
          <p:cNvSpPr/>
          <p:nvPr/>
        </p:nvSpPr>
        <p:spPr>
          <a:xfrm>
            <a:off x="4624834" y="4869880"/>
            <a:ext cx="2479668" cy="14166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error ≥ 0.15%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2799471" y="0"/>
            <a:ext cx="6130396" cy="682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algorithm</a:t>
            </a:r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3273440" y="1004458"/>
            <a:ext cx="5182458" cy="77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Enter the string number</a:t>
            </a:r>
            <a:endParaRPr lang="en-US" sz="3200" dirty="0"/>
          </a:p>
        </p:txBody>
      </p:sp>
      <p:sp>
        <p:nvSpPr>
          <p:cNvPr id="15" name="Down Arrow 14"/>
          <p:cNvSpPr/>
          <p:nvPr/>
        </p:nvSpPr>
        <p:spPr>
          <a:xfrm>
            <a:off x="5337130" y="1758665"/>
            <a:ext cx="1055077" cy="393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135637" y="4367604"/>
            <a:ext cx="1442434" cy="502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0" idx="1"/>
          </p:cNvCxnSpPr>
          <p:nvPr/>
        </p:nvCxnSpPr>
        <p:spPr>
          <a:xfrm flipH="1" flipV="1">
            <a:off x="1223888" y="5578217"/>
            <a:ext cx="3474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223888" y="1921233"/>
            <a:ext cx="1" cy="3656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223889" y="1942118"/>
            <a:ext cx="4113241" cy="3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706050" y="5745229"/>
            <a:ext cx="1026941" cy="374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YES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9388699" y="4593239"/>
            <a:ext cx="2498501" cy="1455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display perfect intonation</a:t>
            </a:r>
            <a:endParaRPr lang="en-US" sz="2800" dirty="0"/>
          </a:p>
        </p:txBody>
      </p:sp>
      <p:cxnSp>
        <p:nvCxnSpPr>
          <p:cNvPr id="42" name="Straight Arrow Connector 41"/>
          <p:cNvCxnSpPr>
            <a:stCxn id="10" idx="3"/>
          </p:cNvCxnSpPr>
          <p:nvPr/>
        </p:nvCxnSpPr>
        <p:spPr>
          <a:xfrm flipV="1">
            <a:off x="7104502" y="5578218"/>
            <a:ext cx="2284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683201" y="5745229"/>
            <a:ext cx="1126797" cy="340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/>
          <p:cNvSpPr/>
          <p:nvPr/>
        </p:nvSpPr>
        <p:spPr>
          <a:xfrm>
            <a:off x="2253803" y="2112135"/>
            <a:ext cx="7057622" cy="3464417"/>
          </a:xfrm>
          <a:prstGeom prst="wav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117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Guitar Tuner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 Tuner</dc:title>
  <dc:creator>saheed ullah</dc:creator>
  <cp:lastModifiedBy>saheed ullah</cp:lastModifiedBy>
  <cp:revision>18</cp:revision>
  <dcterms:created xsi:type="dcterms:W3CDTF">2019-09-11T16:33:23Z</dcterms:created>
  <dcterms:modified xsi:type="dcterms:W3CDTF">2019-09-12T08:32:07Z</dcterms:modified>
</cp:coreProperties>
</file>