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D68"/>
    <a:srgbClr val="414571"/>
    <a:srgbClr val="C69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91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79AC-1F19-27AB-85A9-F8B40535A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19799-BCE8-8480-59E5-3FF1686AD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B4481-6DBE-174C-7C11-2DA7157A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3778-CB7E-49EF-B398-49C3B52596E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D8434-0A3C-6B68-22C7-311AE172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AF977-FA3D-EF18-6822-25E51FBF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1D82-C6F2-4898-B63E-4DE5E0B8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8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9511-5844-505A-AAD4-79C896BD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DECA4-95F4-0EE6-49EF-6EADBDA2B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00114-CBF4-7A9C-4CF3-37C26ACC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3778-CB7E-49EF-B398-49C3B52596E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21A6D-58E2-92D8-EFB7-5ED26A10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3830E-7F2A-4139-08F0-8B8F4F60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1D82-C6F2-4898-B63E-4DE5E0B8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8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8512D2-B5FE-D385-07F7-E11C117E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B104-5181-8BC1-A348-8E5495D41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CC919-C953-970E-DC78-FB91C1C3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3778-CB7E-49EF-B398-49C3B52596E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7D6AF-D7F3-5351-D8C6-09F768B5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A0976-9396-6ED2-EDD2-B96E3D92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1D82-C6F2-4898-B63E-4DE5E0B8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3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3F81-63B5-EABB-3EC4-3DE5C791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B561-D66B-BE76-0657-B3D2719C0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C8277-116A-6C97-6717-ADCB0DDC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3778-CB7E-49EF-B398-49C3B52596E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CCA28-0BB1-23B7-52E5-ADE32783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8F308-32F6-6C1A-D9C5-32158322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1D82-C6F2-4898-B63E-4DE5E0B8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5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AE68-6AA3-2810-147F-D4C2C636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45BD4-1DB8-2F7C-BC1B-BB965E8EF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05056-E141-DAF1-3E65-A6AE296B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3778-CB7E-49EF-B398-49C3B52596E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7F9A3-F2D9-8940-6889-4E741A8F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A53F-3D80-94E5-F45D-BABE1B07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1D82-C6F2-4898-B63E-4DE5E0B8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0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7823-6A0A-E2A2-F424-9034148F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9CCA9-12B3-E4AE-4CB2-30916B2BB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00B52-2931-51B1-AD14-A9B49FDCB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F2BDF-3754-76AB-461E-FC6E7C977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3778-CB7E-49EF-B398-49C3B52596E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77E40-52ED-60EF-93E7-C3C89F42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81DF9-6F25-56BD-FFD3-BF241523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1D82-C6F2-4898-B63E-4DE5E0B8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7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1A01-D357-5E30-ADD5-CBD1B6A8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01A8B-C8EC-C766-A8E6-328C727F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D4871-7158-305E-FFC8-4834C864A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8DFD3-4DC2-52AB-81C0-8008F0857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9049E-81E3-3BDD-7E4F-A0445669C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D5E7BB-1BEC-6B47-C735-3D40C8A2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3778-CB7E-49EF-B398-49C3B52596E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760C5B-1CCC-8044-E69E-819608F4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F6832-86CE-16A5-8096-5B31C13A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1D82-C6F2-4898-B63E-4DE5E0B8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7FA2-3DA5-2648-B5CA-511A74C8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85321-500C-658F-9DF4-FCB65F85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3778-CB7E-49EF-B398-49C3B52596E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D52A5-792D-BEE4-F406-F4189A2C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3EAAD-C23C-C577-5C35-B8DB128D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1D82-C6F2-4898-B63E-4DE5E0B8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0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8497D-D901-FE07-3F0B-92529B9E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3778-CB7E-49EF-B398-49C3B52596E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ED2F2-001C-8356-D633-2DA44F76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2910B-5C11-3651-E50B-88E04004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1D82-C6F2-4898-B63E-4DE5E0B8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2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6144-459E-1CA3-E82E-1EA15442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087A-6934-A967-9670-FAD6F2CB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3E61E-B04C-95E9-DF23-FF582C186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E06BB-464A-EB6E-59D9-FC2B2872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3778-CB7E-49EF-B398-49C3B52596E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8C2D1-B0F4-DEC4-9D2B-8B921121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DD0F8-E36B-098B-D9E3-F3AD66D6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1D82-C6F2-4898-B63E-4DE5E0B8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0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08C5-DE29-8235-489F-86946907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A6087-CED2-ACEE-8D4F-1D4EDBF43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7E408-4714-FDF3-E9EF-06D4A8979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D0745-123B-4CEC-2D29-D771B79F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3778-CB7E-49EF-B398-49C3B52596E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92497-7FD9-9CFE-26A0-2D7A5FC4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9094B-1468-8AD0-4847-7CF04229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1D82-C6F2-4898-B63E-4DE5E0B8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69E96"/>
            </a:gs>
            <a:gs pos="35000">
              <a:srgbClr val="414571"/>
            </a:gs>
            <a:gs pos="100000">
              <a:srgbClr val="2F3D6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9BD67-5613-33FC-A3B7-E09FB6FC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59539-AA10-ED27-6E02-65C5764A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16F6C-6AE1-6E02-F721-E61C83D89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63778-CB7E-49EF-B398-49C3B52596E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9E482-18B9-8CE3-C978-33E3F6EF3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3D165-BBC5-2A60-F5C3-59BD3CBDD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51D82-C6F2-4898-B63E-4DE5E0B8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6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720C41-EC15-3B39-5847-439C0B1528EF}"/>
              </a:ext>
            </a:extLst>
          </p:cNvPr>
          <p:cNvSpPr/>
          <p:nvPr/>
        </p:nvSpPr>
        <p:spPr>
          <a:xfrm>
            <a:off x="394447" y="185991"/>
            <a:ext cx="11358282" cy="546847"/>
          </a:xfrm>
          <a:prstGeom prst="roundRect">
            <a:avLst>
              <a:gd name="adj" fmla="val 1243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65100" dist="76200" algn="tl" rotWithShape="0">
              <a:prstClr val="black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7161A5-02BD-3A82-1D87-2D65E4A436A2}"/>
              </a:ext>
            </a:extLst>
          </p:cNvPr>
          <p:cNvSpPr/>
          <p:nvPr/>
        </p:nvSpPr>
        <p:spPr>
          <a:xfrm>
            <a:off x="394447" y="849379"/>
            <a:ext cx="11358282" cy="546847"/>
          </a:xfrm>
          <a:prstGeom prst="roundRect">
            <a:avLst>
              <a:gd name="adj" fmla="val 1243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65100" dist="76200" algn="tl" rotWithShape="0">
              <a:prstClr val="black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9FF9FAF-20DE-C779-A184-3B37576EDD8C}"/>
              </a:ext>
            </a:extLst>
          </p:cNvPr>
          <p:cNvSpPr/>
          <p:nvPr/>
        </p:nvSpPr>
        <p:spPr>
          <a:xfrm>
            <a:off x="394446" y="3498450"/>
            <a:ext cx="4131833" cy="918882"/>
          </a:xfrm>
          <a:prstGeom prst="roundRect">
            <a:avLst>
              <a:gd name="adj" fmla="val 1036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65100" dist="76200" algn="tl" rotWithShape="0">
              <a:prstClr val="black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5B6A19-500B-8126-1C2C-16510B944FBD}"/>
              </a:ext>
            </a:extLst>
          </p:cNvPr>
          <p:cNvSpPr/>
          <p:nvPr/>
        </p:nvSpPr>
        <p:spPr>
          <a:xfrm>
            <a:off x="394447" y="4538356"/>
            <a:ext cx="4131832" cy="2084294"/>
          </a:xfrm>
          <a:prstGeom prst="roundRect">
            <a:avLst>
              <a:gd name="adj" fmla="val 50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65100" dist="76200" algn="tl" rotWithShape="0">
              <a:prstClr val="black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09370DF-2B55-804B-E352-87F1206B2A02}"/>
              </a:ext>
            </a:extLst>
          </p:cNvPr>
          <p:cNvSpPr/>
          <p:nvPr/>
        </p:nvSpPr>
        <p:spPr>
          <a:xfrm>
            <a:off x="4778187" y="3843591"/>
            <a:ext cx="6974541" cy="2779059"/>
          </a:xfrm>
          <a:prstGeom prst="roundRect">
            <a:avLst>
              <a:gd name="adj" fmla="val 542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65100" dist="76200" algn="tl" rotWithShape="0">
              <a:prstClr val="black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408D54-329D-57BE-F70A-9D76D87622B0}"/>
              </a:ext>
            </a:extLst>
          </p:cNvPr>
          <p:cNvSpPr/>
          <p:nvPr/>
        </p:nvSpPr>
        <p:spPr>
          <a:xfrm>
            <a:off x="4778187" y="1540109"/>
            <a:ext cx="2554940" cy="2182457"/>
          </a:xfrm>
          <a:prstGeom prst="roundRect">
            <a:avLst>
              <a:gd name="adj" fmla="val 606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65100" dist="76200" algn="tl" rotWithShape="0">
              <a:prstClr val="black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A66D962-80BA-E382-211B-A617C4A1E481}"/>
              </a:ext>
            </a:extLst>
          </p:cNvPr>
          <p:cNvSpPr/>
          <p:nvPr/>
        </p:nvSpPr>
        <p:spPr>
          <a:xfrm>
            <a:off x="394446" y="1586410"/>
            <a:ext cx="1335293" cy="830580"/>
          </a:xfrm>
          <a:prstGeom prst="roundRect">
            <a:avLst>
              <a:gd name="adj" fmla="val 691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65100" dist="76200" algn="tl" rotWithShape="0">
              <a:prstClr val="black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427A24E-0F66-91F0-349C-8DFCFC1391D9}"/>
              </a:ext>
            </a:extLst>
          </p:cNvPr>
          <p:cNvSpPr/>
          <p:nvPr/>
        </p:nvSpPr>
        <p:spPr>
          <a:xfrm>
            <a:off x="394446" y="2455538"/>
            <a:ext cx="1335293" cy="830580"/>
          </a:xfrm>
          <a:prstGeom prst="roundRect">
            <a:avLst>
              <a:gd name="adj" fmla="val 969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65100" dist="76200" algn="tl" rotWithShape="0">
              <a:prstClr val="black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DFDEB00-F186-ECB7-7404-02489A7557CC}"/>
              </a:ext>
            </a:extLst>
          </p:cNvPr>
          <p:cNvSpPr/>
          <p:nvPr/>
        </p:nvSpPr>
        <p:spPr>
          <a:xfrm>
            <a:off x="7449671" y="1540109"/>
            <a:ext cx="4303056" cy="2183804"/>
          </a:xfrm>
          <a:prstGeom prst="roundRect">
            <a:avLst>
              <a:gd name="adj" fmla="val 60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65100" dist="76200" algn="tl" rotWithShape="0">
              <a:prstClr val="black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A3911D4-CCA7-72B0-F00D-C883D4B32D1B}"/>
              </a:ext>
            </a:extLst>
          </p:cNvPr>
          <p:cNvSpPr/>
          <p:nvPr/>
        </p:nvSpPr>
        <p:spPr>
          <a:xfrm>
            <a:off x="1785993" y="1586410"/>
            <a:ext cx="1335293" cy="830580"/>
          </a:xfrm>
          <a:prstGeom prst="roundRect">
            <a:avLst>
              <a:gd name="adj" fmla="val 551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65100" dist="76200" algn="tl" rotWithShape="0">
              <a:prstClr val="black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C0C8F3B-6C78-0595-9582-A52E86FDBD93}"/>
              </a:ext>
            </a:extLst>
          </p:cNvPr>
          <p:cNvSpPr/>
          <p:nvPr/>
        </p:nvSpPr>
        <p:spPr>
          <a:xfrm>
            <a:off x="1785993" y="2455538"/>
            <a:ext cx="1335293" cy="830580"/>
          </a:xfrm>
          <a:prstGeom prst="roundRect">
            <a:avLst>
              <a:gd name="adj" fmla="val 830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65100" dist="76200" algn="tl" rotWithShape="0">
              <a:prstClr val="black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790BC58-8BCA-6EE5-CD6D-83227991364A}"/>
              </a:ext>
            </a:extLst>
          </p:cNvPr>
          <p:cNvSpPr/>
          <p:nvPr/>
        </p:nvSpPr>
        <p:spPr>
          <a:xfrm>
            <a:off x="3175748" y="1586410"/>
            <a:ext cx="1335292" cy="830580"/>
          </a:xfrm>
          <a:prstGeom prst="roundRect">
            <a:avLst>
              <a:gd name="adj" fmla="val 830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65100" dist="76200" algn="tl" rotWithShape="0">
              <a:prstClr val="black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8CA63EB-4B43-066C-B3F1-8B0A28BD6C89}"/>
              </a:ext>
            </a:extLst>
          </p:cNvPr>
          <p:cNvSpPr/>
          <p:nvPr/>
        </p:nvSpPr>
        <p:spPr>
          <a:xfrm>
            <a:off x="3175748" y="2455538"/>
            <a:ext cx="1335292" cy="830580"/>
          </a:xfrm>
          <a:prstGeom prst="roundRect">
            <a:avLst>
              <a:gd name="adj" fmla="val 830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65100" dist="76200" algn="tl" rotWithShape="0">
              <a:prstClr val="black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49092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Saheen Ahzan</dc:creator>
  <cp:lastModifiedBy>Saheen Ahzan</cp:lastModifiedBy>
  <cp:revision>3</cp:revision>
  <dcterms:created xsi:type="dcterms:W3CDTF">2023-09-09T06:38:12Z</dcterms:created>
  <dcterms:modified xsi:type="dcterms:W3CDTF">2023-09-09T08:48:20Z</dcterms:modified>
</cp:coreProperties>
</file>