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0" r:id="rId7"/>
    <p:sldId id="272" r:id="rId8"/>
    <p:sldId id="261" r:id="rId9"/>
    <p:sldId id="262" r:id="rId10"/>
    <p:sldId id="263" r:id="rId11"/>
    <p:sldId id="273" r:id="rId12"/>
    <p:sldId id="264" r:id="rId13"/>
    <p:sldId id="265" r:id="rId14"/>
    <p:sldId id="270" r:id="rId15"/>
    <p:sldId id="271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9DE23-9ACD-4A81-9859-6C67DB7752A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C8DE-4A41-454E-BC18-F34CE91C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 got the idea?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C8DE-4A41-454E-BC18-F34CE91C3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delete the account  also your complains are not deleted they remain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C8DE-4A41-454E-BC18-F34CE91C3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969-23A1-44FD-97C1-D5E201652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Dangerous DRUG </a:t>
            </a:r>
            <a:br>
              <a:rPr lang="en-US" dirty="0"/>
            </a:br>
            <a:r>
              <a:rPr lang="en-US" dirty="0"/>
              <a:t>PREVENTING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E984E-5B45-47BD-9717-11953C81D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473B-EAEC-4959-89C5-F0CDDD70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1214438"/>
            <a:ext cx="8791575" cy="2387600"/>
          </a:xfrm>
        </p:spPr>
        <p:txBody>
          <a:bodyPr/>
          <a:lstStyle/>
          <a:p>
            <a:r>
              <a:rPr lang="en-US" dirty="0"/>
              <a:t>2. Drug Preventing                                                                                    Administrator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F5EE2-B92B-4344-BD2D-732F03356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1" y="360203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         This is the app version is for the government officials</a:t>
            </a:r>
          </a:p>
        </p:txBody>
      </p:sp>
    </p:spTree>
    <p:extLst>
      <p:ext uri="{BB962C8B-B14F-4D97-AF65-F5344CB8AC3E}">
        <p14:creationId xmlns:p14="http://schemas.microsoft.com/office/powerpoint/2010/main" val="367886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5A8F7-2456-4D89-BD4D-28B36994B157}"/>
              </a:ext>
            </a:extLst>
          </p:cNvPr>
          <p:cNvSpPr txBox="1"/>
          <p:nvPr/>
        </p:nvSpPr>
        <p:spPr>
          <a:xfrm>
            <a:off x="4798494" y="155668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Drug Preventing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81C3E0-096F-4EFD-9BAF-F7C2059CA1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856195" y="1926019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311482-587D-4724-9A7E-47F8E21BAB4E}"/>
              </a:ext>
            </a:extLst>
          </p:cNvPr>
          <p:cNvSpPr txBox="1"/>
          <p:nvPr/>
        </p:nvSpPr>
        <p:spPr>
          <a:xfrm>
            <a:off x="5265744" y="2348259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188BC-761D-4B36-8317-567BE619AFC2}"/>
              </a:ext>
            </a:extLst>
          </p:cNvPr>
          <p:cNvSpPr txBox="1"/>
          <p:nvPr/>
        </p:nvSpPr>
        <p:spPr>
          <a:xfrm>
            <a:off x="3365123" y="31935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67500-4503-4EE8-B2DD-7B862BAFDEE2}"/>
              </a:ext>
            </a:extLst>
          </p:cNvPr>
          <p:cNvSpPr txBox="1"/>
          <p:nvPr/>
        </p:nvSpPr>
        <p:spPr>
          <a:xfrm>
            <a:off x="9511659" y="319441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9ECC2E6-6189-4B21-A393-41E981B9280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7656789" y="916997"/>
            <a:ext cx="476828" cy="4078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61F932-F3E2-4DD4-A472-10C693137D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542666" y="1880046"/>
            <a:ext cx="475985" cy="2151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ED69B0-401C-4E62-8626-6AE67D2BD747}"/>
              </a:ext>
            </a:extLst>
          </p:cNvPr>
          <p:cNvSpPr txBox="1"/>
          <p:nvPr/>
        </p:nvSpPr>
        <p:spPr>
          <a:xfrm>
            <a:off x="2925804" y="3985147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A5DAA-E99D-48BC-B258-776CC8506F19}"/>
              </a:ext>
            </a:extLst>
          </p:cNvPr>
          <p:cNvSpPr txBox="1"/>
          <p:nvPr/>
        </p:nvSpPr>
        <p:spPr>
          <a:xfrm>
            <a:off x="5856196" y="398514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A Complaint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9E02112-40AE-481E-897C-38DFC7C22FB8}"/>
              </a:ext>
            </a:extLst>
          </p:cNvPr>
          <p:cNvCxnSpPr>
            <a:stCxn id="7" idx="2"/>
          </p:cNvCxnSpPr>
          <p:nvPr/>
        </p:nvCxnSpPr>
        <p:spPr>
          <a:xfrm rot="5400000">
            <a:off x="2483817" y="2763843"/>
            <a:ext cx="422239" cy="2020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71B0D66-EF8B-43D6-B0FF-E6C0BF672DF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3494001" y="3774027"/>
            <a:ext cx="4222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F0A3C5-2D61-40FD-AFDF-2141B3AF2BD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4994415" y="2273613"/>
            <a:ext cx="422239" cy="3000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82A463-EF51-4D5D-BE8F-C15472A9C25E}"/>
              </a:ext>
            </a:extLst>
          </p:cNvPr>
          <p:cNvSpPr txBox="1"/>
          <p:nvPr/>
        </p:nvSpPr>
        <p:spPr>
          <a:xfrm>
            <a:off x="2925804" y="4354477"/>
            <a:ext cx="209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8B0BA5-1A13-4B1A-A0AE-9239D0BD3DD4}"/>
              </a:ext>
            </a:extLst>
          </p:cNvPr>
          <p:cNvSpPr txBox="1"/>
          <p:nvPr/>
        </p:nvSpPr>
        <p:spPr>
          <a:xfrm>
            <a:off x="5856196" y="4354477"/>
            <a:ext cx="252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Dealer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of Drug Dealing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00356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56D2-36D6-4415-8A64-9E08CE48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4755-433F-488B-BDE9-60911C84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Higher Officials can add new user or modify user settings.</a:t>
            </a:r>
          </a:p>
          <a:p>
            <a:r>
              <a:rPr lang="en-US" dirty="0"/>
              <a:t>Any user can change their password at any time.</a:t>
            </a:r>
          </a:p>
          <a:p>
            <a:r>
              <a:rPr lang="en-US" dirty="0"/>
              <a:t>All users can manage the complains but they can’t edit the complains.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0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0C5E-0ADB-444C-8B5A-37ABC489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functions for higher officials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407B-8BFF-418C-BDA1-D44BECAE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user, changing users information in the database for the administrator app and deleting a user.</a:t>
            </a:r>
          </a:p>
          <a:p>
            <a:r>
              <a:rPr lang="en-US" dirty="0"/>
              <a:t>Managing profiles of public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473B-EAEC-4959-89C5-F0CDDD70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1214438"/>
            <a:ext cx="8791575" cy="2387600"/>
          </a:xfrm>
        </p:spPr>
        <p:txBody>
          <a:bodyPr/>
          <a:lstStyle/>
          <a:p>
            <a:r>
              <a:rPr lang="en-US" dirty="0"/>
              <a:t>Security Of The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F5EE2-B92B-4344-BD2D-732F03356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61" y="360203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09272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A6D3-F3A0-428B-964B-A2621B61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2BE7-714C-4103-8262-07B45F73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account has a password and they can be changed by the user at any time.</a:t>
            </a:r>
          </a:p>
          <a:p>
            <a:r>
              <a:rPr lang="en-US" dirty="0"/>
              <a:t>Only very higher officials can view public information.</a:t>
            </a:r>
          </a:p>
          <a:p>
            <a:r>
              <a:rPr lang="en-US" dirty="0"/>
              <a:t>No body can’t edit or delete a complaint filed by an public user.</a:t>
            </a:r>
          </a:p>
          <a:p>
            <a:r>
              <a:rPr lang="en-US" dirty="0"/>
              <a:t>Every edit is recorded in the admin app.</a:t>
            </a:r>
          </a:p>
        </p:txBody>
      </p:sp>
    </p:spTree>
    <p:extLst>
      <p:ext uri="{BB962C8B-B14F-4D97-AF65-F5344CB8AC3E}">
        <p14:creationId xmlns:p14="http://schemas.microsoft.com/office/powerpoint/2010/main" val="22758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A647D-79F1-4C1B-8AC5-7EC861722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15A01-968F-41D3-ABC7-9F0272F0D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A6D3-F3A0-428B-964B-A2621B61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2BE7-714C-4103-8262-07B45F73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the </a:t>
            </a:r>
            <a:r>
              <a:rPr lang="en-US" dirty="0" err="1"/>
              <a:t>Goverment</a:t>
            </a:r>
            <a:r>
              <a:rPr lang="en-US" dirty="0"/>
              <a:t> ID No Data Server for the system to validate the id card no information.</a:t>
            </a:r>
          </a:p>
          <a:p>
            <a:r>
              <a:rPr lang="en-US" dirty="0"/>
              <a:t>Connecting the </a:t>
            </a:r>
            <a:r>
              <a:rPr lang="en-US" dirty="0" err="1"/>
              <a:t>Goverment</a:t>
            </a:r>
            <a:r>
              <a:rPr lang="en-US" dirty="0"/>
              <a:t> Crime Database for the system to identify criminals easily and to get evidence.</a:t>
            </a:r>
          </a:p>
          <a:p>
            <a:r>
              <a:rPr lang="en-US" dirty="0"/>
              <a:t>Developing Android, IOS versions of the public system and also creating a website to make complaints via online.</a:t>
            </a:r>
          </a:p>
        </p:txBody>
      </p:sp>
    </p:spTree>
    <p:extLst>
      <p:ext uri="{BB962C8B-B14F-4D97-AF65-F5344CB8AC3E}">
        <p14:creationId xmlns:p14="http://schemas.microsoft.com/office/powerpoint/2010/main" val="83439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7052-7372-46AC-BC74-CEBC3146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536" y="2689715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722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44B163-03D3-403D-9D81-AF124497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this system?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5A779-2454-4C39-A405-18582F8C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dangerous drug dealers are now targeting the school children's. Who were the future leaders of our country.</a:t>
            </a:r>
          </a:p>
          <a:p>
            <a:r>
              <a:rPr lang="en-US" dirty="0"/>
              <a:t>And in these days we can see every where dangerous drug usage is spreading all over the country rapidly.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D0D-871C-4CBA-8A99-183E2F38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3BB0-723D-4B8A-9550-6CD9916C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thing in this system is based on the public.</a:t>
            </a:r>
          </a:p>
          <a:p>
            <a:r>
              <a:rPr lang="en-US" dirty="0"/>
              <a:t>Many of us are willing to do something to our country but we are afraid to do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DFFB-7620-46F2-909E-1882C1CA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drug preventing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35E6-AB4E-4C17-B688-06A379CC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Drugs Preventing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Drugs Preventing Administrator App</a:t>
            </a:r>
          </a:p>
        </p:txBody>
      </p:sp>
    </p:spTree>
    <p:extLst>
      <p:ext uri="{BB962C8B-B14F-4D97-AF65-F5344CB8AC3E}">
        <p14:creationId xmlns:p14="http://schemas.microsoft.com/office/powerpoint/2010/main" val="30327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CB4A-6B1C-47A7-B173-E198741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4494"/>
            <a:ext cx="9905998" cy="1478570"/>
          </a:xfrm>
        </p:spPr>
        <p:txBody>
          <a:bodyPr/>
          <a:lstStyle/>
          <a:p>
            <a:r>
              <a:rPr lang="en-US" dirty="0"/>
              <a:t>Database of the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19DBF-2796-4017-86B3-4473CC6B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35" y="1173707"/>
            <a:ext cx="9539784" cy="56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473B-EAEC-4959-89C5-F0CDDD70D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Drug Preventing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F5EE2-B92B-4344-BD2D-732F03356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This is the app version which is released for the usage of public</a:t>
            </a:r>
          </a:p>
        </p:txBody>
      </p:sp>
    </p:spTree>
    <p:extLst>
      <p:ext uri="{BB962C8B-B14F-4D97-AF65-F5344CB8AC3E}">
        <p14:creationId xmlns:p14="http://schemas.microsoft.com/office/powerpoint/2010/main" val="397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6CAB2-F983-4299-8118-26DEF9C633CC}"/>
              </a:ext>
            </a:extLst>
          </p:cNvPr>
          <p:cNvSpPr txBox="1"/>
          <p:nvPr/>
        </p:nvSpPr>
        <p:spPr>
          <a:xfrm>
            <a:off x="4798494" y="1556687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Drug Preventing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25373-C3EF-4062-93FD-606A3427BEBB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5856195" y="1926019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F15A00-315C-49EC-B903-251B35CAA2D4}"/>
              </a:ext>
            </a:extLst>
          </p:cNvPr>
          <p:cNvSpPr txBox="1"/>
          <p:nvPr/>
        </p:nvSpPr>
        <p:spPr>
          <a:xfrm>
            <a:off x="5265744" y="2348259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Form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5899E-5595-4346-8E2C-70F76807A13A}"/>
              </a:ext>
            </a:extLst>
          </p:cNvPr>
          <p:cNvSpPr txBox="1"/>
          <p:nvPr/>
        </p:nvSpPr>
        <p:spPr>
          <a:xfrm>
            <a:off x="3365123" y="31935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2CC5AE-865A-4A8C-A27D-D370874234B1}"/>
              </a:ext>
            </a:extLst>
          </p:cNvPr>
          <p:cNvSpPr txBox="1"/>
          <p:nvPr/>
        </p:nvSpPr>
        <p:spPr>
          <a:xfrm>
            <a:off x="9511659" y="319441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C86FF0-E90E-4FA9-BC04-8AFEE4CF7E98}"/>
              </a:ext>
            </a:extLst>
          </p:cNvPr>
          <p:cNvCxnSpPr>
            <a:stCxn id="23" idx="2"/>
            <a:endCxn id="43" idx="0"/>
          </p:cNvCxnSpPr>
          <p:nvPr/>
        </p:nvCxnSpPr>
        <p:spPr>
          <a:xfrm rot="16200000" flipH="1">
            <a:off x="7656789" y="916997"/>
            <a:ext cx="476828" cy="4078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2C3B8FD-C099-4D67-84EA-46960F97B2E9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rot="5400000">
            <a:off x="4542666" y="1880046"/>
            <a:ext cx="475985" cy="2151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15D454-4FAF-4DA1-8FF4-90A51571432C}"/>
              </a:ext>
            </a:extLst>
          </p:cNvPr>
          <p:cNvSpPr txBox="1"/>
          <p:nvPr/>
        </p:nvSpPr>
        <p:spPr>
          <a:xfrm>
            <a:off x="2925804" y="3985147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Settings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36D207-A964-438B-A1CC-BBB629BCA9E4}"/>
              </a:ext>
            </a:extLst>
          </p:cNvPr>
          <p:cNvSpPr txBox="1"/>
          <p:nvPr/>
        </p:nvSpPr>
        <p:spPr>
          <a:xfrm>
            <a:off x="1042491" y="3985147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3804C8-72F5-49A7-9D2A-7073E1438FB5}"/>
              </a:ext>
            </a:extLst>
          </p:cNvPr>
          <p:cNvSpPr txBox="1"/>
          <p:nvPr/>
        </p:nvSpPr>
        <p:spPr>
          <a:xfrm>
            <a:off x="5856196" y="398514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A Complaint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4D22E6F-0FA2-4824-B544-6C1483D783EE}"/>
              </a:ext>
            </a:extLst>
          </p:cNvPr>
          <p:cNvCxnSpPr>
            <a:stCxn id="30" idx="2"/>
            <a:endCxn id="52" idx="0"/>
          </p:cNvCxnSpPr>
          <p:nvPr/>
        </p:nvCxnSpPr>
        <p:spPr>
          <a:xfrm rot="5400000">
            <a:off x="2483817" y="2763843"/>
            <a:ext cx="422239" cy="2020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6AE681-5385-4C75-A247-EE82CD2F443B}"/>
              </a:ext>
            </a:extLst>
          </p:cNvPr>
          <p:cNvCxnSpPr>
            <a:stCxn id="30" idx="2"/>
            <a:endCxn id="51" idx="0"/>
          </p:cNvCxnSpPr>
          <p:nvPr/>
        </p:nvCxnSpPr>
        <p:spPr>
          <a:xfrm rot="5400000">
            <a:off x="3494001" y="3774027"/>
            <a:ext cx="4222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A45E1F0-64F5-4C3F-9E6C-81609B0F6F85}"/>
              </a:ext>
            </a:extLst>
          </p:cNvPr>
          <p:cNvCxnSpPr>
            <a:stCxn id="30" idx="2"/>
            <a:endCxn id="53" idx="0"/>
          </p:cNvCxnSpPr>
          <p:nvPr/>
        </p:nvCxnSpPr>
        <p:spPr>
          <a:xfrm rot="16200000" flipH="1">
            <a:off x="4994415" y="2273613"/>
            <a:ext cx="422239" cy="3000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8D7B112-868E-498A-BFF1-74FABA712D12}"/>
              </a:ext>
            </a:extLst>
          </p:cNvPr>
          <p:cNvSpPr txBox="1"/>
          <p:nvPr/>
        </p:nvSpPr>
        <p:spPr>
          <a:xfrm>
            <a:off x="2925804" y="4354477"/>
            <a:ext cx="209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Account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DDF3BD-325F-42E2-A20A-DB2A49A17943}"/>
              </a:ext>
            </a:extLst>
          </p:cNvPr>
          <p:cNvSpPr txBox="1"/>
          <p:nvPr/>
        </p:nvSpPr>
        <p:spPr>
          <a:xfrm>
            <a:off x="5856196" y="4354477"/>
            <a:ext cx="252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Dealer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of Drug Dealing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421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C95F-CB55-4188-A9C6-652914FB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7DA4-D851-40D0-BD5F-65EA72B2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have to create an account to Sign in with your NIC no and a password.</a:t>
            </a:r>
          </a:p>
          <a:p>
            <a:r>
              <a:rPr lang="en-US" dirty="0"/>
              <a:t>After signing in you can create a complain about a drug dealer, Drug victim, etc.</a:t>
            </a:r>
          </a:p>
          <a:p>
            <a:r>
              <a:rPr lang="en-US" dirty="0"/>
              <a:t>At any time you can change password or delete your account.</a:t>
            </a:r>
          </a:p>
        </p:txBody>
      </p:sp>
    </p:spTree>
    <p:extLst>
      <p:ext uri="{BB962C8B-B14F-4D97-AF65-F5344CB8AC3E}">
        <p14:creationId xmlns:p14="http://schemas.microsoft.com/office/powerpoint/2010/main" val="1800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7491-EB33-4721-A112-50B7D6D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C172-063B-4414-B800-98B55E91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is set to read automatically from the machine, to ease the usage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80808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459</Words>
  <Application>Microsoft Office PowerPoint</Application>
  <PresentationFormat>Widescreen</PresentationFormat>
  <Paragraphs>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Dangerous DRUG  PREVENTING System</vt:lpstr>
      <vt:lpstr>Why we need this system?</vt:lpstr>
      <vt:lpstr>Main Concept of the system</vt:lpstr>
      <vt:lpstr>Dangerous drug preventing system</vt:lpstr>
      <vt:lpstr>Database of the system</vt:lpstr>
      <vt:lpstr>1. Drug Preventing App</vt:lpstr>
      <vt:lpstr>PowerPoint Presentation</vt:lpstr>
      <vt:lpstr>Main Functions</vt:lpstr>
      <vt:lpstr>Extra features</vt:lpstr>
      <vt:lpstr>2. Drug Preventing                                                                                    Administrator App</vt:lpstr>
      <vt:lpstr>PowerPoint Presentation</vt:lpstr>
      <vt:lpstr>Main functions</vt:lpstr>
      <vt:lpstr>Special functions for higher officials</vt:lpstr>
      <vt:lpstr>Security Of The System</vt:lpstr>
      <vt:lpstr>PowerPoint Presentation</vt:lpstr>
      <vt:lpstr>Future Plans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DRUG  PREVENTING SYTEM</dc:title>
  <dc:creator>zaheer zubair</dc:creator>
  <cp:lastModifiedBy>zaheer zubair</cp:lastModifiedBy>
  <cp:revision>25</cp:revision>
  <dcterms:created xsi:type="dcterms:W3CDTF">2019-08-26T01:53:33Z</dcterms:created>
  <dcterms:modified xsi:type="dcterms:W3CDTF">2019-10-15T15:32:42Z</dcterms:modified>
</cp:coreProperties>
</file>