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75" r:id="rId3"/>
    <p:sldId id="258" r:id="rId4"/>
    <p:sldId id="279" r:id="rId5"/>
    <p:sldId id="281" r:id="rId6"/>
    <p:sldId id="282" r:id="rId7"/>
    <p:sldId id="284" r:id="rId8"/>
    <p:sldId id="288" r:id="rId9"/>
    <p:sldId id="277" r:id="rId10"/>
    <p:sldId id="27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23" autoAdjust="0"/>
  </p:normalViewPr>
  <p:slideViewPr>
    <p:cSldViewPr>
      <p:cViewPr>
        <p:scale>
          <a:sx n="69" d="100"/>
          <a:sy n="69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B30014-F471-4B7F-AF5C-7BE1C69231A7}" type="datetimeFigureOut">
              <a:rPr lang="en-US"/>
              <a:pPr>
                <a:defRPr/>
              </a:pPr>
              <a:t>2/15/2019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5CAADD-566B-4699-90ED-ECCDCB4E22D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040225-2A1C-4088-B404-EBE6FB1A28DF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ADFF7-D61D-4D6C-AF74-92F30265B338}" type="datetimeFigureOut">
              <a:rPr lang="en-US"/>
              <a:pPr>
                <a:defRPr/>
              </a:pPr>
              <a:t>2/15/2019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13710-32C0-48C8-A7F1-7D3A176A1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AAD52-83D6-491A-89D4-ABF9482E3CC5}" type="datetimeFigureOut">
              <a:rPr lang="en-US"/>
              <a:pPr>
                <a:defRPr/>
              </a:pPr>
              <a:t>2/15/2019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FE36C-33D6-49B6-8A7E-233157CD7A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192BA-FCAA-4E44-8A4F-59FBDC58AE3C}" type="datetimeFigureOut">
              <a:rPr lang="en-US"/>
              <a:pPr>
                <a:defRPr/>
              </a:pPr>
              <a:t>2/15/2019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08309-C21E-47A9-B375-CA409B543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02D03-C3D1-475B-A440-E250D8DC6C8E}" type="datetimeFigureOut">
              <a:rPr lang="en-US"/>
              <a:pPr>
                <a:defRPr/>
              </a:pPr>
              <a:t>2/15/2019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81376-5CEE-4DA4-BE99-CBA90DAF78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ACA7C-9984-477B-A826-7A6ED720F592}" type="datetimeFigureOut">
              <a:rPr lang="en-US"/>
              <a:pPr>
                <a:defRPr/>
              </a:pPr>
              <a:t>2/15/2019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79034-DFD8-4DC9-9CFE-C6BD6C022B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5B1A9-DD24-43ED-822D-E622518DB832}" type="datetimeFigureOut">
              <a:rPr lang="en-US"/>
              <a:pPr>
                <a:defRPr/>
              </a:pPr>
              <a:t>2/15/2019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D5782-A392-4FDF-A359-156D169EA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0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2286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2BF90-A4F2-4AFB-A219-8E3BF5C7B72A}" type="datetimeFigureOut">
              <a:rPr lang="en-US"/>
              <a:pPr>
                <a:defRPr/>
              </a:pPr>
              <a:t>2/15/2019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8E12A-1AB4-4AD9-BD7A-4769356F5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8F426-8CAE-455D-B8F9-EE141D9583CE}" type="datetimeFigureOut">
              <a:rPr lang="en-US"/>
              <a:pPr>
                <a:defRPr/>
              </a:pPr>
              <a:t>2/15/2019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33BD5-CA0D-4CC8-AE33-B4F33E77B2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92C82-F00B-478F-B394-EDA654CDD0FE}" type="datetimeFigureOut">
              <a:rPr lang="en-US"/>
              <a:pPr>
                <a:defRPr/>
              </a:pPr>
              <a:t>2/15/2019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B31FB-8E8C-4AE6-B365-2E2E6D3C5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D08DB-7ADE-4B82-B94E-1A96E6DDD415}" type="datetimeFigureOut">
              <a:rPr lang="en-US"/>
              <a:pPr>
                <a:defRPr/>
              </a:pPr>
              <a:t>2/15/2019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BC62D-1416-4E62-B418-338E4C655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B966-63B2-4DDD-95D4-176AB24B23AD}" type="datetimeFigureOut">
              <a:rPr lang="en-US"/>
              <a:pPr>
                <a:defRPr/>
              </a:pPr>
              <a:t>2/15/2019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181EB-0A1F-4BD0-A9E8-F7F86B368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mage0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3100" y="762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4062F-82C9-42E1-A576-05E75F5945D7}" type="datetimeFigureOut">
              <a:rPr lang="en-US"/>
              <a:pPr>
                <a:defRPr/>
              </a:pPr>
              <a:t>2/15/2019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B53C4-767E-4624-906B-74B4BDB6FA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387E9-4C71-413A-BD17-CB22219CCFAF}" type="datetimeFigureOut">
              <a:rPr lang="en-US"/>
              <a:pPr>
                <a:defRPr/>
              </a:pPr>
              <a:t>2/15/2019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DE03A-D895-4831-A8AE-1CBFE43A1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D34EB-8594-47B8-B5F6-3ECB8BF9D1DF}" type="datetimeFigureOut">
              <a:rPr lang="en-US"/>
              <a:pPr>
                <a:defRPr/>
              </a:pPr>
              <a:t>2/15/2019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9244D-0F08-446D-ACBB-0D361E70E3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1AAB6BC8-1B1F-4564-9C52-9638C45C761E}" type="datetimeFigureOut">
              <a:rPr lang="en-US"/>
              <a:pPr>
                <a:defRPr/>
              </a:pPr>
              <a:t>2/15/2019</a:t>
            </a:fld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5B778806-D5BA-4C71-B324-63F4C2977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697" r:id="rId3"/>
    <p:sldLayoutId id="2147483698" r:id="rId4"/>
    <p:sldLayoutId id="2147483699" r:id="rId5"/>
    <p:sldLayoutId id="2147483709" r:id="rId6"/>
    <p:sldLayoutId id="2147483710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5" autoUpdateAnimBg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/>
          </p:nvPr>
        </p:nvSpPr>
        <p:spPr>
          <a:xfrm>
            <a:off x="838200" y="1219200"/>
            <a:ext cx="7623175" cy="2743200"/>
          </a:xfrm>
        </p:spPr>
        <p:txBody>
          <a:bodyPr anchor="ctr"/>
          <a:lstStyle/>
          <a:p>
            <a:pPr algn="ctr" eaLnBrk="1" hangingPunct="1"/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FAKE NEWS DETECTION </a:t>
            </a:r>
            <a:r>
              <a:rPr lang="en-IN" sz="4800" smtClean="0">
                <a:latin typeface="Times New Roman" pitchFamily="18" charset="0"/>
                <a:cs typeface="Times New Roman" pitchFamily="18" charset="0"/>
              </a:rPr>
              <a:t>USING NAIVE </a:t>
            </a:r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BAYES CLASSIFIER </a:t>
            </a:r>
          </a:p>
        </p:txBody>
      </p:sp>
      <p:sp>
        <p:nvSpPr>
          <p:cNvPr id="6147" name="Subtitle 4"/>
          <p:cNvSpPr>
            <a:spLocks noGrp="1"/>
          </p:cNvSpPr>
          <p:nvPr>
            <p:ph type="subTitle" idx="1"/>
          </p:nvPr>
        </p:nvSpPr>
        <p:spPr>
          <a:xfrm>
            <a:off x="762000" y="4038600"/>
            <a:ext cx="7772400" cy="1676400"/>
          </a:xfrm>
        </p:spPr>
        <p:txBody>
          <a:bodyPr/>
          <a:lstStyle/>
          <a:p>
            <a:pPr eaLnBrk="1" hangingPunct="1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Batch No: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B9                                                        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Project Guide: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H.Saheer Sultana (154G1A0574)                      Mr.M.Ranjit Reddy M.Tech.,(Ph.D)</a:t>
            </a:r>
            <a:endParaRPr lang="en-US" sz="16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P.Vasavi (154G1A05A3)                                            (Assistant Professor)</a:t>
            </a:r>
          </a:p>
          <a:p>
            <a:pPr eaLnBrk="1" hangingPunct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D.Supriya (154G1A0591)                                   </a:t>
            </a:r>
          </a:p>
          <a:p>
            <a:pPr eaLnBrk="1" hangingPunct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B.Maruthi (164G5A0504)</a:t>
            </a: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1447800" y="5715000"/>
            <a:ext cx="7086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/>
              <a:t>Srinivasa Ramanujan Institute of Technology</a:t>
            </a:r>
          </a:p>
          <a:p>
            <a:pPr algn="ctr"/>
            <a:r>
              <a:rPr lang="en-US" b="1"/>
              <a:t>Department of Computer Science &amp; Engineering</a:t>
            </a:r>
          </a:p>
          <a:p>
            <a:endParaRPr lang="en-US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638800"/>
            <a:ext cx="95885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747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11267" name="Text Placeholder 4"/>
          <p:cNvSpPr>
            <a:spLocks noGrp="1"/>
          </p:cNvSpPr>
          <p:nvPr>
            <p:ph type="body" idx="1"/>
          </p:nvPr>
        </p:nvSpPr>
        <p:spPr>
          <a:xfrm>
            <a:off x="685800" y="609600"/>
            <a:ext cx="7772400" cy="1500188"/>
          </a:xfrm>
        </p:spPr>
        <p:txBody>
          <a:bodyPr/>
          <a:lstStyle/>
          <a:p>
            <a:pPr algn="ctr" eaLnBrk="1" hangingPunct="1"/>
            <a:r>
              <a:rPr lang="en-US" sz="5400" smtClean="0"/>
              <a:t>Queries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2362200"/>
            <a:ext cx="1676400" cy="18620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Abstract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algn="just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Our project comes up with NLP(Natural Language Processing)</a:t>
            </a:r>
          </a:p>
          <a:p>
            <a:pPr algn="just"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   Techniques for detecting Fake news stories that comes from non-reputable sources.</a:t>
            </a:r>
          </a:p>
          <a:p>
            <a:pPr algn="just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Only by building a model based on count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vectorizer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or a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tfidf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(Term Frequency Inverse Document Frequency) matrix do not consider important qualities like word ordering and context.</a:t>
            </a:r>
          </a:p>
          <a:p>
            <a:pPr algn="just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It is very possible that two articles are similar in their word count will be completely different in their meaning.</a:t>
            </a:r>
          </a:p>
          <a:p>
            <a:pPr algn="just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So data science community proposed a work for assembling a dataset of both fake and real news to employ a Naive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classifier in order to create a model to classify an article into real or fake based on its words and phrases.</a:t>
            </a:r>
          </a:p>
          <a:p>
            <a:pPr algn="just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Contents: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486400"/>
          </a:xfrm>
        </p:spPr>
        <p:txBody>
          <a:bodyPr/>
          <a:lstStyle/>
          <a:p>
            <a:pPr algn="just" eaLnBrk="1" hangingPunct="1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 eaLnBrk="1" hangingPunct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lvl="2" algn="just" eaLnBrk="1" hangingPunct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Problem Definition</a:t>
            </a:r>
          </a:p>
          <a:p>
            <a:pPr lvl="2" algn="just" eaLnBrk="1" hangingPunct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pPr lvl="2" algn="just" eaLnBrk="1" hangingPunct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lvl="2" algn="just" eaLnBrk="1" hangingPunct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Project Planning</a:t>
            </a:r>
          </a:p>
          <a:p>
            <a:pPr lvl="2" algn="just" eaLnBrk="1" hangingPunct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 lvl="2" algn="just" eaLnBrk="1" hangingPunct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These days Fake news is creating different issues from sarcastic articles to a fabricated news and plan government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propoganda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in some outlets.</a:t>
            </a:r>
          </a:p>
          <a:p>
            <a:pPr algn="just" eaLnBrk="1" hangingPunct="1">
              <a:defRPr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Fake news and lack of trust in the media are growing problems with huge ramifications in our society.</a:t>
            </a:r>
          </a:p>
          <a:p>
            <a:pPr algn="just" eaLnBrk="1" hangingPunct="1">
              <a:defRPr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term ‘Fake news’ became common parlance for the issue, particularly to describe factually incorrect and misleading articles published mostly for the purpose of making money through page views.</a:t>
            </a:r>
          </a:p>
          <a:p>
            <a:pPr algn="just" eaLnBrk="1" hangingPunct="1">
              <a:buNone/>
              <a:defRPr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main aim of our project is to detect the fake news, which is a classic text classification problem with a straight forward proposition.</a:t>
            </a:r>
          </a:p>
          <a:p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So,we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are going to prepare a model that can differentiate between  “Fake” news and “Real” news</a:t>
            </a:r>
          </a:p>
          <a:p>
            <a:pPr>
              <a:buNone/>
            </a:pPr>
            <a:endParaRPr lang="en-GB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Literature Survey</a:t>
            </a:r>
            <a:br>
              <a:rPr lang="en-IN" dirty="0" smtClean="0"/>
            </a:br>
            <a:r>
              <a:rPr lang="en-IN" dirty="0" smtClean="0"/>
              <a:t>          </a:t>
            </a:r>
            <a:r>
              <a:rPr lang="en-IN" dirty="0" err="1" smtClean="0"/>
              <a:t>a.Existing</a:t>
            </a:r>
            <a:r>
              <a:rPr lang="en-IN" dirty="0" smtClean="0"/>
              <a:t>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algn="just"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There are several existing approaches that seem promising towards the aim of perfectly classify the misleading articles.</a:t>
            </a:r>
          </a:p>
          <a:p>
            <a:pPr algn="just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It has been noted that simple content-related n-grams and shallow parts-of-speech have proven insufficient for the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classification task, often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failing to account for important context  information.</a:t>
            </a:r>
          </a:p>
          <a:p>
            <a:pPr algn="just">
              <a:buNone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Literature Survey</a:t>
            </a:r>
            <a:br>
              <a:rPr lang="en-IN" dirty="0" smtClean="0"/>
            </a:br>
            <a:r>
              <a:rPr lang="en-IN" dirty="0" smtClean="0"/>
              <a:t>            </a:t>
            </a:r>
            <a:r>
              <a:rPr lang="en-IN" dirty="0" err="1" smtClean="0"/>
              <a:t>b.Proposed</a:t>
            </a:r>
            <a:r>
              <a:rPr lang="en-IN" dirty="0" smtClean="0"/>
              <a:t>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Since the problem is a kind of text classification implementing the Naive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Classifier will be best as this is standard for text based processing.</a:t>
            </a:r>
          </a:p>
          <a:p>
            <a:pPr algn="just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actual goal in developing a model was text transformation and choosing which type of text to use.</a:t>
            </a:r>
          </a:p>
          <a:p>
            <a:pPr algn="just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next step is to extract most optimal features for count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vectorizer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which is done by using a number of most used words or phrases.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</a:p>
        </p:txBody>
      </p:sp>
      <p:sp>
        <p:nvSpPr>
          <p:cNvPr id="4128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990600" y="1981200"/>
            <a:ext cx="1524000" cy="990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</a:t>
            </a:r>
            <a:r>
              <a:rPr lang="en-US" sz="1600" dirty="0" smtClean="0"/>
              <a:t>racting</a:t>
            </a:r>
          </a:p>
          <a:p>
            <a:pPr algn="ctr"/>
            <a:r>
              <a:rPr lang="en-US" sz="1600" dirty="0" smtClean="0"/>
              <a:t>Training data</a:t>
            </a:r>
            <a:endParaRPr lang="en-US" sz="1600" dirty="0"/>
          </a:p>
        </p:txBody>
      </p:sp>
      <p:sp>
        <p:nvSpPr>
          <p:cNvPr id="44" name="Flowchart: Process 43"/>
          <p:cNvSpPr/>
          <p:nvPr/>
        </p:nvSpPr>
        <p:spPr>
          <a:xfrm>
            <a:off x="914400" y="3733800"/>
            <a:ext cx="1905000" cy="1143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TDIDF &amp; </a:t>
            </a:r>
            <a:r>
              <a:rPr lang="en-US" dirty="0" err="1" smtClean="0"/>
              <a:t>CountVectorizer</a:t>
            </a:r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>
            <a:off x="3505200" y="1524000"/>
            <a:ext cx="2286000" cy="16764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Passive Aggressive algorithm</a:t>
            </a:r>
          </a:p>
          <a:p>
            <a:pPr algn="ctr"/>
            <a:r>
              <a:rPr lang="en-US" dirty="0" smtClean="0"/>
              <a:t>M</a:t>
            </a:r>
            <a:r>
              <a:rPr lang="en-US" dirty="0" smtClean="0"/>
              <a:t>ultinomial </a:t>
            </a: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46" name="Flowchart: Process 45"/>
          <p:cNvSpPr/>
          <p:nvPr/>
        </p:nvSpPr>
        <p:spPr>
          <a:xfrm>
            <a:off x="3733800" y="3962400"/>
            <a:ext cx="1828800" cy="838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Test-Train split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400800" y="1905000"/>
            <a:ext cx="21336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on holdout set</a:t>
            </a:r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>
            <a:off x="6477000" y="3733800"/>
            <a:ext cx="1905000" cy="10668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 and pickled models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600200" y="29718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819400" y="4495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495800" y="32004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5" idx="3"/>
          </p:cNvCxnSpPr>
          <p:nvPr/>
        </p:nvCxnSpPr>
        <p:spPr>
          <a:xfrm>
            <a:off x="5791200" y="2362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7" idx="2"/>
            <a:endCxn id="48" idx="0"/>
          </p:cNvCxnSpPr>
          <p:nvPr/>
        </p:nvCxnSpPr>
        <p:spPr>
          <a:xfrm flipH="1">
            <a:off x="7429500" y="2743200"/>
            <a:ext cx="381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53400" cy="1246187"/>
          </a:xfrm>
        </p:spPr>
        <p:txBody>
          <a:bodyPr/>
          <a:lstStyle/>
          <a:p>
            <a:r>
              <a:rPr lang="en-US" dirty="0" smtClean="0"/>
              <a:t>Cont…</a:t>
            </a:r>
            <a:br>
              <a:rPr lang="en-US" dirty="0" smtClean="0"/>
            </a:br>
            <a:r>
              <a:rPr lang="en-US" dirty="0" smtClean="0"/>
              <a:t>                     Modules</a:t>
            </a:r>
            <a:br>
              <a:rPr lang="en-US" dirty="0" smtClean="0"/>
            </a:br>
            <a:r>
              <a:rPr lang="en-IN" sz="4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Task					Schedule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114800"/>
          </a:xfrm>
        </p:spPr>
        <p:txBody>
          <a:bodyPr/>
          <a:lstStyle/>
          <a:p>
            <a:pPr eaLnBrk="1" hangingPunct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 Identification &amp;                                Week-1</a:t>
            </a:r>
          </a:p>
          <a:p>
            <a:pPr algn="just" eaLnBrk="1" hangingPunct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Analysis.</a:t>
            </a:r>
          </a:p>
          <a:p>
            <a:pPr algn="just" eaLnBrk="1" hangingPunct="1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Creating a model for Naive                            Week-2</a:t>
            </a:r>
          </a:p>
          <a:p>
            <a:pPr algn="just" eaLnBrk="1" hangingPunct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Classifier.</a:t>
            </a:r>
          </a:p>
          <a:p>
            <a:pPr algn="just" eaLnBrk="1" hangingPunct="1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Implementing the code.                                   Week-3</a:t>
            </a:r>
          </a:p>
          <a:p>
            <a:pPr algn="just" eaLnBrk="1" hangingPunct="1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Testing and Reporting.                                    Week-4</a:t>
            </a:r>
          </a:p>
          <a:p>
            <a:pPr algn="just" eaLnBrk="1" hangingPunct="1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Documentation.                                                Week-5</a:t>
            </a:r>
          </a:p>
          <a:p>
            <a:pPr eaLnBrk="1" hangingPunct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RIT_PPT_Them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SRIT_PPT_Theme</Template>
  <TotalTime>717</TotalTime>
  <Words>492</Words>
  <Application>Microsoft Office PowerPoint</Application>
  <PresentationFormat>On-screen Show (4:3)</PresentationFormat>
  <Paragraphs>64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SRIT_PPT_Theme</vt:lpstr>
      <vt:lpstr>FAKE NEWS DETECTION USING NAIVE BAYES CLASSIFIER </vt:lpstr>
      <vt:lpstr>Abstract </vt:lpstr>
      <vt:lpstr>Contents:</vt:lpstr>
      <vt:lpstr>Introduction</vt:lpstr>
      <vt:lpstr>Problem Definition</vt:lpstr>
      <vt:lpstr>Literature Survey           a.Existing System</vt:lpstr>
      <vt:lpstr>Literature Survey             b.Proposed System</vt:lpstr>
      <vt:lpstr>Project Planning</vt:lpstr>
      <vt:lpstr>Cont…                      Modules  Task     Schedule   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 Programme on C Programming</dc:title>
  <dc:creator>Hitendra</dc:creator>
  <cp:lastModifiedBy>Admin</cp:lastModifiedBy>
  <cp:revision>196</cp:revision>
  <dcterms:created xsi:type="dcterms:W3CDTF">2006-08-16T00:00:00Z</dcterms:created>
  <dcterms:modified xsi:type="dcterms:W3CDTF">2019-02-15T04:23:30Z</dcterms:modified>
</cp:coreProperties>
</file>