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>
  <p:sldMasterIdLst>
    <p:sldMasterId id="2147483648" r:id="rId1"/>
  </p:sldMasterIdLst>
  <p:notesMasterIdLst>
    <p:notesMasterId r:id="rId15"/>
  </p:notesMasterIdLst>
  <p:sldIdLst>
    <p:sldId id="257" r:id="rId2"/>
    <p:sldId id="338" r:id="rId3"/>
    <p:sldId id="368" r:id="rId4"/>
    <p:sldId id="621" r:id="rId5"/>
    <p:sldId id="660" r:id="rId6"/>
    <p:sldId id="661" r:id="rId7"/>
    <p:sldId id="662" r:id="rId8"/>
    <p:sldId id="618" r:id="rId9"/>
    <p:sldId id="663" r:id="rId10"/>
    <p:sldId id="611" r:id="rId11"/>
    <p:sldId id="664" r:id="rId12"/>
    <p:sldId id="617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">
          <p15:clr>
            <a:srgbClr val="A4A3A4"/>
          </p15:clr>
        </p15:guide>
        <p15:guide id="2" orient="horz" pos="1096">
          <p15:clr>
            <a:srgbClr val="A4A3A4"/>
          </p15:clr>
        </p15:guide>
        <p15:guide id="3">
          <p15:clr>
            <a:srgbClr val="A4A3A4"/>
          </p15:clr>
        </p15:guide>
        <p15:guide id="4" pos="72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7A1DA"/>
    <a:srgbClr val="FF9999"/>
    <a:srgbClr val="97CDE5"/>
    <a:srgbClr val="95C674"/>
    <a:srgbClr val="79ADED"/>
    <a:srgbClr val="EC9A84"/>
    <a:srgbClr val="EABDBC"/>
    <a:srgbClr val="F4D3D0"/>
    <a:srgbClr val="FF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5" autoAdjust="0"/>
    <p:restoredTop sz="81486" autoAdjust="0"/>
  </p:normalViewPr>
  <p:slideViewPr>
    <p:cSldViewPr snapToGrid="0">
      <p:cViewPr varScale="1">
        <p:scale>
          <a:sx n="67" d="100"/>
          <a:sy n="67" d="100"/>
        </p:scale>
        <p:origin x="451" y="62"/>
      </p:cViewPr>
      <p:guideLst>
        <p:guide orient="horz" pos="6"/>
        <p:guide orient="horz" pos="1096"/>
        <p:guide/>
        <p:guide pos="72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04"/>
    </p:cViewPr>
  </p:sorterViewPr>
  <p:notesViewPr>
    <p:cSldViewPr snapToGrid="0" showGuides="1">
      <p:cViewPr varScale="1">
        <p:scale>
          <a:sx n="68" d="100"/>
          <a:sy n="68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D435-2AB5-4113-A35F-6AE0729AC345}" type="datetimeFigureOut">
              <a:rPr lang="zh-CN" altLang="en-US" smtClean="0"/>
              <a:t>2020/7/24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42F0CA-B970-4312-9445-1F41E20742A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58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图；</a:t>
            </a:r>
            <a:r>
              <a:rPr lang="en-US" altLang="zh-CN" dirty="0"/>
              <a:t>5</a:t>
            </a:r>
            <a:r>
              <a:rPr lang="zh-CN" altLang="en-US" dirty="0"/>
              <a:t>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9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图；</a:t>
            </a:r>
            <a:r>
              <a:rPr lang="en-US" altLang="zh-CN" dirty="0"/>
              <a:t>6+</a:t>
            </a:r>
            <a:r>
              <a:rPr lang="zh-CN" altLang="en-US" dirty="0"/>
              <a:t>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6FC-E790-4F67-9354-6976C83A4E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0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2F0CA-B970-4312-9445-1F41E20742AF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549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2F0CA-B970-4312-9445-1F41E20742AF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70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392734" y="3883145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4335303" y="4964583"/>
            <a:ext cx="3338512" cy="5143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459236" y="1721836"/>
            <a:ext cx="5888673" cy="644525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29047" y="101176"/>
            <a:ext cx="8113222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右小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534863" y="4980137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703299" y="1535000"/>
            <a:ext cx="5590517" cy="4732075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5277566" y="1242681"/>
            <a:ext cx="0" cy="504050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1534862" y="3569250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534862" y="2158363"/>
            <a:ext cx="3556000" cy="707886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4"/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 hasCustomPrompt="1"/>
          </p:nvPr>
        </p:nvSpPr>
        <p:spPr>
          <a:xfrm>
            <a:off x="1712070" y="109489"/>
            <a:ext cx="8271515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版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4304249" y="1316765"/>
            <a:ext cx="7072337" cy="1065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9"/>
          <p:cNvSpPr>
            <a:spLocks noGrp="1"/>
          </p:cNvSpPr>
          <p:nvPr>
            <p:ph sz="quarter" idx="10"/>
          </p:nvPr>
        </p:nvSpPr>
        <p:spPr>
          <a:xfrm>
            <a:off x="1612526" y="0"/>
            <a:ext cx="10583863" cy="6858000"/>
          </a:xfrm>
        </p:spPr>
        <p:txBody>
          <a:bodyPr anchor="ctr"/>
          <a:lstStyle>
            <a:lvl1pPr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29047" y="101176"/>
            <a:ext cx="8113222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幅图片及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206539" y="1175261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3"/>
          </p:nvPr>
        </p:nvSpPr>
        <p:spPr>
          <a:xfrm>
            <a:off x="353794" y="3506667"/>
            <a:ext cx="5505497" cy="298811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5"/>
          </p:nvPr>
        </p:nvSpPr>
        <p:spPr>
          <a:xfrm>
            <a:off x="6743062" y="4736318"/>
            <a:ext cx="3779519" cy="595078"/>
          </a:xfrm>
        </p:spPr>
        <p:txBody>
          <a:bodyPr/>
          <a:lstStyle>
            <a:lvl1pPr marL="0" indent="0" algn="l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/>
          </p:nvPr>
        </p:nvSpPr>
        <p:spPr>
          <a:xfrm>
            <a:off x="1704588" y="1471213"/>
            <a:ext cx="3779519" cy="595078"/>
          </a:xfrm>
        </p:spPr>
        <p:txBody>
          <a:bodyPr/>
          <a:lstStyle>
            <a:lvl1pPr marL="0" indent="0" algn="r" defTabSz="914400" rtl="0" eaLnBrk="1" latinLnBrk="0" hangingPunct="1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r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729047" y="101176"/>
            <a:ext cx="8113222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大幅图片带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315884" y="1288472"/>
            <a:ext cx="8428066" cy="502501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900159" y="4848184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900159" y="3022771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8900159" y="1321120"/>
            <a:ext cx="2788073" cy="923329"/>
          </a:xfrm>
        </p:spPr>
        <p:txBody>
          <a:bodyPr/>
          <a:lstStyle>
            <a:lvl1pPr marL="0" indent="0">
              <a:buFontTx/>
              <a:buNone/>
              <a:defRPr lang="zh-CN" altLang="en-US" sz="16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0" indent="0" algn="l" defTabSz="914400" rtl="0" eaLnBrk="1" latinLnBrk="0" hangingPunct="1">
              <a:buFontTx/>
              <a:buNone/>
              <a:defRPr lang="zh-CN" altLang="en-US" sz="1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单击此处编辑母版文本式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729047" y="101176"/>
            <a:ext cx="8113222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幅图无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729047" y="101176"/>
            <a:ext cx="8113222" cy="1016847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2020/7/24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032008" y="3967035"/>
            <a:ext cx="5888673" cy="6445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sym typeface="+mn-ea"/>
              </a:rPr>
              <a:t>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523481" y="5552610"/>
            <a:ext cx="3338512" cy="51435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</a:rPr>
              <a:t>主讲人：</a:t>
            </a:r>
            <a:r>
              <a:rPr lang="zh-CN" altLang="en-US" sz="2800" dirty="0">
                <a:solidFill>
                  <a:schemeClr val="bg1"/>
                </a:solidFill>
              </a:rPr>
              <a:t>方志力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358263" y="1867110"/>
            <a:ext cx="5888673" cy="644525"/>
          </a:xfrm>
        </p:spPr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</a:rPr>
              <a:t>Scratch3.0 </a:t>
            </a:r>
            <a:r>
              <a:rPr lang="zh-CN" altLang="en-US" b="1" dirty="0">
                <a:latin typeface="微软雅黑" panose="020B0503020204020204" pitchFamily="34" charset="-122"/>
              </a:rPr>
              <a:t>弹球游戏项目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弹球游戏制作与实现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12470" y="1618167"/>
            <a:ext cx="1196340" cy="64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关卡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129EC9-E11D-4B8F-A32A-BE178A533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471" y="2117654"/>
            <a:ext cx="3955187" cy="417991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D11754E-2111-464E-A572-9ED35F4E77E2}"/>
              </a:ext>
            </a:extLst>
          </p:cNvPr>
          <p:cNvSpPr txBox="1">
            <a:spLocks/>
          </p:cNvSpPr>
          <p:nvPr/>
        </p:nvSpPr>
        <p:spPr>
          <a:xfrm>
            <a:off x="5707319" y="1795167"/>
            <a:ext cx="1196340" cy="64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关卡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E0B93D-7199-440C-88D0-5F6112A89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191" y="1494870"/>
            <a:ext cx="3686629" cy="480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4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弹球游戏制作与实现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12470" y="1618167"/>
            <a:ext cx="1196340" cy="644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关卡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D11754E-2111-464E-A572-9ED35F4E77E2}"/>
              </a:ext>
            </a:extLst>
          </p:cNvPr>
          <p:cNvSpPr txBox="1">
            <a:spLocks/>
          </p:cNvSpPr>
          <p:nvPr/>
        </p:nvSpPr>
        <p:spPr>
          <a:xfrm>
            <a:off x="712470" y="2412154"/>
            <a:ext cx="2609367" cy="1016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关卡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5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1D8373-7CA8-4309-91E3-4ABDAAAB7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70" y="1485174"/>
            <a:ext cx="4424844" cy="499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7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矩形 3"/>
          <p:cNvSpPr/>
          <p:nvPr/>
        </p:nvSpPr>
        <p:spPr>
          <a:xfrm>
            <a:off x="1243173" y="1570050"/>
            <a:ext cx="85891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自己设计一款游戏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           要求：</a:t>
            </a:r>
            <a:endParaRPr lang="en-US" altLang="zh-CN" sz="2400" dirty="0"/>
          </a:p>
          <a:p>
            <a:r>
              <a:rPr lang="en-US" altLang="zh-CN" sz="2400" dirty="0"/>
              <a:t>                      </a:t>
            </a:r>
            <a:r>
              <a:rPr lang="zh-CN" altLang="en-US" sz="2400" dirty="0"/>
              <a:t>游戏需求分析</a:t>
            </a:r>
            <a:endParaRPr lang="en-US" altLang="zh-CN" sz="2400" dirty="0"/>
          </a:p>
          <a:p>
            <a:r>
              <a:rPr lang="en-US" altLang="zh-CN" sz="2400" dirty="0"/>
              <a:t>                      </a:t>
            </a:r>
            <a:r>
              <a:rPr lang="zh-CN" altLang="en-US" sz="2400" dirty="0"/>
              <a:t>制作代码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696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4066" y="1577131"/>
            <a:ext cx="7835318" cy="3842157"/>
          </a:xfrm>
          <a:prstGeom prst="rect">
            <a:avLst/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909233" y="1763464"/>
            <a:ext cx="3083681" cy="2685143"/>
          </a:xfrm>
          <a:prstGeom prst="roundRect">
            <a:avLst>
              <a:gd name="adj" fmla="val 8018"/>
            </a:avLst>
          </a:prstGeom>
          <a:solidFill>
            <a:srgbClr val="97C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7" descr="C:\Documents and Settings\Administrator\桌面\厚溥窗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499" y="2571475"/>
            <a:ext cx="1457689" cy="145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29551" y="4029164"/>
            <a:ext cx="235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欢迎关注厚溥官方微信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获取最新资讯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60363" y="4490829"/>
            <a:ext cx="2089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1A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charset="-122"/>
              </a:rPr>
              <a:t>http://www.myhopu.com</a:t>
            </a:r>
            <a:endParaRPr lang="zh-CN" altLang="en-US" sz="1200" dirty="0">
              <a:solidFill>
                <a:srgbClr val="1A62A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2090" y="2828835"/>
            <a:ext cx="4048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spc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Thanks! </a:t>
            </a:r>
            <a:endParaRPr lang="zh-CN" altLang="en-US" sz="7200" b="1" spc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-装饰 矩形 9">
            <a:extLst>
              <a:ext uri="{FF2B5EF4-FFF2-40B4-BE49-F238E27FC236}">
                <a16:creationId xmlns:a16="http://schemas.microsoft.com/office/drawing/2014/main" id="{6E2A2233-DF67-4D90-BB90-2632C98BE80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9697" y="1302221"/>
            <a:ext cx="4609810" cy="2574471"/>
          </a:xfrm>
          <a:prstGeom prst="rect">
            <a:avLst/>
          </a:prstGeom>
          <a:gradFill>
            <a:gsLst>
              <a:gs pos="0">
                <a:srgbClr val="6FB6F1">
                  <a:alpha val="86667"/>
                </a:srgbClr>
              </a:gs>
              <a:gs pos="100000">
                <a:srgbClr val="96E4F4">
                  <a:alpha val="77647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47" name="PA-装饰 Freeform 48">
            <a:extLst>
              <a:ext uri="{FF2B5EF4-FFF2-40B4-BE49-F238E27FC236}">
                <a16:creationId xmlns:a16="http://schemas.microsoft.com/office/drawing/2014/main" id="{8F609621-6655-4805-9CDB-C1B17F75BE53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096000" y="1840590"/>
            <a:ext cx="487363" cy="576262"/>
          </a:xfrm>
          <a:custGeom>
            <a:avLst/>
            <a:gdLst>
              <a:gd name="T0" fmla="*/ 469 w 2378"/>
              <a:gd name="T1" fmla="*/ 1095 h 2816"/>
              <a:gd name="T2" fmla="*/ 1909 w 2378"/>
              <a:gd name="T3" fmla="*/ 1220 h 2816"/>
              <a:gd name="T4" fmla="*/ 2253 w 2378"/>
              <a:gd name="T5" fmla="*/ 219 h 2816"/>
              <a:gd name="T6" fmla="*/ 1971 w 2378"/>
              <a:gd name="T7" fmla="*/ 204 h 2816"/>
              <a:gd name="T8" fmla="*/ 1564 w 2378"/>
              <a:gd name="T9" fmla="*/ 204 h 2816"/>
              <a:gd name="T10" fmla="*/ 814 w 2378"/>
              <a:gd name="T11" fmla="*/ 219 h 2816"/>
              <a:gd name="T12" fmla="*/ 610 w 2378"/>
              <a:gd name="T13" fmla="*/ 0 h 2816"/>
              <a:gd name="T14" fmla="*/ 407 w 2378"/>
              <a:gd name="T15" fmla="*/ 219 h 2816"/>
              <a:gd name="T16" fmla="*/ 0 w 2378"/>
              <a:gd name="T17" fmla="*/ 344 h 2816"/>
              <a:gd name="T18" fmla="*/ 125 w 2378"/>
              <a:gd name="T19" fmla="*/ 2816 h 2816"/>
              <a:gd name="T20" fmla="*/ 2378 w 2378"/>
              <a:gd name="T21" fmla="*/ 2691 h 2816"/>
              <a:gd name="T22" fmla="*/ 2253 w 2378"/>
              <a:gd name="T23" fmla="*/ 219 h 2816"/>
              <a:gd name="T24" fmla="*/ 1768 w 2378"/>
              <a:gd name="T25" fmla="*/ 126 h 2816"/>
              <a:gd name="T26" fmla="*/ 1846 w 2378"/>
              <a:gd name="T27" fmla="*/ 392 h 2816"/>
              <a:gd name="T28" fmla="*/ 1690 w 2378"/>
              <a:gd name="T29" fmla="*/ 392 h 2816"/>
              <a:gd name="T30" fmla="*/ 532 w 2378"/>
              <a:gd name="T31" fmla="*/ 204 h 2816"/>
              <a:gd name="T32" fmla="*/ 688 w 2378"/>
              <a:gd name="T33" fmla="*/ 204 h 2816"/>
              <a:gd name="T34" fmla="*/ 610 w 2378"/>
              <a:gd name="T35" fmla="*/ 470 h 2816"/>
              <a:gd name="T36" fmla="*/ 532 w 2378"/>
              <a:gd name="T37" fmla="*/ 204 h 2816"/>
              <a:gd name="T38" fmla="*/ 125 w 2378"/>
              <a:gd name="T39" fmla="*/ 2691 h 2816"/>
              <a:gd name="T40" fmla="*/ 2253 w 2378"/>
              <a:gd name="T41" fmla="*/ 751 h 2816"/>
              <a:gd name="T42" fmla="*/ 2253 w 2378"/>
              <a:gd name="T43" fmla="*/ 626 h 2816"/>
              <a:gd name="T44" fmla="*/ 125 w 2378"/>
              <a:gd name="T45" fmla="*/ 345 h 2816"/>
              <a:gd name="T46" fmla="*/ 407 w 2378"/>
              <a:gd name="T47" fmla="*/ 392 h 2816"/>
              <a:gd name="T48" fmla="*/ 814 w 2378"/>
              <a:gd name="T49" fmla="*/ 392 h 2816"/>
              <a:gd name="T50" fmla="*/ 1565 w 2378"/>
              <a:gd name="T51" fmla="*/ 345 h 2816"/>
              <a:gd name="T52" fmla="*/ 1769 w 2378"/>
              <a:gd name="T53" fmla="*/ 595 h 2816"/>
              <a:gd name="T54" fmla="*/ 1972 w 2378"/>
              <a:gd name="T55" fmla="*/ 345 h 2816"/>
              <a:gd name="T56" fmla="*/ 2254 w 2378"/>
              <a:gd name="T57" fmla="*/ 626 h 2816"/>
              <a:gd name="T58" fmla="*/ 1909 w 2378"/>
              <a:gd name="T59" fmla="*/ 1408 h 2816"/>
              <a:gd name="T60" fmla="*/ 469 w 2378"/>
              <a:gd name="T61" fmla="*/ 1533 h 2816"/>
              <a:gd name="T62" fmla="*/ 1909 w 2378"/>
              <a:gd name="T63" fmla="*/ 1408 h 2816"/>
              <a:gd name="T64" fmla="*/ 469 w 2378"/>
              <a:gd name="T65" fmla="*/ 2034 h 2816"/>
              <a:gd name="T66" fmla="*/ 1377 w 2378"/>
              <a:gd name="T67" fmla="*/ 2159 h 2816"/>
              <a:gd name="T68" fmla="*/ 1909 w 2378"/>
              <a:gd name="T69" fmla="*/ 1721 h 2816"/>
              <a:gd name="T70" fmla="*/ 469 w 2378"/>
              <a:gd name="T71" fmla="*/ 1846 h 2816"/>
              <a:gd name="T72" fmla="*/ 1909 w 2378"/>
              <a:gd name="T73" fmla="*/ 1721 h 2816"/>
              <a:gd name="T74" fmla="*/ 1909 w 2378"/>
              <a:gd name="T75" fmla="*/ 1721 h 2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78" h="2816">
                <a:moveTo>
                  <a:pt x="1909" y="1095"/>
                </a:moveTo>
                <a:cubicBezTo>
                  <a:pt x="469" y="1095"/>
                  <a:pt x="469" y="1095"/>
                  <a:pt x="469" y="1095"/>
                </a:cubicBezTo>
                <a:cubicBezTo>
                  <a:pt x="469" y="1220"/>
                  <a:pt x="469" y="1220"/>
                  <a:pt x="469" y="1220"/>
                </a:cubicBezTo>
                <a:cubicBezTo>
                  <a:pt x="1909" y="1220"/>
                  <a:pt x="1909" y="1220"/>
                  <a:pt x="1909" y="1220"/>
                </a:cubicBezTo>
                <a:lnTo>
                  <a:pt x="1909" y="1095"/>
                </a:lnTo>
                <a:close/>
                <a:moveTo>
                  <a:pt x="2253" y="219"/>
                </a:moveTo>
                <a:cubicBezTo>
                  <a:pt x="1971" y="219"/>
                  <a:pt x="1971" y="219"/>
                  <a:pt x="1971" y="219"/>
                </a:cubicBezTo>
                <a:cubicBezTo>
                  <a:pt x="1971" y="204"/>
                  <a:pt x="1971" y="204"/>
                  <a:pt x="1971" y="204"/>
                </a:cubicBezTo>
                <a:cubicBezTo>
                  <a:pt x="1971" y="91"/>
                  <a:pt x="1880" y="0"/>
                  <a:pt x="1768" y="0"/>
                </a:cubicBezTo>
                <a:cubicBezTo>
                  <a:pt x="1655" y="0"/>
                  <a:pt x="1564" y="91"/>
                  <a:pt x="1564" y="204"/>
                </a:cubicBezTo>
                <a:cubicBezTo>
                  <a:pt x="1564" y="219"/>
                  <a:pt x="1564" y="219"/>
                  <a:pt x="1564" y="219"/>
                </a:cubicBezTo>
                <a:cubicBezTo>
                  <a:pt x="814" y="219"/>
                  <a:pt x="814" y="219"/>
                  <a:pt x="814" y="219"/>
                </a:cubicBezTo>
                <a:cubicBezTo>
                  <a:pt x="814" y="204"/>
                  <a:pt x="814" y="204"/>
                  <a:pt x="814" y="204"/>
                </a:cubicBezTo>
                <a:cubicBezTo>
                  <a:pt x="814" y="91"/>
                  <a:pt x="723" y="0"/>
                  <a:pt x="610" y="0"/>
                </a:cubicBezTo>
                <a:cubicBezTo>
                  <a:pt x="498" y="0"/>
                  <a:pt x="407" y="91"/>
                  <a:pt x="407" y="204"/>
                </a:cubicBezTo>
                <a:cubicBezTo>
                  <a:pt x="407" y="219"/>
                  <a:pt x="407" y="219"/>
                  <a:pt x="407" y="219"/>
                </a:cubicBezTo>
                <a:cubicBezTo>
                  <a:pt x="125" y="219"/>
                  <a:pt x="125" y="219"/>
                  <a:pt x="125" y="219"/>
                </a:cubicBezTo>
                <a:cubicBezTo>
                  <a:pt x="56" y="219"/>
                  <a:pt x="0" y="275"/>
                  <a:pt x="0" y="344"/>
                </a:cubicBezTo>
                <a:cubicBezTo>
                  <a:pt x="0" y="2691"/>
                  <a:pt x="0" y="2691"/>
                  <a:pt x="0" y="2691"/>
                </a:cubicBezTo>
                <a:cubicBezTo>
                  <a:pt x="0" y="2760"/>
                  <a:pt x="56" y="2816"/>
                  <a:pt x="125" y="2816"/>
                </a:cubicBezTo>
                <a:cubicBezTo>
                  <a:pt x="2253" y="2816"/>
                  <a:pt x="2253" y="2816"/>
                  <a:pt x="2253" y="2816"/>
                </a:cubicBezTo>
                <a:cubicBezTo>
                  <a:pt x="2322" y="2816"/>
                  <a:pt x="2378" y="2760"/>
                  <a:pt x="2378" y="2691"/>
                </a:cubicBezTo>
                <a:cubicBezTo>
                  <a:pt x="2378" y="345"/>
                  <a:pt x="2378" y="345"/>
                  <a:pt x="2378" y="345"/>
                </a:cubicBezTo>
                <a:cubicBezTo>
                  <a:pt x="2378" y="276"/>
                  <a:pt x="2322" y="219"/>
                  <a:pt x="2253" y="219"/>
                </a:cubicBezTo>
                <a:close/>
                <a:moveTo>
                  <a:pt x="1690" y="204"/>
                </a:moveTo>
                <a:cubicBezTo>
                  <a:pt x="1690" y="161"/>
                  <a:pt x="1724" y="126"/>
                  <a:pt x="1768" y="126"/>
                </a:cubicBezTo>
                <a:cubicBezTo>
                  <a:pt x="1811" y="126"/>
                  <a:pt x="1846" y="161"/>
                  <a:pt x="1846" y="204"/>
                </a:cubicBezTo>
                <a:cubicBezTo>
                  <a:pt x="1846" y="392"/>
                  <a:pt x="1846" y="392"/>
                  <a:pt x="1846" y="392"/>
                </a:cubicBezTo>
                <a:cubicBezTo>
                  <a:pt x="1846" y="435"/>
                  <a:pt x="1811" y="470"/>
                  <a:pt x="1768" y="470"/>
                </a:cubicBezTo>
                <a:cubicBezTo>
                  <a:pt x="1724" y="470"/>
                  <a:pt x="1690" y="435"/>
                  <a:pt x="1690" y="392"/>
                </a:cubicBezTo>
                <a:lnTo>
                  <a:pt x="1690" y="204"/>
                </a:lnTo>
                <a:close/>
                <a:moveTo>
                  <a:pt x="532" y="204"/>
                </a:moveTo>
                <a:cubicBezTo>
                  <a:pt x="532" y="161"/>
                  <a:pt x="567" y="126"/>
                  <a:pt x="610" y="126"/>
                </a:cubicBezTo>
                <a:cubicBezTo>
                  <a:pt x="653" y="126"/>
                  <a:pt x="688" y="161"/>
                  <a:pt x="688" y="204"/>
                </a:cubicBezTo>
                <a:cubicBezTo>
                  <a:pt x="688" y="392"/>
                  <a:pt x="688" y="392"/>
                  <a:pt x="688" y="392"/>
                </a:cubicBezTo>
                <a:cubicBezTo>
                  <a:pt x="688" y="435"/>
                  <a:pt x="653" y="470"/>
                  <a:pt x="610" y="470"/>
                </a:cubicBezTo>
                <a:cubicBezTo>
                  <a:pt x="567" y="470"/>
                  <a:pt x="532" y="435"/>
                  <a:pt x="532" y="392"/>
                </a:cubicBezTo>
                <a:lnTo>
                  <a:pt x="532" y="204"/>
                </a:lnTo>
                <a:close/>
                <a:moveTo>
                  <a:pt x="2253" y="2691"/>
                </a:moveTo>
                <a:cubicBezTo>
                  <a:pt x="125" y="2691"/>
                  <a:pt x="125" y="2691"/>
                  <a:pt x="125" y="2691"/>
                </a:cubicBezTo>
                <a:cubicBezTo>
                  <a:pt x="125" y="751"/>
                  <a:pt x="125" y="751"/>
                  <a:pt x="125" y="751"/>
                </a:cubicBezTo>
                <a:cubicBezTo>
                  <a:pt x="2253" y="751"/>
                  <a:pt x="2253" y="751"/>
                  <a:pt x="2253" y="751"/>
                </a:cubicBezTo>
                <a:cubicBezTo>
                  <a:pt x="2253" y="2691"/>
                  <a:pt x="2253" y="2691"/>
                  <a:pt x="2253" y="2691"/>
                </a:cubicBezTo>
                <a:close/>
                <a:moveTo>
                  <a:pt x="2253" y="626"/>
                </a:moveTo>
                <a:cubicBezTo>
                  <a:pt x="125" y="626"/>
                  <a:pt x="125" y="626"/>
                  <a:pt x="125" y="626"/>
                </a:cubicBezTo>
                <a:cubicBezTo>
                  <a:pt x="125" y="345"/>
                  <a:pt x="125" y="345"/>
                  <a:pt x="125" y="345"/>
                </a:cubicBezTo>
                <a:cubicBezTo>
                  <a:pt x="407" y="345"/>
                  <a:pt x="407" y="345"/>
                  <a:pt x="407" y="345"/>
                </a:cubicBezTo>
                <a:cubicBezTo>
                  <a:pt x="407" y="392"/>
                  <a:pt x="407" y="392"/>
                  <a:pt x="407" y="392"/>
                </a:cubicBezTo>
                <a:cubicBezTo>
                  <a:pt x="407" y="504"/>
                  <a:pt x="498" y="595"/>
                  <a:pt x="611" y="595"/>
                </a:cubicBezTo>
                <a:cubicBezTo>
                  <a:pt x="723" y="595"/>
                  <a:pt x="814" y="504"/>
                  <a:pt x="814" y="392"/>
                </a:cubicBezTo>
                <a:cubicBezTo>
                  <a:pt x="814" y="345"/>
                  <a:pt x="814" y="345"/>
                  <a:pt x="814" y="345"/>
                </a:cubicBezTo>
                <a:cubicBezTo>
                  <a:pt x="1565" y="345"/>
                  <a:pt x="1565" y="345"/>
                  <a:pt x="1565" y="345"/>
                </a:cubicBezTo>
                <a:cubicBezTo>
                  <a:pt x="1565" y="392"/>
                  <a:pt x="1565" y="392"/>
                  <a:pt x="1565" y="392"/>
                </a:cubicBezTo>
                <a:cubicBezTo>
                  <a:pt x="1565" y="504"/>
                  <a:pt x="1656" y="595"/>
                  <a:pt x="1769" y="595"/>
                </a:cubicBezTo>
                <a:cubicBezTo>
                  <a:pt x="1881" y="595"/>
                  <a:pt x="1972" y="504"/>
                  <a:pt x="1972" y="392"/>
                </a:cubicBezTo>
                <a:cubicBezTo>
                  <a:pt x="1972" y="345"/>
                  <a:pt x="1972" y="345"/>
                  <a:pt x="1972" y="345"/>
                </a:cubicBezTo>
                <a:cubicBezTo>
                  <a:pt x="2254" y="345"/>
                  <a:pt x="2254" y="345"/>
                  <a:pt x="2254" y="345"/>
                </a:cubicBezTo>
                <a:cubicBezTo>
                  <a:pt x="2254" y="626"/>
                  <a:pt x="2254" y="626"/>
                  <a:pt x="2254" y="626"/>
                </a:cubicBezTo>
                <a:lnTo>
                  <a:pt x="2253" y="626"/>
                </a:lnTo>
                <a:close/>
                <a:moveTo>
                  <a:pt x="1909" y="1408"/>
                </a:moveTo>
                <a:cubicBezTo>
                  <a:pt x="469" y="1408"/>
                  <a:pt x="469" y="1408"/>
                  <a:pt x="469" y="1408"/>
                </a:cubicBezTo>
                <a:cubicBezTo>
                  <a:pt x="469" y="1533"/>
                  <a:pt x="469" y="1533"/>
                  <a:pt x="469" y="1533"/>
                </a:cubicBezTo>
                <a:cubicBezTo>
                  <a:pt x="1909" y="1533"/>
                  <a:pt x="1909" y="1533"/>
                  <a:pt x="1909" y="1533"/>
                </a:cubicBezTo>
                <a:lnTo>
                  <a:pt x="1909" y="1408"/>
                </a:lnTo>
                <a:close/>
                <a:moveTo>
                  <a:pt x="1377" y="2034"/>
                </a:moveTo>
                <a:cubicBezTo>
                  <a:pt x="469" y="2034"/>
                  <a:pt x="469" y="2034"/>
                  <a:pt x="469" y="2034"/>
                </a:cubicBezTo>
                <a:cubicBezTo>
                  <a:pt x="469" y="2159"/>
                  <a:pt x="469" y="2159"/>
                  <a:pt x="469" y="2159"/>
                </a:cubicBezTo>
                <a:cubicBezTo>
                  <a:pt x="1377" y="2159"/>
                  <a:pt x="1377" y="2159"/>
                  <a:pt x="1377" y="2159"/>
                </a:cubicBezTo>
                <a:lnTo>
                  <a:pt x="1377" y="2034"/>
                </a:lnTo>
                <a:close/>
                <a:moveTo>
                  <a:pt x="1909" y="1721"/>
                </a:moveTo>
                <a:cubicBezTo>
                  <a:pt x="469" y="1721"/>
                  <a:pt x="469" y="1721"/>
                  <a:pt x="469" y="1721"/>
                </a:cubicBezTo>
                <a:cubicBezTo>
                  <a:pt x="469" y="1846"/>
                  <a:pt x="469" y="1846"/>
                  <a:pt x="469" y="1846"/>
                </a:cubicBezTo>
                <a:cubicBezTo>
                  <a:pt x="1909" y="1846"/>
                  <a:pt x="1909" y="1846"/>
                  <a:pt x="1909" y="1846"/>
                </a:cubicBezTo>
                <a:lnTo>
                  <a:pt x="1909" y="1721"/>
                </a:lnTo>
                <a:close/>
                <a:moveTo>
                  <a:pt x="1909" y="1721"/>
                </a:moveTo>
                <a:cubicBezTo>
                  <a:pt x="1909" y="1721"/>
                  <a:pt x="1909" y="1721"/>
                  <a:pt x="1909" y="1721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PA-装饰 Freeform 52">
            <a:extLst>
              <a:ext uri="{FF2B5EF4-FFF2-40B4-BE49-F238E27FC236}">
                <a16:creationId xmlns:a16="http://schemas.microsoft.com/office/drawing/2014/main" id="{96C03C96-C599-4D3A-B7DA-08BB1F226AC5}"/>
              </a:ext>
            </a:extLst>
          </p:cNvPr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026811" y="3178063"/>
            <a:ext cx="556552" cy="556166"/>
          </a:xfrm>
          <a:custGeom>
            <a:avLst/>
            <a:gdLst>
              <a:gd name="T0" fmla="*/ 2008 w 2816"/>
              <a:gd name="T1" fmla="*/ 724 h 2816"/>
              <a:gd name="T2" fmla="*/ 1411 w 2816"/>
              <a:gd name="T3" fmla="*/ 1321 h 2816"/>
              <a:gd name="T4" fmla="*/ 1344 w 2816"/>
              <a:gd name="T5" fmla="*/ 1254 h 2816"/>
              <a:gd name="T6" fmla="*/ 1256 w 2816"/>
              <a:gd name="T7" fmla="*/ 1254 h 2816"/>
              <a:gd name="T8" fmla="*/ 1256 w 2816"/>
              <a:gd name="T9" fmla="*/ 1343 h 2816"/>
              <a:gd name="T10" fmla="*/ 1322 w 2816"/>
              <a:gd name="T11" fmla="*/ 1409 h 2816"/>
              <a:gd name="T12" fmla="*/ 1256 w 2816"/>
              <a:gd name="T13" fmla="*/ 1476 h 2816"/>
              <a:gd name="T14" fmla="*/ 1256 w 2816"/>
              <a:gd name="T15" fmla="*/ 1564 h 2816"/>
              <a:gd name="T16" fmla="*/ 1344 w 2816"/>
              <a:gd name="T17" fmla="*/ 1564 h 2816"/>
              <a:gd name="T18" fmla="*/ 1410 w 2816"/>
              <a:gd name="T19" fmla="*/ 1498 h 2816"/>
              <a:gd name="T20" fmla="*/ 1853 w 2816"/>
              <a:gd name="T21" fmla="*/ 1940 h 2816"/>
              <a:gd name="T22" fmla="*/ 1942 w 2816"/>
              <a:gd name="T23" fmla="*/ 1940 h 2816"/>
              <a:gd name="T24" fmla="*/ 1942 w 2816"/>
              <a:gd name="T25" fmla="*/ 1852 h 2816"/>
              <a:gd name="T26" fmla="*/ 1499 w 2816"/>
              <a:gd name="T27" fmla="*/ 1409 h 2816"/>
              <a:gd name="T28" fmla="*/ 2096 w 2816"/>
              <a:gd name="T29" fmla="*/ 812 h 2816"/>
              <a:gd name="T30" fmla="*/ 2096 w 2816"/>
              <a:gd name="T31" fmla="*/ 723 h 2816"/>
              <a:gd name="T32" fmla="*/ 2008 w 2816"/>
              <a:gd name="T33" fmla="*/ 724 h 2816"/>
              <a:gd name="T34" fmla="*/ 1408 w 2816"/>
              <a:gd name="T35" fmla="*/ 0 h 2816"/>
              <a:gd name="T36" fmla="*/ 0 w 2816"/>
              <a:gd name="T37" fmla="*/ 1408 h 2816"/>
              <a:gd name="T38" fmla="*/ 1408 w 2816"/>
              <a:gd name="T39" fmla="*/ 2816 h 2816"/>
              <a:gd name="T40" fmla="*/ 2816 w 2816"/>
              <a:gd name="T41" fmla="*/ 1408 h 2816"/>
              <a:gd name="T42" fmla="*/ 1408 w 2816"/>
              <a:gd name="T43" fmla="*/ 0 h 2816"/>
              <a:gd name="T44" fmla="*/ 1470 w 2816"/>
              <a:gd name="T45" fmla="*/ 2689 h 2816"/>
              <a:gd name="T46" fmla="*/ 1470 w 2816"/>
              <a:gd name="T47" fmla="*/ 2441 h 2816"/>
              <a:gd name="T48" fmla="*/ 1345 w 2816"/>
              <a:gd name="T49" fmla="*/ 2441 h 2816"/>
              <a:gd name="T50" fmla="*/ 1345 w 2816"/>
              <a:gd name="T51" fmla="*/ 2689 h 2816"/>
              <a:gd name="T52" fmla="*/ 127 w 2816"/>
              <a:gd name="T53" fmla="*/ 1471 h 2816"/>
              <a:gd name="T54" fmla="*/ 375 w 2816"/>
              <a:gd name="T55" fmla="*/ 1471 h 2816"/>
              <a:gd name="T56" fmla="*/ 375 w 2816"/>
              <a:gd name="T57" fmla="*/ 1346 h 2816"/>
              <a:gd name="T58" fmla="*/ 127 w 2816"/>
              <a:gd name="T59" fmla="*/ 1346 h 2816"/>
              <a:gd name="T60" fmla="*/ 1345 w 2816"/>
              <a:gd name="T61" fmla="*/ 127 h 2816"/>
              <a:gd name="T62" fmla="*/ 1345 w 2816"/>
              <a:gd name="T63" fmla="*/ 376 h 2816"/>
              <a:gd name="T64" fmla="*/ 1470 w 2816"/>
              <a:gd name="T65" fmla="*/ 376 h 2816"/>
              <a:gd name="T66" fmla="*/ 1470 w 2816"/>
              <a:gd name="T67" fmla="*/ 127 h 2816"/>
              <a:gd name="T68" fmla="*/ 2689 w 2816"/>
              <a:gd name="T69" fmla="*/ 1346 h 2816"/>
              <a:gd name="T70" fmla="*/ 2440 w 2816"/>
              <a:gd name="T71" fmla="*/ 1346 h 2816"/>
              <a:gd name="T72" fmla="*/ 2440 w 2816"/>
              <a:gd name="T73" fmla="*/ 1471 h 2816"/>
              <a:gd name="T74" fmla="*/ 2689 w 2816"/>
              <a:gd name="T75" fmla="*/ 1471 h 2816"/>
              <a:gd name="T76" fmla="*/ 1470 w 2816"/>
              <a:gd name="T77" fmla="*/ 2689 h 2816"/>
              <a:gd name="T78" fmla="*/ 1470 w 2816"/>
              <a:gd name="T79" fmla="*/ 2689 h 2816"/>
              <a:gd name="T80" fmla="*/ 1470 w 2816"/>
              <a:gd name="T81" fmla="*/ 2689 h 2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16" h="2816">
                <a:moveTo>
                  <a:pt x="2008" y="724"/>
                </a:moveTo>
                <a:cubicBezTo>
                  <a:pt x="1411" y="1321"/>
                  <a:pt x="1411" y="1321"/>
                  <a:pt x="1411" y="1321"/>
                </a:cubicBezTo>
                <a:cubicBezTo>
                  <a:pt x="1344" y="1254"/>
                  <a:pt x="1344" y="1254"/>
                  <a:pt x="1344" y="1254"/>
                </a:cubicBezTo>
                <a:cubicBezTo>
                  <a:pt x="1320" y="1230"/>
                  <a:pt x="1280" y="1230"/>
                  <a:pt x="1256" y="1254"/>
                </a:cubicBezTo>
                <a:cubicBezTo>
                  <a:pt x="1231" y="1279"/>
                  <a:pt x="1231" y="1318"/>
                  <a:pt x="1256" y="1343"/>
                </a:cubicBezTo>
                <a:cubicBezTo>
                  <a:pt x="1322" y="1409"/>
                  <a:pt x="1322" y="1409"/>
                  <a:pt x="1322" y="1409"/>
                </a:cubicBezTo>
                <a:cubicBezTo>
                  <a:pt x="1256" y="1476"/>
                  <a:pt x="1256" y="1476"/>
                  <a:pt x="1256" y="1476"/>
                </a:cubicBezTo>
                <a:cubicBezTo>
                  <a:pt x="1231" y="1500"/>
                  <a:pt x="1231" y="1540"/>
                  <a:pt x="1256" y="1564"/>
                </a:cubicBezTo>
                <a:cubicBezTo>
                  <a:pt x="1280" y="1589"/>
                  <a:pt x="1320" y="1588"/>
                  <a:pt x="1344" y="1564"/>
                </a:cubicBezTo>
                <a:cubicBezTo>
                  <a:pt x="1410" y="1498"/>
                  <a:pt x="1410" y="1498"/>
                  <a:pt x="1410" y="1498"/>
                </a:cubicBezTo>
                <a:cubicBezTo>
                  <a:pt x="1853" y="1940"/>
                  <a:pt x="1853" y="1940"/>
                  <a:pt x="1853" y="1940"/>
                </a:cubicBezTo>
                <a:cubicBezTo>
                  <a:pt x="1877" y="1965"/>
                  <a:pt x="1917" y="1965"/>
                  <a:pt x="1942" y="1940"/>
                </a:cubicBezTo>
                <a:cubicBezTo>
                  <a:pt x="1966" y="1916"/>
                  <a:pt x="1966" y="1876"/>
                  <a:pt x="1942" y="1852"/>
                </a:cubicBezTo>
                <a:cubicBezTo>
                  <a:pt x="1499" y="1409"/>
                  <a:pt x="1499" y="1409"/>
                  <a:pt x="1499" y="1409"/>
                </a:cubicBezTo>
                <a:cubicBezTo>
                  <a:pt x="2096" y="812"/>
                  <a:pt x="2096" y="812"/>
                  <a:pt x="2096" y="812"/>
                </a:cubicBezTo>
                <a:cubicBezTo>
                  <a:pt x="2121" y="788"/>
                  <a:pt x="2121" y="748"/>
                  <a:pt x="2096" y="723"/>
                </a:cubicBezTo>
                <a:cubicBezTo>
                  <a:pt x="2072" y="699"/>
                  <a:pt x="2032" y="699"/>
                  <a:pt x="2008" y="724"/>
                </a:cubicBezTo>
                <a:close/>
                <a:moveTo>
                  <a:pt x="1408" y="0"/>
                </a:moveTo>
                <a:cubicBezTo>
                  <a:pt x="630" y="0"/>
                  <a:pt x="0" y="630"/>
                  <a:pt x="0" y="1408"/>
                </a:cubicBezTo>
                <a:cubicBezTo>
                  <a:pt x="0" y="2186"/>
                  <a:pt x="630" y="2816"/>
                  <a:pt x="1408" y="2816"/>
                </a:cubicBezTo>
                <a:cubicBezTo>
                  <a:pt x="2185" y="2816"/>
                  <a:pt x="2816" y="2186"/>
                  <a:pt x="2816" y="1408"/>
                </a:cubicBezTo>
                <a:cubicBezTo>
                  <a:pt x="2816" y="630"/>
                  <a:pt x="2185" y="0"/>
                  <a:pt x="1408" y="0"/>
                </a:cubicBezTo>
                <a:close/>
                <a:moveTo>
                  <a:pt x="1470" y="2689"/>
                </a:moveTo>
                <a:cubicBezTo>
                  <a:pt x="1470" y="2441"/>
                  <a:pt x="1470" y="2441"/>
                  <a:pt x="1470" y="2441"/>
                </a:cubicBezTo>
                <a:cubicBezTo>
                  <a:pt x="1345" y="2441"/>
                  <a:pt x="1345" y="2441"/>
                  <a:pt x="1345" y="2441"/>
                </a:cubicBezTo>
                <a:cubicBezTo>
                  <a:pt x="1345" y="2689"/>
                  <a:pt x="1345" y="2689"/>
                  <a:pt x="1345" y="2689"/>
                </a:cubicBezTo>
                <a:cubicBezTo>
                  <a:pt x="687" y="2658"/>
                  <a:pt x="158" y="2129"/>
                  <a:pt x="127" y="1471"/>
                </a:cubicBezTo>
                <a:cubicBezTo>
                  <a:pt x="375" y="1471"/>
                  <a:pt x="375" y="1471"/>
                  <a:pt x="375" y="1471"/>
                </a:cubicBezTo>
                <a:cubicBezTo>
                  <a:pt x="375" y="1346"/>
                  <a:pt x="375" y="1346"/>
                  <a:pt x="375" y="1346"/>
                </a:cubicBezTo>
                <a:cubicBezTo>
                  <a:pt x="127" y="1346"/>
                  <a:pt x="127" y="1346"/>
                  <a:pt x="127" y="1346"/>
                </a:cubicBezTo>
                <a:cubicBezTo>
                  <a:pt x="158" y="687"/>
                  <a:pt x="687" y="158"/>
                  <a:pt x="1345" y="127"/>
                </a:cubicBezTo>
                <a:cubicBezTo>
                  <a:pt x="1345" y="376"/>
                  <a:pt x="1345" y="376"/>
                  <a:pt x="1345" y="376"/>
                </a:cubicBezTo>
                <a:cubicBezTo>
                  <a:pt x="1470" y="376"/>
                  <a:pt x="1470" y="376"/>
                  <a:pt x="1470" y="376"/>
                </a:cubicBezTo>
                <a:cubicBezTo>
                  <a:pt x="1470" y="127"/>
                  <a:pt x="1470" y="127"/>
                  <a:pt x="1470" y="127"/>
                </a:cubicBezTo>
                <a:cubicBezTo>
                  <a:pt x="2129" y="159"/>
                  <a:pt x="2657" y="687"/>
                  <a:pt x="2689" y="1346"/>
                </a:cubicBezTo>
                <a:cubicBezTo>
                  <a:pt x="2440" y="1346"/>
                  <a:pt x="2440" y="1346"/>
                  <a:pt x="2440" y="1346"/>
                </a:cubicBezTo>
                <a:cubicBezTo>
                  <a:pt x="2440" y="1471"/>
                  <a:pt x="2440" y="1471"/>
                  <a:pt x="2440" y="1471"/>
                </a:cubicBezTo>
                <a:cubicBezTo>
                  <a:pt x="2689" y="1471"/>
                  <a:pt x="2689" y="1471"/>
                  <a:pt x="2689" y="1471"/>
                </a:cubicBezTo>
                <a:cubicBezTo>
                  <a:pt x="2657" y="2129"/>
                  <a:pt x="2129" y="2658"/>
                  <a:pt x="1470" y="2689"/>
                </a:cubicBezTo>
                <a:close/>
                <a:moveTo>
                  <a:pt x="1470" y="2689"/>
                </a:moveTo>
                <a:cubicBezTo>
                  <a:pt x="1470" y="2689"/>
                  <a:pt x="1470" y="2689"/>
                  <a:pt x="1470" y="268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66" name="PA-装饰 Freeform 56">
            <a:extLst>
              <a:ext uri="{FF2B5EF4-FFF2-40B4-BE49-F238E27FC236}">
                <a16:creationId xmlns:a16="http://schemas.microsoft.com/office/drawing/2014/main" id="{51203D11-B19E-4597-96C6-D6DF184CBF50}"/>
              </a:ext>
            </a:extLst>
          </p:cNvPr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6004319" y="4643451"/>
            <a:ext cx="579044" cy="462992"/>
          </a:xfrm>
          <a:custGeom>
            <a:avLst/>
            <a:gdLst>
              <a:gd name="T0" fmla="*/ 2660 w 2816"/>
              <a:gd name="T1" fmla="*/ 598 h 2253"/>
              <a:gd name="T2" fmla="*/ 2660 w 2816"/>
              <a:gd name="T3" fmla="*/ 313 h 2253"/>
              <a:gd name="T4" fmla="*/ 2441 w 2816"/>
              <a:gd name="T5" fmla="*/ 313 h 2253"/>
              <a:gd name="T6" fmla="*/ 2441 w 2816"/>
              <a:gd name="T7" fmla="*/ 0 h 2253"/>
              <a:gd name="T8" fmla="*/ 219 w 2816"/>
              <a:gd name="T9" fmla="*/ 0 h 2253"/>
              <a:gd name="T10" fmla="*/ 219 w 2816"/>
              <a:gd name="T11" fmla="*/ 250 h 2253"/>
              <a:gd name="T12" fmla="*/ 188 w 2816"/>
              <a:gd name="T13" fmla="*/ 250 h 2253"/>
              <a:gd name="T14" fmla="*/ 0 w 2816"/>
              <a:gd name="T15" fmla="*/ 438 h 2253"/>
              <a:gd name="T16" fmla="*/ 94 w 2816"/>
              <a:gd name="T17" fmla="*/ 2065 h 2253"/>
              <a:gd name="T18" fmla="*/ 282 w 2816"/>
              <a:gd name="T19" fmla="*/ 2253 h 2253"/>
              <a:gd name="T20" fmla="*/ 2534 w 2816"/>
              <a:gd name="T21" fmla="*/ 2253 h 2253"/>
              <a:gd name="T22" fmla="*/ 2722 w 2816"/>
              <a:gd name="T23" fmla="*/ 2065 h 2253"/>
              <a:gd name="T24" fmla="*/ 2816 w 2816"/>
              <a:gd name="T25" fmla="*/ 782 h 2253"/>
              <a:gd name="T26" fmla="*/ 2660 w 2816"/>
              <a:gd name="T27" fmla="*/ 598 h 2253"/>
              <a:gd name="T28" fmla="*/ 2535 w 2816"/>
              <a:gd name="T29" fmla="*/ 438 h 2253"/>
              <a:gd name="T30" fmla="*/ 2535 w 2816"/>
              <a:gd name="T31" fmla="*/ 595 h 2253"/>
              <a:gd name="T32" fmla="*/ 1220 w 2816"/>
              <a:gd name="T33" fmla="*/ 595 h 2253"/>
              <a:gd name="T34" fmla="*/ 1189 w 2816"/>
              <a:gd name="T35" fmla="*/ 438 h 2253"/>
              <a:gd name="T36" fmla="*/ 2535 w 2816"/>
              <a:gd name="T37" fmla="*/ 438 h 2253"/>
              <a:gd name="T38" fmla="*/ 345 w 2816"/>
              <a:gd name="T39" fmla="*/ 125 h 2253"/>
              <a:gd name="T40" fmla="*/ 2316 w 2816"/>
              <a:gd name="T41" fmla="*/ 125 h 2253"/>
              <a:gd name="T42" fmla="*/ 2316 w 2816"/>
              <a:gd name="T43" fmla="*/ 313 h 2253"/>
              <a:gd name="T44" fmla="*/ 1140 w 2816"/>
              <a:gd name="T45" fmla="*/ 313 h 2253"/>
              <a:gd name="T46" fmla="*/ 1002 w 2816"/>
              <a:gd name="T47" fmla="*/ 250 h 2253"/>
              <a:gd name="T48" fmla="*/ 345 w 2816"/>
              <a:gd name="T49" fmla="*/ 250 h 2253"/>
              <a:gd name="T50" fmla="*/ 345 w 2816"/>
              <a:gd name="T51" fmla="*/ 125 h 2253"/>
              <a:gd name="T52" fmla="*/ 2597 w 2816"/>
              <a:gd name="T53" fmla="*/ 2003 h 2253"/>
              <a:gd name="T54" fmla="*/ 2504 w 2816"/>
              <a:gd name="T55" fmla="*/ 2128 h 2253"/>
              <a:gd name="T56" fmla="*/ 313 w 2816"/>
              <a:gd name="T57" fmla="*/ 2128 h 2253"/>
              <a:gd name="T58" fmla="*/ 220 w 2816"/>
              <a:gd name="T59" fmla="*/ 2034 h 2253"/>
              <a:gd name="T60" fmla="*/ 126 w 2816"/>
              <a:gd name="T61" fmla="*/ 469 h 2253"/>
              <a:gd name="T62" fmla="*/ 220 w 2816"/>
              <a:gd name="T63" fmla="*/ 376 h 2253"/>
              <a:gd name="T64" fmla="*/ 971 w 2816"/>
              <a:gd name="T65" fmla="*/ 376 h 2253"/>
              <a:gd name="T66" fmla="*/ 1064 w 2816"/>
              <a:gd name="T67" fmla="*/ 438 h 2253"/>
              <a:gd name="T68" fmla="*/ 1096 w 2816"/>
              <a:gd name="T69" fmla="*/ 657 h 2253"/>
              <a:gd name="T70" fmla="*/ 1189 w 2816"/>
              <a:gd name="T71" fmla="*/ 720 h 2253"/>
              <a:gd name="T72" fmla="*/ 2566 w 2816"/>
              <a:gd name="T73" fmla="*/ 720 h 2253"/>
              <a:gd name="T74" fmla="*/ 2691 w 2816"/>
              <a:gd name="T75" fmla="*/ 814 h 2253"/>
              <a:gd name="T76" fmla="*/ 2597 w 2816"/>
              <a:gd name="T77" fmla="*/ 2003 h 2253"/>
              <a:gd name="T78" fmla="*/ 2597 w 2816"/>
              <a:gd name="T79" fmla="*/ 2003 h 2253"/>
              <a:gd name="T80" fmla="*/ 2597 w 2816"/>
              <a:gd name="T81" fmla="*/ 2003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816" h="2253">
                <a:moveTo>
                  <a:pt x="2660" y="598"/>
                </a:moveTo>
                <a:cubicBezTo>
                  <a:pt x="2660" y="313"/>
                  <a:pt x="2660" y="313"/>
                  <a:pt x="2660" y="313"/>
                </a:cubicBezTo>
                <a:cubicBezTo>
                  <a:pt x="2441" y="313"/>
                  <a:pt x="2441" y="313"/>
                  <a:pt x="2441" y="313"/>
                </a:cubicBezTo>
                <a:cubicBezTo>
                  <a:pt x="2441" y="0"/>
                  <a:pt x="2441" y="0"/>
                  <a:pt x="2441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19" y="250"/>
                  <a:pt x="219" y="250"/>
                  <a:pt x="219" y="250"/>
                </a:cubicBezTo>
                <a:cubicBezTo>
                  <a:pt x="188" y="250"/>
                  <a:pt x="188" y="250"/>
                  <a:pt x="188" y="250"/>
                </a:cubicBezTo>
                <a:cubicBezTo>
                  <a:pt x="84" y="250"/>
                  <a:pt x="0" y="334"/>
                  <a:pt x="0" y="438"/>
                </a:cubicBezTo>
                <a:cubicBezTo>
                  <a:pt x="94" y="2065"/>
                  <a:pt x="94" y="2065"/>
                  <a:pt x="94" y="2065"/>
                </a:cubicBezTo>
                <a:cubicBezTo>
                  <a:pt x="94" y="2169"/>
                  <a:pt x="178" y="2253"/>
                  <a:pt x="282" y="2253"/>
                </a:cubicBezTo>
                <a:cubicBezTo>
                  <a:pt x="2534" y="2253"/>
                  <a:pt x="2534" y="2253"/>
                  <a:pt x="2534" y="2253"/>
                </a:cubicBezTo>
                <a:cubicBezTo>
                  <a:pt x="2638" y="2253"/>
                  <a:pt x="2722" y="2169"/>
                  <a:pt x="2722" y="2065"/>
                </a:cubicBezTo>
                <a:cubicBezTo>
                  <a:pt x="2816" y="782"/>
                  <a:pt x="2816" y="782"/>
                  <a:pt x="2816" y="782"/>
                </a:cubicBezTo>
                <a:cubicBezTo>
                  <a:pt x="2816" y="689"/>
                  <a:pt x="2748" y="612"/>
                  <a:pt x="2660" y="598"/>
                </a:cubicBezTo>
                <a:close/>
                <a:moveTo>
                  <a:pt x="2535" y="438"/>
                </a:moveTo>
                <a:cubicBezTo>
                  <a:pt x="2535" y="595"/>
                  <a:pt x="2535" y="595"/>
                  <a:pt x="2535" y="595"/>
                </a:cubicBezTo>
                <a:cubicBezTo>
                  <a:pt x="1220" y="595"/>
                  <a:pt x="1220" y="595"/>
                  <a:pt x="1220" y="595"/>
                </a:cubicBezTo>
                <a:cubicBezTo>
                  <a:pt x="1189" y="438"/>
                  <a:pt x="1189" y="438"/>
                  <a:pt x="1189" y="438"/>
                </a:cubicBezTo>
                <a:lnTo>
                  <a:pt x="2535" y="438"/>
                </a:lnTo>
                <a:close/>
                <a:moveTo>
                  <a:pt x="345" y="125"/>
                </a:moveTo>
                <a:cubicBezTo>
                  <a:pt x="2316" y="125"/>
                  <a:pt x="2316" y="125"/>
                  <a:pt x="2316" y="125"/>
                </a:cubicBezTo>
                <a:cubicBezTo>
                  <a:pt x="2316" y="313"/>
                  <a:pt x="2316" y="313"/>
                  <a:pt x="2316" y="313"/>
                </a:cubicBezTo>
                <a:cubicBezTo>
                  <a:pt x="1140" y="313"/>
                  <a:pt x="1140" y="313"/>
                  <a:pt x="1140" y="313"/>
                </a:cubicBezTo>
                <a:cubicBezTo>
                  <a:pt x="1106" y="275"/>
                  <a:pt x="1057" y="250"/>
                  <a:pt x="1002" y="250"/>
                </a:cubicBezTo>
                <a:cubicBezTo>
                  <a:pt x="345" y="250"/>
                  <a:pt x="345" y="250"/>
                  <a:pt x="345" y="250"/>
                </a:cubicBezTo>
                <a:lnTo>
                  <a:pt x="345" y="125"/>
                </a:lnTo>
                <a:close/>
                <a:moveTo>
                  <a:pt x="2597" y="2003"/>
                </a:moveTo>
                <a:cubicBezTo>
                  <a:pt x="2593" y="2076"/>
                  <a:pt x="2565" y="2128"/>
                  <a:pt x="2504" y="2128"/>
                </a:cubicBezTo>
                <a:cubicBezTo>
                  <a:pt x="313" y="2128"/>
                  <a:pt x="313" y="2128"/>
                  <a:pt x="313" y="2128"/>
                </a:cubicBezTo>
                <a:cubicBezTo>
                  <a:pt x="279" y="2128"/>
                  <a:pt x="224" y="2092"/>
                  <a:pt x="220" y="2034"/>
                </a:cubicBezTo>
                <a:cubicBezTo>
                  <a:pt x="215" y="1976"/>
                  <a:pt x="126" y="525"/>
                  <a:pt x="126" y="469"/>
                </a:cubicBezTo>
                <a:cubicBezTo>
                  <a:pt x="126" y="414"/>
                  <a:pt x="164" y="376"/>
                  <a:pt x="220" y="376"/>
                </a:cubicBezTo>
                <a:cubicBezTo>
                  <a:pt x="971" y="376"/>
                  <a:pt x="971" y="376"/>
                  <a:pt x="971" y="376"/>
                </a:cubicBezTo>
                <a:cubicBezTo>
                  <a:pt x="1028" y="376"/>
                  <a:pt x="1056" y="386"/>
                  <a:pt x="1064" y="438"/>
                </a:cubicBezTo>
                <a:cubicBezTo>
                  <a:pt x="1073" y="491"/>
                  <a:pt x="1089" y="602"/>
                  <a:pt x="1096" y="657"/>
                </a:cubicBezTo>
                <a:cubicBezTo>
                  <a:pt x="1103" y="713"/>
                  <a:pt x="1144" y="720"/>
                  <a:pt x="1189" y="720"/>
                </a:cubicBezTo>
                <a:cubicBezTo>
                  <a:pt x="2566" y="720"/>
                  <a:pt x="2566" y="720"/>
                  <a:pt x="2566" y="720"/>
                </a:cubicBezTo>
                <a:cubicBezTo>
                  <a:pt x="2690" y="720"/>
                  <a:pt x="2691" y="814"/>
                  <a:pt x="2691" y="814"/>
                </a:cubicBezTo>
                <a:cubicBezTo>
                  <a:pt x="2691" y="814"/>
                  <a:pt x="2602" y="1929"/>
                  <a:pt x="2597" y="2003"/>
                </a:cubicBezTo>
                <a:close/>
                <a:moveTo>
                  <a:pt x="2597" y="2003"/>
                </a:moveTo>
                <a:cubicBezTo>
                  <a:pt x="2597" y="2003"/>
                  <a:pt x="2597" y="2003"/>
                  <a:pt x="2597" y="200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18" name="PA-文本 Rectangle 97">
            <a:extLst>
              <a:ext uri="{FF2B5EF4-FFF2-40B4-BE49-F238E27FC236}">
                <a16:creationId xmlns:a16="http://schemas.microsoft.com/office/drawing/2014/main" id="{C2B045AC-1E4E-4E11-80A9-2336C000B91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6326" y="4734448"/>
            <a:ext cx="4130045" cy="848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20000"/>
              </a:lnSpc>
            </a:pPr>
            <a:r>
              <a:rPr lang="zh-CN" altLang="en-US" sz="2400" spc="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学习完本课程后，自己能够设计一款游戏</a:t>
            </a:r>
            <a:endParaRPr lang="en-US" altLang="zh-CN" sz="2400" spc="3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PA-文本 Rectangle 97">
            <a:extLst>
              <a:ext uri="{FF2B5EF4-FFF2-40B4-BE49-F238E27FC236}">
                <a16:creationId xmlns:a16="http://schemas.microsoft.com/office/drawing/2014/main" id="{083F27B5-B73C-4DEA-9CEF-EF9009E0587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16326" y="3328540"/>
            <a:ext cx="4406429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20000"/>
              </a:lnSpc>
            </a:pPr>
            <a:r>
              <a:rPr lang="zh-CN" altLang="en-US" sz="2400" spc="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400" spc="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Scratch</a:t>
            </a:r>
            <a:r>
              <a:rPr lang="zh-CN" altLang="en-US" sz="2400" spc="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图形编程思想</a:t>
            </a:r>
            <a:endParaRPr lang="en-US" altLang="zh-CN" sz="2400" spc="3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PA-文本 Rectangle 97">
            <a:extLst>
              <a:ext uri="{FF2B5EF4-FFF2-40B4-BE49-F238E27FC236}">
                <a16:creationId xmlns:a16="http://schemas.microsoft.com/office/drawing/2014/main" id="{FE7EAC5C-B817-483C-8A23-355450DE4FF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89171" y="1885123"/>
            <a:ext cx="4005608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20000"/>
              </a:lnSpc>
            </a:pPr>
            <a:r>
              <a:rPr lang="zh-CN" altLang="en-US" sz="2400" spc="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sz="2400" spc="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scratch3.0</a:t>
            </a:r>
            <a:r>
              <a:rPr lang="zh-CN" altLang="en-US" sz="2400" spc="3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2400" spc="3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PA-文本 Rectangle 960">
            <a:extLst>
              <a:ext uri="{FF2B5EF4-FFF2-40B4-BE49-F238E27FC236}">
                <a16:creationId xmlns:a16="http://schemas.microsoft.com/office/drawing/2014/main" id="{0218356B-570B-4755-BB08-84C176555A5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692896" y="5017410"/>
            <a:ext cx="3296275" cy="69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spc="300">
                <a:solidFill>
                  <a:schemeClr val="bg1"/>
                </a:solidFill>
                <a:latin typeface="+mn-lt"/>
                <a:ea typeface="微软雅黑" panose="020B0503020204020204" pitchFamily="34" charset="-122"/>
              </a:rPr>
              <a:t>熟练使用操作系统常用技巧 以及进行网络配置</a:t>
            </a:r>
            <a:endParaRPr kumimoji="0" lang="en-US" altLang="zh-CN" sz="1600" i="0" u="none" strike="noStrike" cap="none" spc="300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6" name="PA-文本 文本框 4627">
            <a:extLst>
              <a:ext uri="{FF2B5EF4-FFF2-40B4-BE49-F238E27FC236}">
                <a16:creationId xmlns:a16="http://schemas.microsoft.com/office/drawing/2014/main" id="{2C58594F-BE69-48C3-A53F-19030B1D6F1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191429" y="2142531"/>
            <a:ext cx="4005609" cy="16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800" b="1" spc="14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本课目标</a:t>
            </a:r>
            <a:endParaRPr lang="en-US" altLang="zh-CN" sz="4800" b="1" spc="1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sz="4800" b="1" spc="14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848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装饰矩形 41">
            <a:extLst>
              <a:ext uri="{FF2B5EF4-FFF2-40B4-BE49-F238E27FC236}">
                <a16:creationId xmlns:a16="http://schemas.microsoft.com/office/drawing/2014/main" id="{2DAD6E0E-B506-44BE-8DAD-74744E3C63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135235" y="930115"/>
            <a:ext cx="659220" cy="764633"/>
          </a:xfrm>
          <a:prstGeom prst="rect">
            <a:avLst/>
          </a:prstGeom>
          <a:pattFill prst="pct10">
            <a:fgClr>
              <a:srgbClr val="2A175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-装饰 椭圆 9">
            <a:extLst>
              <a:ext uri="{FF2B5EF4-FFF2-40B4-BE49-F238E27FC236}">
                <a16:creationId xmlns:a16="http://schemas.microsoft.com/office/drawing/2014/main" id="{9B12B8DA-65F2-442A-A0B3-088DD9D567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339281" y="5107149"/>
            <a:ext cx="659219" cy="659219"/>
          </a:xfrm>
          <a:prstGeom prst="ellipse">
            <a:avLst/>
          </a:prstGeom>
          <a:pattFill prst="pct5">
            <a:fgClr>
              <a:srgbClr val="BE9AE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-装饰 椭圆 19">
            <a:extLst>
              <a:ext uri="{FF2B5EF4-FFF2-40B4-BE49-F238E27FC236}">
                <a16:creationId xmlns:a16="http://schemas.microsoft.com/office/drawing/2014/main" id="{17C339E5-6E13-460B-B4CE-A33A100079C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86285" y="4447930"/>
            <a:ext cx="659219" cy="659219"/>
          </a:xfrm>
          <a:prstGeom prst="ellipse">
            <a:avLst/>
          </a:prstGeom>
          <a:pattFill prst="pct5">
            <a:fgClr>
              <a:srgbClr val="BE9AE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装饰 矩形 40">
            <a:extLst>
              <a:ext uri="{FF2B5EF4-FFF2-40B4-BE49-F238E27FC236}">
                <a16:creationId xmlns:a16="http://schemas.microsoft.com/office/drawing/2014/main" id="{2F2D7BBE-E877-4ACD-BBF3-9ABEB37BB1B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35644" y="943052"/>
            <a:ext cx="659220" cy="764633"/>
          </a:xfrm>
          <a:prstGeom prst="rect">
            <a:avLst/>
          </a:prstGeom>
          <a:pattFill prst="pct10">
            <a:fgClr>
              <a:srgbClr val="2A175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装饰 矩形 39">
            <a:extLst>
              <a:ext uri="{FF2B5EF4-FFF2-40B4-BE49-F238E27FC236}">
                <a16:creationId xmlns:a16="http://schemas.microsoft.com/office/drawing/2014/main" id="{C4853A11-7929-4636-AF11-9C3C676F4F7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413130" y="740478"/>
            <a:ext cx="5433255" cy="800801"/>
          </a:xfrm>
          <a:prstGeom prst="rect">
            <a:avLst/>
          </a:prstGeom>
          <a:pattFill prst="pct5">
            <a:fgClr>
              <a:srgbClr val="8848C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装饰 文本框 3763">
            <a:extLst>
              <a:ext uri="{FF2B5EF4-FFF2-40B4-BE49-F238E27FC236}">
                <a16:creationId xmlns:a16="http://schemas.microsoft.com/office/drawing/2014/main" id="{A730564D-C63B-4CC3-99A3-487883C940F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8284" y="358613"/>
            <a:ext cx="759692" cy="279440"/>
          </a:xfrm>
          <a:custGeom>
            <a:avLst/>
            <a:gdLst/>
            <a:ahLst/>
            <a:cxnLst/>
            <a:rect l="l" t="t" r="r" b="b"/>
            <a:pathLst>
              <a:path w="1190960" h="438075">
                <a:moveTo>
                  <a:pt x="631961" y="290959"/>
                </a:moveTo>
                <a:cubicBezTo>
                  <a:pt x="630548" y="295572"/>
                  <a:pt x="629022" y="300186"/>
                  <a:pt x="627385" y="304800"/>
                </a:cubicBezTo>
                <a:cubicBezTo>
                  <a:pt x="625748" y="309413"/>
                  <a:pt x="624074" y="313990"/>
                  <a:pt x="622362" y="318529"/>
                </a:cubicBezTo>
                <a:lnTo>
                  <a:pt x="600931" y="374340"/>
                </a:lnTo>
                <a:lnTo>
                  <a:pt x="663327" y="374340"/>
                </a:lnTo>
                <a:lnTo>
                  <a:pt x="642119" y="318417"/>
                </a:lnTo>
                <a:cubicBezTo>
                  <a:pt x="640407" y="313804"/>
                  <a:pt x="638733" y="309227"/>
                  <a:pt x="637096" y="304688"/>
                </a:cubicBezTo>
                <a:cubicBezTo>
                  <a:pt x="635459" y="300149"/>
                  <a:pt x="633896" y="295572"/>
                  <a:pt x="632408" y="290959"/>
                </a:cubicBezTo>
                <a:close/>
                <a:moveTo>
                  <a:pt x="69986" y="290959"/>
                </a:moveTo>
                <a:cubicBezTo>
                  <a:pt x="68573" y="295572"/>
                  <a:pt x="67047" y="300186"/>
                  <a:pt x="65410" y="304800"/>
                </a:cubicBezTo>
                <a:cubicBezTo>
                  <a:pt x="63773" y="309413"/>
                  <a:pt x="62098" y="313990"/>
                  <a:pt x="60387" y="318529"/>
                </a:cubicBezTo>
                <a:lnTo>
                  <a:pt x="38956" y="374340"/>
                </a:lnTo>
                <a:lnTo>
                  <a:pt x="101352" y="374340"/>
                </a:lnTo>
                <a:lnTo>
                  <a:pt x="80144" y="318417"/>
                </a:lnTo>
                <a:cubicBezTo>
                  <a:pt x="78432" y="313804"/>
                  <a:pt x="76758" y="309227"/>
                  <a:pt x="75121" y="304688"/>
                </a:cubicBezTo>
                <a:cubicBezTo>
                  <a:pt x="73484" y="300149"/>
                  <a:pt x="71921" y="295572"/>
                  <a:pt x="70433" y="290959"/>
                </a:cubicBezTo>
                <a:close/>
                <a:moveTo>
                  <a:pt x="960239" y="288949"/>
                </a:moveTo>
                <a:cubicBezTo>
                  <a:pt x="941487" y="288949"/>
                  <a:pt x="926939" y="294884"/>
                  <a:pt x="916595" y="306753"/>
                </a:cubicBezTo>
                <a:cubicBezTo>
                  <a:pt x="906252" y="318622"/>
                  <a:pt x="901080" y="335198"/>
                  <a:pt x="901080" y="356480"/>
                </a:cubicBezTo>
                <a:cubicBezTo>
                  <a:pt x="901080" y="377688"/>
                  <a:pt x="906345" y="394487"/>
                  <a:pt x="916874" y="406877"/>
                </a:cubicBezTo>
                <a:cubicBezTo>
                  <a:pt x="927404" y="419267"/>
                  <a:pt x="941784" y="425462"/>
                  <a:pt x="960016" y="425462"/>
                </a:cubicBezTo>
                <a:cubicBezTo>
                  <a:pt x="978917" y="425462"/>
                  <a:pt x="993483" y="419397"/>
                  <a:pt x="1003715" y="407268"/>
                </a:cubicBezTo>
                <a:cubicBezTo>
                  <a:pt x="1013947" y="395138"/>
                  <a:pt x="1019063" y="378209"/>
                  <a:pt x="1019063" y="356480"/>
                </a:cubicBezTo>
                <a:cubicBezTo>
                  <a:pt x="1019063" y="335570"/>
                  <a:pt x="1013892" y="319087"/>
                  <a:pt x="1003548" y="307032"/>
                </a:cubicBezTo>
                <a:cubicBezTo>
                  <a:pt x="993204" y="294977"/>
                  <a:pt x="978768" y="288949"/>
                  <a:pt x="960239" y="288949"/>
                </a:cubicBezTo>
                <a:close/>
                <a:moveTo>
                  <a:pt x="1065721" y="278569"/>
                </a:moveTo>
                <a:lnTo>
                  <a:pt x="1083245" y="278569"/>
                </a:lnTo>
                <a:lnTo>
                  <a:pt x="1177900" y="419323"/>
                </a:lnTo>
                <a:cubicBezTo>
                  <a:pt x="1177082" y="408830"/>
                  <a:pt x="1176672" y="398375"/>
                  <a:pt x="1176672" y="387957"/>
                </a:cubicBezTo>
                <a:lnTo>
                  <a:pt x="1176672" y="278569"/>
                </a:lnTo>
                <a:lnTo>
                  <a:pt x="1190960" y="278569"/>
                </a:lnTo>
                <a:lnTo>
                  <a:pt x="1190960" y="435843"/>
                </a:lnTo>
                <a:lnTo>
                  <a:pt x="1172654" y="435843"/>
                </a:lnTo>
                <a:lnTo>
                  <a:pt x="1078781" y="296093"/>
                </a:lnTo>
                <a:cubicBezTo>
                  <a:pt x="1079450" y="308148"/>
                  <a:pt x="1079785" y="317822"/>
                  <a:pt x="1079785" y="325115"/>
                </a:cubicBezTo>
                <a:lnTo>
                  <a:pt x="1079785" y="435843"/>
                </a:lnTo>
                <a:lnTo>
                  <a:pt x="1065721" y="435843"/>
                </a:lnTo>
                <a:close/>
                <a:moveTo>
                  <a:pt x="837233" y="278569"/>
                </a:moveTo>
                <a:lnTo>
                  <a:pt x="852190" y="278569"/>
                </a:lnTo>
                <a:lnTo>
                  <a:pt x="852190" y="435843"/>
                </a:lnTo>
                <a:lnTo>
                  <a:pt x="837233" y="435843"/>
                </a:lnTo>
                <a:close/>
                <a:moveTo>
                  <a:pt x="704404" y="278569"/>
                </a:moveTo>
                <a:lnTo>
                  <a:pt x="818257" y="278569"/>
                </a:lnTo>
                <a:lnTo>
                  <a:pt x="818257" y="291405"/>
                </a:lnTo>
                <a:lnTo>
                  <a:pt x="768251" y="291405"/>
                </a:lnTo>
                <a:lnTo>
                  <a:pt x="768251" y="435843"/>
                </a:lnTo>
                <a:lnTo>
                  <a:pt x="753405" y="435843"/>
                </a:lnTo>
                <a:lnTo>
                  <a:pt x="753405" y="291405"/>
                </a:lnTo>
                <a:lnTo>
                  <a:pt x="704404" y="291405"/>
                </a:lnTo>
                <a:close/>
                <a:moveTo>
                  <a:pt x="623367" y="278569"/>
                </a:moveTo>
                <a:lnTo>
                  <a:pt x="641114" y="278569"/>
                </a:lnTo>
                <a:lnTo>
                  <a:pt x="702171" y="435843"/>
                </a:lnTo>
                <a:lnTo>
                  <a:pt x="686433" y="435843"/>
                </a:lnTo>
                <a:lnTo>
                  <a:pt x="667569" y="386729"/>
                </a:lnTo>
                <a:lnTo>
                  <a:pt x="596689" y="386729"/>
                </a:lnTo>
                <a:lnTo>
                  <a:pt x="577825" y="435843"/>
                </a:lnTo>
                <a:lnTo>
                  <a:pt x="561975" y="435843"/>
                </a:lnTo>
                <a:close/>
                <a:moveTo>
                  <a:pt x="379921" y="278569"/>
                </a:moveTo>
                <a:lnTo>
                  <a:pt x="401017" y="278569"/>
                </a:lnTo>
                <a:lnTo>
                  <a:pt x="448121" y="391194"/>
                </a:lnTo>
                <a:cubicBezTo>
                  <a:pt x="450652" y="397594"/>
                  <a:pt x="454149" y="407007"/>
                  <a:pt x="458614" y="419434"/>
                </a:cubicBezTo>
                <a:cubicBezTo>
                  <a:pt x="460400" y="414672"/>
                  <a:pt x="462186" y="409984"/>
                  <a:pt x="463972" y="405370"/>
                </a:cubicBezTo>
                <a:cubicBezTo>
                  <a:pt x="465758" y="400757"/>
                  <a:pt x="467618" y="396106"/>
                  <a:pt x="469553" y="391418"/>
                </a:cubicBezTo>
                <a:lnTo>
                  <a:pt x="515541" y="278569"/>
                </a:lnTo>
                <a:lnTo>
                  <a:pt x="536414" y="278569"/>
                </a:lnTo>
                <a:lnTo>
                  <a:pt x="536414" y="435843"/>
                </a:lnTo>
                <a:lnTo>
                  <a:pt x="522126" y="435843"/>
                </a:lnTo>
                <a:lnTo>
                  <a:pt x="522126" y="314622"/>
                </a:lnTo>
                <a:cubicBezTo>
                  <a:pt x="522126" y="311422"/>
                  <a:pt x="522349" y="304576"/>
                  <a:pt x="522796" y="294084"/>
                </a:cubicBezTo>
                <a:cubicBezTo>
                  <a:pt x="521233" y="298326"/>
                  <a:pt x="520024" y="301563"/>
                  <a:pt x="519168" y="303795"/>
                </a:cubicBezTo>
                <a:cubicBezTo>
                  <a:pt x="518313" y="306027"/>
                  <a:pt x="515838" y="312167"/>
                  <a:pt x="511746" y="322212"/>
                </a:cubicBezTo>
                <a:lnTo>
                  <a:pt x="465534" y="435843"/>
                </a:lnTo>
                <a:lnTo>
                  <a:pt x="451693" y="435843"/>
                </a:lnTo>
                <a:lnTo>
                  <a:pt x="403027" y="318529"/>
                </a:lnTo>
                <a:cubicBezTo>
                  <a:pt x="399901" y="311311"/>
                  <a:pt x="396739" y="303162"/>
                  <a:pt x="393539" y="294084"/>
                </a:cubicBezTo>
                <a:cubicBezTo>
                  <a:pt x="393688" y="298326"/>
                  <a:pt x="393818" y="302586"/>
                  <a:pt x="393929" y="306865"/>
                </a:cubicBezTo>
                <a:cubicBezTo>
                  <a:pt x="394041" y="311143"/>
                  <a:pt x="394097" y="315404"/>
                  <a:pt x="394097" y="319645"/>
                </a:cubicBezTo>
                <a:lnTo>
                  <a:pt x="394097" y="435843"/>
                </a:lnTo>
                <a:lnTo>
                  <a:pt x="379921" y="435843"/>
                </a:lnTo>
                <a:close/>
                <a:moveTo>
                  <a:pt x="322883" y="278569"/>
                </a:moveTo>
                <a:lnTo>
                  <a:pt x="337840" y="278569"/>
                </a:lnTo>
                <a:lnTo>
                  <a:pt x="337840" y="435843"/>
                </a:lnTo>
                <a:lnTo>
                  <a:pt x="322883" y="435843"/>
                </a:lnTo>
                <a:close/>
                <a:moveTo>
                  <a:pt x="160846" y="278569"/>
                </a:moveTo>
                <a:lnTo>
                  <a:pt x="178370" y="278569"/>
                </a:lnTo>
                <a:lnTo>
                  <a:pt x="273025" y="419323"/>
                </a:lnTo>
                <a:cubicBezTo>
                  <a:pt x="272207" y="408830"/>
                  <a:pt x="271797" y="398375"/>
                  <a:pt x="271797" y="387957"/>
                </a:cubicBezTo>
                <a:lnTo>
                  <a:pt x="271797" y="278569"/>
                </a:lnTo>
                <a:lnTo>
                  <a:pt x="286085" y="278569"/>
                </a:lnTo>
                <a:lnTo>
                  <a:pt x="286085" y="435843"/>
                </a:lnTo>
                <a:lnTo>
                  <a:pt x="267779" y="435843"/>
                </a:lnTo>
                <a:lnTo>
                  <a:pt x="173906" y="296093"/>
                </a:lnTo>
                <a:cubicBezTo>
                  <a:pt x="174575" y="308148"/>
                  <a:pt x="174910" y="317822"/>
                  <a:pt x="174910" y="325115"/>
                </a:cubicBezTo>
                <a:lnTo>
                  <a:pt x="174910" y="435843"/>
                </a:lnTo>
                <a:lnTo>
                  <a:pt x="160846" y="435843"/>
                </a:lnTo>
                <a:close/>
                <a:moveTo>
                  <a:pt x="61392" y="278569"/>
                </a:moveTo>
                <a:lnTo>
                  <a:pt x="79139" y="278569"/>
                </a:lnTo>
                <a:lnTo>
                  <a:pt x="140196" y="435843"/>
                </a:lnTo>
                <a:lnTo>
                  <a:pt x="124457" y="435843"/>
                </a:lnTo>
                <a:lnTo>
                  <a:pt x="105594" y="386729"/>
                </a:lnTo>
                <a:lnTo>
                  <a:pt x="34714" y="386729"/>
                </a:lnTo>
                <a:lnTo>
                  <a:pt x="15850" y="435843"/>
                </a:lnTo>
                <a:lnTo>
                  <a:pt x="0" y="435843"/>
                </a:lnTo>
                <a:close/>
                <a:moveTo>
                  <a:pt x="960239" y="276225"/>
                </a:moveTo>
                <a:cubicBezTo>
                  <a:pt x="975494" y="276225"/>
                  <a:pt x="988702" y="279424"/>
                  <a:pt x="999865" y="285824"/>
                </a:cubicBezTo>
                <a:cubicBezTo>
                  <a:pt x="1011027" y="292224"/>
                  <a:pt x="1019584" y="301525"/>
                  <a:pt x="1025537" y="313729"/>
                </a:cubicBezTo>
                <a:cubicBezTo>
                  <a:pt x="1031490" y="325933"/>
                  <a:pt x="1034467" y="340183"/>
                  <a:pt x="1034467" y="356480"/>
                </a:cubicBezTo>
                <a:cubicBezTo>
                  <a:pt x="1034467" y="372777"/>
                  <a:pt x="1031435" y="387139"/>
                  <a:pt x="1025370" y="399566"/>
                </a:cubicBezTo>
                <a:cubicBezTo>
                  <a:pt x="1019305" y="411993"/>
                  <a:pt x="1010673" y="421518"/>
                  <a:pt x="999474" y="428141"/>
                </a:cubicBezTo>
                <a:cubicBezTo>
                  <a:pt x="988275" y="434764"/>
                  <a:pt x="975122" y="438075"/>
                  <a:pt x="960016" y="438075"/>
                </a:cubicBezTo>
                <a:cubicBezTo>
                  <a:pt x="944612" y="438075"/>
                  <a:pt x="931329" y="434764"/>
                  <a:pt x="920167" y="428141"/>
                </a:cubicBezTo>
                <a:cubicBezTo>
                  <a:pt x="909005" y="421518"/>
                  <a:pt x="900485" y="412012"/>
                  <a:pt x="894606" y="399622"/>
                </a:cubicBezTo>
                <a:cubicBezTo>
                  <a:pt x="888727" y="387232"/>
                  <a:pt x="885788" y="372851"/>
                  <a:pt x="885788" y="356480"/>
                </a:cubicBezTo>
                <a:cubicBezTo>
                  <a:pt x="885788" y="331477"/>
                  <a:pt x="892355" y="311850"/>
                  <a:pt x="905489" y="297600"/>
                </a:cubicBezTo>
                <a:cubicBezTo>
                  <a:pt x="918623" y="283350"/>
                  <a:pt x="936873" y="276225"/>
                  <a:pt x="960239" y="276225"/>
                </a:cubicBezTo>
                <a:close/>
                <a:moveTo>
                  <a:pt x="33821" y="14399"/>
                </a:moveTo>
                <a:lnTo>
                  <a:pt x="33821" y="84608"/>
                </a:lnTo>
                <a:lnTo>
                  <a:pt x="58824" y="84608"/>
                </a:lnTo>
                <a:cubicBezTo>
                  <a:pt x="71475" y="84608"/>
                  <a:pt x="81242" y="81502"/>
                  <a:pt x="88125" y="75288"/>
                </a:cubicBezTo>
                <a:cubicBezTo>
                  <a:pt x="95008" y="69074"/>
                  <a:pt x="98450" y="60275"/>
                  <a:pt x="98450" y="48890"/>
                </a:cubicBezTo>
                <a:cubicBezTo>
                  <a:pt x="98450" y="38025"/>
                  <a:pt x="95045" y="29561"/>
                  <a:pt x="88236" y="23496"/>
                </a:cubicBezTo>
                <a:cubicBezTo>
                  <a:pt x="81428" y="17431"/>
                  <a:pt x="71289" y="14399"/>
                  <a:pt x="57820" y="14399"/>
                </a:cubicBezTo>
                <a:close/>
                <a:moveTo>
                  <a:pt x="207764" y="12724"/>
                </a:moveTo>
                <a:cubicBezTo>
                  <a:pt x="189012" y="12724"/>
                  <a:pt x="174464" y="18659"/>
                  <a:pt x="164120" y="30528"/>
                </a:cubicBezTo>
                <a:cubicBezTo>
                  <a:pt x="153777" y="42397"/>
                  <a:pt x="148605" y="58973"/>
                  <a:pt x="148605" y="80255"/>
                </a:cubicBezTo>
                <a:cubicBezTo>
                  <a:pt x="148605" y="101463"/>
                  <a:pt x="153870" y="118262"/>
                  <a:pt x="164399" y="130652"/>
                </a:cubicBezTo>
                <a:cubicBezTo>
                  <a:pt x="174929" y="143042"/>
                  <a:pt x="189309" y="149237"/>
                  <a:pt x="207541" y="149237"/>
                </a:cubicBezTo>
                <a:cubicBezTo>
                  <a:pt x="226442" y="149237"/>
                  <a:pt x="241009" y="143172"/>
                  <a:pt x="251240" y="131043"/>
                </a:cubicBezTo>
                <a:cubicBezTo>
                  <a:pt x="261472" y="118913"/>
                  <a:pt x="266588" y="101984"/>
                  <a:pt x="266588" y="80255"/>
                </a:cubicBezTo>
                <a:cubicBezTo>
                  <a:pt x="266588" y="59345"/>
                  <a:pt x="261417" y="42862"/>
                  <a:pt x="251073" y="30807"/>
                </a:cubicBezTo>
                <a:cubicBezTo>
                  <a:pt x="240729" y="18752"/>
                  <a:pt x="226293" y="12724"/>
                  <a:pt x="207764" y="12724"/>
                </a:cubicBezTo>
                <a:close/>
                <a:moveTo>
                  <a:pt x="675829" y="2344"/>
                </a:moveTo>
                <a:lnTo>
                  <a:pt x="789682" y="2344"/>
                </a:lnTo>
                <a:lnTo>
                  <a:pt x="789682" y="15180"/>
                </a:lnTo>
                <a:lnTo>
                  <a:pt x="739676" y="15180"/>
                </a:lnTo>
                <a:lnTo>
                  <a:pt x="739676" y="159618"/>
                </a:lnTo>
                <a:lnTo>
                  <a:pt x="724830" y="159618"/>
                </a:lnTo>
                <a:lnTo>
                  <a:pt x="724830" y="15180"/>
                </a:lnTo>
                <a:lnTo>
                  <a:pt x="675829" y="15180"/>
                </a:lnTo>
                <a:close/>
                <a:moveTo>
                  <a:pt x="579946" y="2344"/>
                </a:moveTo>
                <a:lnTo>
                  <a:pt x="661764" y="2344"/>
                </a:lnTo>
                <a:lnTo>
                  <a:pt x="661764" y="14845"/>
                </a:lnTo>
                <a:lnTo>
                  <a:pt x="594903" y="14845"/>
                </a:lnTo>
                <a:lnTo>
                  <a:pt x="594903" y="72553"/>
                </a:lnTo>
                <a:lnTo>
                  <a:pt x="654955" y="72553"/>
                </a:lnTo>
                <a:lnTo>
                  <a:pt x="654955" y="84943"/>
                </a:lnTo>
                <a:lnTo>
                  <a:pt x="594903" y="84943"/>
                </a:lnTo>
                <a:lnTo>
                  <a:pt x="594903" y="147116"/>
                </a:lnTo>
                <a:lnTo>
                  <a:pt x="666341" y="147116"/>
                </a:lnTo>
                <a:lnTo>
                  <a:pt x="666341" y="159618"/>
                </a:lnTo>
                <a:lnTo>
                  <a:pt x="579946" y="159618"/>
                </a:lnTo>
                <a:close/>
                <a:moveTo>
                  <a:pt x="457014" y="2344"/>
                </a:moveTo>
                <a:lnTo>
                  <a:pt x="471971" y="2344"/>
                </a:lnTo>
                <a:lnTo>
                  <a:pt x="471971" y="81148"/>
                </a:lnTo>
                <a:lnTo>
                  <a:pt x="540283" y="2344"/>
                </a:lnTo>
                <a:lnTo>
                  <a:pt x="558924" y="2344"/>
                </a:lnTo>
                <a:lnTo>
                  <a:pt x="498649" y="70656"/>
                </a:lnTo>
                <a:lnTo>
                  <a:pt x="562831" y="159618"/>
                </a:lnTo>
                <a:lnTo>
                  <a:pt x="544078" y="159618"/>
                </a:lnTo>
                <a:lnTo>
                  <a:pt x="488045" y="81036"/>
                </a:lnTo>
                <a:lnTo>
                  <a:pt x="471971" y="96998"/>
                </a:lnTo>
                <a:lnTo>
                  <a:pt x="471971" y="159618"/>
                </a:lnTo>
                <a:lnTo>
                  <a:pt x="457014" y="159618"/>
                </a:lnTo>
                <a:close/>
                <a:moveTo>
                  <a:pt x="18864" y="2344"/>
                </a:moveTo>
                <a:lnTo>
                  <a:pt x="59717" y="2344"/>
                </a:lnTo>
                <a:cubicBezTo>
                  <a:pt x="76758" y="2344"/>
                  <a:pt x="90004" y="6436"/>
                  <a:pt x="99454" y="14622"/>
                </a:cubicBezTo>
                <a:cubicBezTo>
                  <a:pt x="108905" y="22807"/>
                  <a:pt x="113630" y="34156"/>
                  <a:pt x="113630" y="48666"/>
                </a:cubicBezTo>
                <a:cubicBezTo>
                  <a:pt x="113630" y="57968"/>
                  <a:pt x="111509" y="66247"/>
                  <a:pt x="107268" y="73502"/>
                </a:cubicBezTo>
                <a:cubicBezTo>
                  <a:pt x="103026" y="80757"/>
                  <a:pt x="96906" y="86394"/>
                  <a:pt x="88906" y="90413"/>
                </a:cubicBezTo>
                <a:cubicBezTo>
                  <a:pt x="80907" y="94431"/>
                  <a:pt x="71475" y="96440"/>
                  <a:pt x="60610" y="96440"/>
                </a:cubicBezTo>
                <a:lnTo>
                  <a:pt x="33821" y="96440"/>
                </a:lnTo>
                <a:lnTo>
                  <a:pt x="33821" y="159618"/>
                </a:lnTo>
                <a:lnTo>
                  <a:pt x="18864" y="159618"/>
                </a:lnTo>
                <a:close/>
                <a:moveTo>
                  <a:pt x="372740" y="0"/>
                </a:moveTo>
                <a:cubicBezTo>
                  <a:pt x="386060" y="0"/>
                  <a:pt x="397278" y="2678"/>
                  <a:pt x="406394" y="8036"/>
                </a:cubicBezTo>
                <a:cubicBezTo>
                  <a:pt x="415509" y="13394"/>
                  <a:pt x="422635" y="21952"/>
                  <a:pt x="427769" y="33709"/>
                </a:cubicBezTo>
                <a:lnTo>
                  <a:pt x="413928" y="39513"/>
                </a:lnTo>
                <a:cubicBezTo>
                  <a:pt x="410133" y="29988"/>
                  <a:pt x="404794" y="23142"/>
                  <a:pt x="397911" y="18975"/>
                </a:cubicBezTo>
                <a:cubicBezTo>
                  <a:pt x="391027" y="14808"/>
                  <a:pt x="382637" y="12724"/>
                  <a:pt x="372740" y="12724"/>
                </a:cubicBezTo>
                <a:cubicBezTo>
                  <a:pt x="356369" y="12724"/>
                  <a:pt x="343737" y="18715"/>
                  <a:pt x="334845" y="30695"/>
                </a:cubicBezTo>
                <a:cubicBezTo>
                  <a:pt x="325952" y="42676"/>
                  <a:pt x="321506" y="59196"/>
                  <a:pt x="321506" y="80255"/>
                </a:cubicBezTo>
                <a:cubicBezTo>
                  <a:pt x="321506" y="101686"/>
                  <a:pt x="325952" y="118541"/>
                  <a:pt x="334845" y="130819"/>
                </a:cubicBezTo>
                <a:cubicBezTo>
                  <a:pt x="343737" y="143098"/>
                  <a:pt x="356071" y="149237"/>
                  <a:pt x="371847" y="149237"/>
                </a:cubicBezTo>
                <a:cubicBezTo>
                  <a:pt x="382935" y="149237"/>
                  <a:pt x="392050" y="146558"/>
                  <a:pt x="399194" y="141200"/>
                </a:cubicBezTo>
                <a:cubicBezTo>
                  <a:pt x="406338" y="135842"/>
                  <a:pt x="411659" y="128550"/>
                  <a:pt x="415156" y="119323"/>
                </a:cubicBezTo>
                <a:lnTo>
                  <a:pt x="428216" y="125350"/>
                </a:lnTo>
                <a:cubicBezTo>
                  <a:pt x="417798" y="149683"/>
                  <a:pt x="398785" y="161850"/>
                  <a:pt x="371177" y="161850"/>
                </a:cubicBezTo>
                <a:cubicBezTo>
                  <a:pt x="350862" y="161850"/>
                  <a:pt x="334956" y="154576"/>
                  <a:pt x="323459" y="140028"/>
                </a:cubicBezTo>
                <a:cubicBezTo>
                  <a:pt x="311962" y="125480"/>
                  <a:pt x="306214" y="105556"/>
                  <a:pt x="306214" y="80255"/>
                </a:cubicBezTo>
                <a:cubicBezTo>
                  <a:pt x="306214" y="54954"/>
                  <a:pt x="312093" y="35253"/>
                  <a:pt x="323850" y="21152"/>
                </a:cubicBezTo>
                <a:cubicBezTo>
                  <a:pt x="335607" y="7050"/>
                  <a:pt x="351904" y="0"/>
                  <a:pt x="372740" y="0"/>
                </a:cubicBezTo>
                <a:close/>
                <a:moveTo>
                  <a:pt x="207764" y="0"/>
                </a:moveTo>
                <a:cubicBezTo>
                  <a:pt x="223019" y="0"/>
                  <a:pt x="236227" y="3199"/>
                  <a:pt x="247390" y="9599"/>
                </a:cubicBezTo>
                <a:cubicBezTo>
                  <a:pt x="258552" y="15999"/>
                  <a:pt x="267109" y="25300"/>
                  <a:pt x="273062" y="37504"/>
                </a:cubicBezTo>
                <a:cubicBezTo>
                  <a:pt x="279016" y="49708"/>
                  <a:pt x="281992" y="63958"/>
                  <a:pt x="281992" y="80255"/>
                </a:cubicBezTo>
                <a:cubicBezTo>
                  <a:pt x="281992" y="96552"/>
                  <a:pt x="278960" y="110914"/>
                  <a:pt x="272895" y="123341"/>
                </a:cubicBezTo>
                <a:cubicBezTo>
                  <a:pt x="266830" y="135768"/>
                  <a:pt x="258198" y="145293"/>
                  <a:pt x="246999" y="151916"/>
                </a:cubicBezTo>
                <a:cubicBezTo>
                  <a:pt x="235800" y="158539"/>
                  <a:pt x="222647" y="161850"/>
                  <a:pt x="207541" y="161850"/>
                </a:cubicBezTo>
                <a:cubicBezTo>
                  <a:pt x="192137" y="161850"/>
                  <a:pt x="178854" y="158539"/>
                  <a:pt x="167692" y="151916"/>
                </a:cubicBezTo>
                <a:cubicBezTo>
                  <a:pt x="156530" y="145293"/>
                  <a:pt x="148010" y="135787"/>
                  <a:pt x="142131" y="123397"/>
                </a:cubicBezTo>
                <a:cubicBezTo>
                  <a:pt x="136252" y="111007"/>
                  <a:pt x="133313" y="96626"/>
                  <a:pt x="133313" y="80255"/>
                </a:cubicBezTo>
                <a:cubicBezTo>
                  <a:pt x="133313" y="55252"/>
                  <a:pt x="139880" y="35625"/>
                  <a:pt x="153014" y="21375"/>
                </a:cubicBezTo>
                <a:cubicBezTo>
                  <a:pt x="166148" y="7125"/>
                  <a:pt x="184398" y="0"/>
                  <a:pt x="207764" y="0"/>
                </a:cubicBezTo>
                <a:close/>
              </a:path>
            </a:pathLst>
          </a:custGeom>
          <a:solidFill>
            <a:srgbClr val="4F4F5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zh-CN" altLang="en-US" dirty="0">
              <a:solidFill>
                <a:srgbClr val="BF9073"/>
              </a:solidFill>
            </a:endParaRPr>
          </a:p>
        </p:txBody>
      </p:sp>
      <p:sp>
        <p:nvSpPr>
          <p:cNvPr id="7" name="PA-装饰 矩形 6">
            <a:extLst>
              <a:ext uri="{FF2B5EF4-FFF2-40B4-BE49-F238E27FC236}">
                <a16:creationId xmlns:a16="http://schemas.microsoft.com/office/drawing/2014/main" id="{19E6334E-43D8-497B-85E5-3294D283D31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367128" y="224738"/>
            <a:ext cx="279440" cy="279440"/>
          </a:xfrm>
          <a:prstGeom prst="rect">
            <a:avLst/>
          </a:prstGeom>
          <a:pattFill prst="pct10">
            <a:fgClr>
              <a:srgbClr val="3C1D77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装饰 Freeform 48">
            <a:extLst>
              <a:ext uri="{FF2B5EF4-FFF2-40B4-BE49-F238E27FC236}">
                <a16:creationId xmlns:a16="http://schemas.microsoft.com/office/drawing/2014/main" id="{23E0F0F1-E236-4382-BA4B-FBE263EBC708}"/>
              </a:ext>
            </a:extLst>
          </p:cNvPr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1204188" y="2974461"/>
            <a:ext cx="310740" cy="395207"/>
          </a:xfrm>
          <a:custGeom>
            <a:avLst/>
            <a:gdLst>
              <a:gd name="T0" fmla="*/ 469 w 2378"/>
              <a:gd name="T1" fmla="*/ 1095 h 2816"/>
              <a:gd name="T2" fmla="*/ 1909 w 2378"/>
              <a:gd name="T3" fmla="*/ 1220 h 2816"/>
              <a:gd name="T4" fmla="*/ 2253 w 2378"/>
              <a:gd name="T5" fmla="*/ 219 h 2816"/>
              <a:gd name="T6" fmla="*/ 1971 w 2378"/>
              <a:gd name="T7" fmla="*/ 204 h 2816"/>
              <a:gd name="T8" fmla="*/ 1564 w 2378"/>
              <a:gd name="T9" fmla="*/ 204 h 2816"/>
              <a:gd name="T10" fmla="*/ 814 w 2378"/>
              <a:gd name="T11" fmla="*/ 219 h 2816"/>
              <a:gd name="T12" fmla="*/ 610 w 2378"/>
              <a:gd name="T13" fmla="*/ 0 h 2816"/>
              <a:gd name="T14" fmla="*/ 407 w 2378"/>
              <a:gd name="T15" fmla="*/ 219 h 2816"/>
              <a:gd name="T16" fmla="*/ 0 w 2378"/>
              <a:gd name="T17" fmla="*/ 344 h 2816"/>
              <a:gd name="T18" fmla="*/ 125 w 2378"/>
              <a:gd name="T19" fmla="*/ 2816 h 2816"/>
              <a:gd name="T20" fmla="*/ 2378 w 2378"/>
              <a:gd name="T21" fmla="*/ 2691 h 2816"/>
              <a:gd name="T22" fmla="*/ 2253 w 2378"/>
              <a:gd name="T23" fmla="*/ 219 h 2816"/>
              <a:gd name="T24" fmla="*/ 1768 w 2378"/>
              <a:gd name="T25" fmla="*/ 126 h 2816"/>
              <a:gd name="T26" fmla="*/ 1846 w 2378"/>
              <a:gd name="T27" fmla="*/ 392 h 2816"/>
              <a:gd name="T28" fmla="*/ 1690 w 2378"/>
              <a:gd name="T29" fmla="*/ 392 h 2816"/>
              <a:gd name="T30" fmla="*/ 532 w 2378"/>
              <a:gd name="T31" fmla="*/ 204 h 2816"/>
              <a:gd name="T32" fmla="*/ 688 w 2378"/>
              <a:gd name="T33" fmla="*/ 204 h 2816"/>
              <a:gd name="T34" fmla="*/ 610 w 2378"/>
              <a:gd name="T35" fmla="*/ 470 h 2816"/>
              <a:gd name="T36" fmla="*/ 532 w 2378"/>
              <a:gd name="T37" fmla="*/ 204 h 2816"/>
              <a:gd name="T38" fmla="*/ 125 w 2378"/>
              <a:gd name="T39" fmla="*/ 2691 h 2816"/>
              <a:gd name="T40" fmla="*/ 2253 w 2378"/>
              <a:gd name="T41" fmla="*/ 751 h 2816"/>
              <a:gd name="T42" fmla="*/ 2253 w 2378"/>
              <a:gd name="T43" fmla="*/ 626 h 2816"/>
              <a:gd name="T44" fmla="*/ 125 w 2378"/>
              <a:gd name="T45" fmla="*/ 345 h 2816"/>
              <a:gd name="T46" fmla="*/ 407 w 2378"/>
              <a:gd name="T47" fmla="*/ 392 h 2816"/>
              <a:gd name="T48" fmla="*/ 814 w 2378"/>
              <a:gd name="T49" fmla="*/ 392 h 2816"/>
              <a:gd name="T50" fmla="*/ 1565 w 2378"/>
              <a:gd name="T51" fmla="*/ 345 h 2816"/>
              <a:gd name="T52" fmla="*/ 1769 w 2378"/>
              <a:gd name="T53" fmla="*/ 595 h 2816"/>
              <a:gd name="T54" fmla="*/ 1972 w 2378"/>
              <a:gd name="T55" fmla="*/ 345 h 2816"/>
              <a:gd name="T56" fmla="*/ 2254 w 2378"/>
              <a:gd name="T57" fmla="*/ 626 h 2816"/>
              <a:gd name="T58" fmla="*/ 1909 w 2378"/>
              <a:gd name="T59" fmla="*/ 1408 h 2816"/>
              <a:gd name="T60" fmla="*/ 469 w 2378"/>
              <a:gd name="T61" fmla="*/ 1533 h 2816"/>
              <a:gd name="T62" fmla="*/ 1909 w 2378"/>
              <a:gd name="T63" fmla="*/ 1408 h 2816"/>
              <a:gd name="T64" fmla="*/ 469 w 2378"/>
              <a:gd name="T65" fmla="*/ 2034 h 2816"/>
              <a:gd name="T66" fmla="*/ 1377 w 2378"/>
              <a:gd name="T67" fmla="*/ 2159 h 2816"/>
              <a:gd name="T68" fmla="*/ 1909 w 2378"/>
              <a:gd name="T69" fmla="*/ 1721 h 2816"/>
              <a:gd name="T70" fmla="*/ 469 w 2378"/>
              <a:gd name="T71" fmla="*/ 1846 h 2816"/>
              <a:gd name="T72" fmla="*/ 1909 w 2378"/>
              <a:gd name="T73" fmla="*/ 1721 h 2816"/>
              <a:gd name="T74" fmla="*/ 1909 w 2378"/>
              <a:gd name="T75" fmla="*/ 1721 h 2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78" h="2816">
                <a:moveTo>
                  <a:pt x="1909" y="1095"/>
                </a:moveTo>
                <a:cubicBezTo>
                  <a:pt x="469" y="1095"/>
                  <a:pt x="469" y="1095"/>
                  <a:pt x="469" y="1095"/>
                </a:cubicBezTo>
                <a:cubicBezTo>
                  <a:pt x="469" y="1220"/>
                  <a:pt x="469" y="1220"/>
                  <a:pt x="469" y="1220"/>
                </a:cubicBezTo>
                <a:cubicBezTo>
                  <a:pt x="1909" y="1220"/>
                  <a:pt x="1909" y="1220"/>
                  <a:pt x="1909" y="1220"/>
                </a:cubicBezTo>
                <a:lnTo>
                  <a:pt x="1909" y="1095"/>
                </a:lnTo>
                <a:close/>
                <a:moveTo>
                  <a:pt x="2253" y="219"/>
                </a:moveTo>
                <a:cubicBezTo>
                  <a:pt x="1971" y="219"/>
                  <a:pt x="1971" y="219"/>
                  <a:pt x="1971" y="219"/>
                </a:cubicBezTo>
                <a:cubicBezTo>
                  <a:pt x="1971" y="204"/>
                  <a:pt x="1971" y="204"/>
                  <a:pt x="1971" y="204"/>
                </a:cubicBezTo>
                <a:cubicBezTo>
                  <a:pt x="1971" y="91"/>
                  <a:pt x="1880" y="0"/>
                  <a:pt x="1768" y="0"/>
                </a:cubicBezTo>
                <a:cubicBezTo>
                  <a:pt x="1655" y="0"/>
                  <a:pt x="1564" y="91"/>
                  <a:pt x="1564" y="204"/>
                </a:cubicBezTo>
                <a:cubicBezTo>
                  <a:pt x="1564" y="219"/>
                  <a:pt x="1564" y="219"/>
                  <a:pt x="1564" y="219"/>
                </a:cubicBezTo>
                <a:cubicBezTo>
                  <a:pt x="814" y="219"/>
                  <a:pt x="814" y="219"/>
                  <a:pt x="814" y="219"/>
                </a:cubicBezTo>
                <a:cubicBezTo>
                  <a:pt x="814" y="204"/>
                  <a:pt x="814" y="204"/>
                  <a:pt x="814" y="204"/>
                </a:cubicBezTo>
                <a:cubicBezTo>
                  <a:pt x="814" y="91"/>
                  <a:pt x="723" y="0"/>
                  <a:pt x="610" y="0"/>
                </a:cubicBezTo>
                <a:cubicBezTo>
                  <a:pt x="498" y="0"/>
                  <a:pt x="407" y="91"/>
                  <a:pt x="407" y="204"/>
                </a:cubicBezTo>
                <a:cubicBezTo>
                  <a:pt x="407" y="219"/>
                  <a:pt x="407" y="219"/>
                  <a:pt x="407" y="219"/>
                </a:cubicBezTo>
                <a:cubicBezTo>
                  <a:pt x="125" y="219"/>
                  <a:pt x="125" y="219"/>
                  <a:pt x="125" y="219"/>
                </a:cubicBezTo>
                <a:cubicBezTo>
                  <a:pt x="56" y="219"/>
                  <a:pt x="0" y="275"/>
                  <a:pt x="0" y="344"/>
                </a:cubicBezTo>
                <a:cubicBezTo>
                  <a:pt x="0" y="2691"/>
                  <a:pt x="0" y="2691"/>
                  <a:pt x="0" y="2691"/>
                </a:cubicBezTo>
                <a:cubicBezTo>
                  <a:pt x="0" y="2760"/>
                  <a:pt x="56" y="2816"/>
                  <a:pt x="125" y="2816"/>
                </a:cubicBezTo>
                <a:cubicBezTo>
                  <a:pt x="2253" y="2816"/>
                  <a:pt x="2253" y="2816"/>
                  <a:pt x="2253" y="2816"/>
                </a:cubicBezTo>
                <a:cubicBezTo>
                  <a:pt x="2322" y="2816"/>
                  <a:pt x="2378" y="2760"/>
                  <a:pt x="2378" y="2691"/>
                </a:cubicBezTo>
                <a:cubicBezTo>
                  <a:pt x="2378" y="345"/>
                  <a:pt x="2378" y="345"/>
                  <a:pt x="2378" y="345"/>
                </a:cubicBezTo>
                <a:cubicBezTo>
                  <a:pt x="2378" y="276"/>
                  <a:pt x="2322" y="219"/>
                  <a:pt x="2253" y="219"/>
                </a:cubicBezTo>
                <a:close/>
                <a:moveTo>
                  <a:pt x="1690" y="204"/>
                </a:moveTo>
                <a:cubicBezTo>
                  <a:pt x="1690" y="161"/>
                  <a:pt x="1724" y="126"/>
                  <a:pt x="1768" y="126"/>
                </a:cubicBezTo>
                <a:cubicBezTo>
                  <a:pt x="1811" y="126"/>
                  <a:pt x="1846" y="161"/>
                  <a:pt x="1846" y="204"/>
                </a:cubicBezTo>
                <a:cubicBezTo>
                  <a:pt x="1846" y="392"/>
                  <a:pt x="1846" y="392"/>
                  <a:pt x="1846" y="392"/>
                </a:cubicBezTo>
                <a:cubicBezTo>
                  <a:pt x="1846" y="435"/>
                  <a:pt x="1811" y="470"/>
                  <a:pt x="1768" y="470"/>
                </a:cubicBezTo>
                <a:cubicBezTo>
                  <a:pt x="1724" y="470"/>
                  <a:pt x="1690" y="435"/>
                  <a:pt x="1690" y="392"/>
                </a:cubicBezTo>
                <a:lnTo>
                  <a:pt x="1690" y="204"/>
                </a:lnTo>
                <a:close/>
                <a:moveTo>
                  <a:pt x="532" y="204"/>
                </a:moveTo>
                <a:cubicBezTo>
                  <a:pt x="532" y="161"/>
                  <a:pt x="567" y="126"/>
                  <a:pt x="610" y="126"/>
                </a:cubicBezTo>
                <a:cubicBezTo>
                  <a:pt x="653" y="126"/>
                  <a:pt x="688" y="161"/>
                  <a:pt x="688" y="204"/>
                </a:cubicBezTo>
                <a:cubicBezTo>
                  <a:pt x="688" y="392"/>
                  <a:pt x="688" y="392"/>
                  <a:pt x="688" y="392"/>
                </a:cubicBezTo>
                <a:cubicBezTo>
                  <a:pt x="688" y="435"/>
                  <a:pt x="653" y="470"/>
                  <a:pt x="610" y="470"/>
                </a:cubicBezTo>
                <a:cubicBezTo>
                  <a:pt x="567" y="470"/>
                  <a:pt x="532" y="435"/>
                  <a:pt x="532" y="392"/>
                </a:cubicBezTo>
                <a:lnTo>
                  <a:pt x="532" y="204"/>
                </a:lnTo>
                <a:close/>
                <a:moveTo>
                  <a:pt x="2253" y="2691"/>
                </a:moveTo>
                <a:cubicBezTo>
                  <a:pt x="125" y="2691"/>
                  <a:pt x="125" y="2691"/>
                  <a:pt x="125" y="2691"/>
                </a:cubicBezTo>
                <a:cubicBezTo>
                  <a:pt x="125" y="751"/>
                  <a:pt x="125" y="751"/>
                  <a:pt x="125" y="751"/>
                </a:cubicBezTo>
                <a:cubicBezTo>
                  <a:pt x="2253" y="751"/>
                  <a:pt x="2253" y="751"/>
                  <a:pt x="2253" y="751"/>
                </a:cubicBezTo>
                <a:cubicBezTo>
                  <a:pt x="2253" y="2691"/>
                  <a:pt x="2253" y="2691"/>
                  <a:pt x="2253" y="2691"/>
                </a:cubicBezTo>
                <a:close/>
                <a:moveTo>
                  <a:pt x="2253" y="626"/>
                </a:moveTo>
                <a:cubicBezTo>
                  <a:pt x="125" y="626"/>
                  <a:pt x="125" y="626"/>
                  <a:pt x="125" y="626"/>
                </a:cubicBezTo>
                <a:cubicBezTo>
                  <a:pt x="125" y="345"/>
                  <a:pt x="125" y="345"/>
                  <a:pt x="125" y="345"/>
                </a:cubicBezTo>
                <a:cubicBezTo>
                  <a:pt x="407" y="345"/>
                  <a:pt x="407" y="345"/>
                  <a:pt x="407" y="345"/>
                </a:cubicBezTo>
                <a:cubicBezTo>
                  <a:pt x="407" y="392"/>
                  <a:pt x="407" y="392"/>
                  <a:pt x="407" y="392"/>
                </a:cubicBezTo>
                <a:cubicBezTo>
                  <a:pt x="407" y="504"/>
                  <a:pt x="498" y="595"/>
                  <a:pt x="611" y="595"/>
                </a:cubicBezTo>
                <a:cubicBezTo>
                  <a:pt x="723" y="595"/>
                  <a:pt x="814" y="504"/>
                  <a:pt x="814" y="392"/>
                </a:cubicBezTo>
                <a:cubicBezTo>
                  <a:pt x="814" y="345"/>
                  <a:pt x="814" y="345"/>
                  <a:pt x="814" y="345"/>
                </a:cubicBezTo>
                <a:cubicBezTo>
                  <a:pt x="1565" y="345"/>
                  <a:pt x="1565" y="345"/>
                  <a:pt x="1565" y="345"/>
                </a:cubicBezTo>
                <a:cubicBezTo>
                  <a:pt x="1565" y="392"/>
                  <a:pt x="1565" y="392"/>
                  <a:pt x="1565" y="392"/>
                </a:cubicBezTo>
                <a:cubicBezTo>
                  <a:pt x="1565" y="504"/>
                  <a:pt x="1656" y="595"/>
                  <a:pt x="1769" y="595"/>
                </a:cubicBezTo>
                <a:cubicBezTo>
                  <a:pt x="1881" y="595"/>
                  <a:pt x="1972" y="504"/>
                  <a:pt x="1972" y="392"/>
                </a:cubicBezTo>
                <a:cubicBezTo>
                  <a:pt x="1972" y="345"/>
                  <a:pt x="1972" y="345"/>
                  <a:pt x="1972" y="345"/>
                </a:cubicBezTo>
                <a:cubicBezTo>
                  <a:pt x="2254" y="345"/>
                  <a:pt x="2254" y="345"/>
                  <a:pt x="2254" y="345"/>
                </a:cubicBezTo>
                <a:cubicBezTo>
                  <a:pt x="2254" y="626"/>
                  <a:pt x="2254" y="626"/>
                  <a:pt x="2254" y="626"/>
                </a:cubicBezTo>
                <a:lnTo>
                  <a:pt x="2253" y="626"/>
                </a:lnTo>
                <a:close/>
                <a:moveTo>
                  <a:pt x="1909" y="1408"/>
                </a:moveTo>
                <a:cubicBezTo>
                  <a:pt x="469" y="1408"/>
                  <a:pt x="469" y="1408"/>
                  <a:pt x="469" y="1408"/>
                </a:cubicBezTo>
                <a:cubicBezTo>
                  <a:pt x="469" y="1533"/>
                  <a:pt x="469" y="1533"/>
                  <a:pt x="469" y="1533"/>
                </a:cubicBezTo>
                <a:cubicBezTo>
                  <a:pt x="1909" y="1533"/>
                  <a:pt x="1909" y="1533"/>
                  <a:pt x="1909" y="1533"/>
                </a:cubicBezTo>
                <a:lnTo>
                  <a:pt x="1909" y="1408"/>
                </a:lnTo>
                <a:close/>
                <a:moveTo>
                  <a:pt x="1377" y="2034"/>
                </a:moveTo>
                <a:cubicBezTo>
                  <a:pt x="469" y="2034"/>
                  <a:pt x="469" y="2034"/>
                  <a:pt x="469" y="2034"/>
                </a:cubicBezTo>
                <a:cubicBezTo>
                  <a:pt x="469" y="2159"/>
                  <a:pt x="469" y="2159"/>
                  <a:pt x="469" y="2159"/>
                </a:cubicBezTo>
                <a:cubicBezTo>
                  <a:pt x="1377" y="2159"/>
                  <a:pt x="1377" y="2159"/>
                  <a:pt x="1377" y="2159"/>
                </a:cubicBezTo>
                <a:lnTo>
                  <a:pt x="1377" y="2034"/>
                </a:lnTo>
                <a:close/>
                <a:moveTo>
                  <a:pt x="1909" y="1721"/>
                </a:moveTo>
                <a:cubicBezTo>
                  <a:pt x="469" y="1721"/>
                  <a:pt x="469" y="1721"/>
                  <a:pt x="469" y="1721"/>
                </a:cubicBezTo>
                <a:cubicBezTo>
                  <a:pt x="469" y="1846"/>
                  <a:pt x="469" y="1846"/>
                  <a:pt x="469" y="1846"/>
                </a:cubicBezTo>
                <a:cubicBezTo>
                  <a:pt x="1909" y="1846"/>
                  <a:pt x="1909" y="1846"/>
                  <a:pt x="1909" y="1846"/>
                </a:cubicBezTo>
                <a:lnTo>
                  <a:pt x="1909" y="1721"/>
                </a:lnTo>
                <a:close/>
                <a:moveTo>
                  <a:pt x="1909" y="1721"/>
                </a:moveTo>
                <a:cubicBezTo>
                  <a:pt x="1909" y="1721"/>
                  <a:pt x="1909" y="1721"/>
                  <a:pt x="1909" y="1721"/>
                </a:cubicBezTo>
              </a:path>
            </a:pathLst>
          </a:custGeom>
          <a:solidFill>
            <a:srgbClr val="7B6C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PA-文本 Rectangle 960">
            <a:extLst>
              <a:ext uri="{FF2B5EF4-FFF2-40B4-BE49-F238E27FC236}">
                <a16:creationId xmlns:a16="http://schemas.microsoft.com/office/drawing/2014/main" id="{ED392BAB-BCE1-4D02-9409-756D1C1874F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797098" y="4036468"/>
            <a:ext cx="4095702" cy="41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000" spc="300" dirty="0">
                <a:solidFill>
                  <a:srgbClr val="464648"/>
                </a:solidFill>
                <a:latin typeface="+mn-lt"/>
                <a:ea typeface="微软雅黑" panose="020B0503020204020204" pitchFamily="34" charset="-122"/>
              </a:rPr>
              <a:t>第三章 弹球游戏制作及实现</a:t>
            </a:r>
            <a:endParaRPr kumimoji="0" lang="en-US" altLang="zh-CN" sz="2000" i="0" u="none" strike="noStrike" cap="none" spc="300" normalizeH="0" baseline="0" dirty="0">
              <a:ln>
                <a:noFill/>
              </a:ln>
              <a:solidFill>
                <a:srgbClr val="464648"/>
              </a:solidFill>
              <a:effectLst/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2" name="PA-文本 Rectangle 960">
            <a:extLst>
              <a:ext uri="{FF2B5EF4-FFF2-40B4-BE49-F238E27FC236}">
                <a16:creationId xmlns:a16="http://schemas.microsoft.com/office/drawing/2014/main" id="{78EC9C2F-7A3B-4716-8E48-FE95164983D7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519202" y="3041718"/>
            <a:ext cx="4204263" cy="41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>
              <a:lnSpc>
                <a:spcPct val="150000"/>
              </a:lnSpc>
            </a:pPr>
            <a:r>
              <a:rPr lang="zh-CN" altLang="en-US" sz="2000" spc="300" dirty="0">
                <a:solidFill>
                  <a:srgbClr val="464648"/>
                </a:solidFill>
                <a:latin typeface="+mn-lt"/>
                <a:ea typeface="微软雅黑" panose="020B0503020204020204" pitchFamily="34" charset="-122"/>
              </a:rPr>
              <a:t>第二章</a:t>
            </a:r>
            <a:r>
              <a:rPr lang="en-US" altLang="zh-CN" sz="2000" spc="300" dirty="0">
                <a:solidFill>
                  <a:srgbClr val="464648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000" spc="300" dirty="0">
                <a:solidFill>
                  <a:srgbClr val="464648"/>
                </a:solidFill>
                <a:latin typeface="+mn-lt"/>
                <a:ea typeface="微软雅黑" panose="020B0503020204020204" pitchFamily="34" charset="-122"/>
              </a:rPr>
              <a:t>弹球游戏项目需求分析</a:t>
            </a:r>
            <a:endParaRPr kumimoji="0" lang="en-US" altLang="zh-CN" sz="2000" i="0" u="none" strike="noStrike" cap="none" spc="300" normalizeH="0" baseline="0" dirty="0">
              <a:ln>
                <a:noFill/>
              </a:ln>
              <a:solidFill>
                <a:srgbClr val="464648"/>
              </a:solidFill>
              <a:effectLst/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1" name="PA-文本 Rectangle 960">
            <a:extLst>
              <a:ext uri="{FF2B5EF4-FFF2-40B4-BE49-F238E27FC236}">
                <a16:creationId xmlns:a16="http://schemas.microsoft.com/office/drawing/2014/main" id="{3E14EA44-5BE4-49C9-997F-C3392EABC90E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237976" y="2193422"/>
            <a:ext cx="4616249" cy="41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>
              <a:lnSpc>
                <a:spcPct val="150000"/>
              </a:lnSpc>
            </a:pPr>
            <a:r>
              <a:rPr lang="zh-CN" altLang="en-US" sz="2000" spc="300" dirty="0">
                <a:solidFill>
                  <a:srgbClr val="464648"/>
                </a:solidFill>
                <a:latin typeface="+mn-lt"/>
                <a:ea typeface="微软雅黑" panose="020B0503020204020204" pitchFamily="34" charset="-122"/>
              </a:rPr>
              <a:t>第一章 </a:t>
            </a:r>
            <a:r>
              <a:rPr lang="en-US" altLang="zh-CN" sz="2000" spc="300" dirty="0">
                <a:solidFill>
                  <a:srgbClr val="464648"/>
                </a:solidFill>
                <a:latin typeface="+mn-lt"/>
                <a:ea typeface="微软雅黑" panose="020B0503020204020204" pitchFamily="34" charset="-122"/>
              </a:rPr>
              <a:t>scratch</a:t>
            </a:r>
            <a:r>
              <a:rPr lang="zh-CN" altLang="en-US" sz="2000" spc="300" dirty="0">
                <a:solidFill>
                  <a:srgbClr val="464648"/>
                </a:solidFill>
                <a:latin typeface="+mn-lt"/>
                <a:ea typeface="微软雅黑" panose="020B0503020204020204" pitchFamily="34" charset="-122"/>
              </a:rPr>
              <a:t>环境熟悉及配置</a:t>
            </a:r>
            <a:endParaRPr kumimoji="0" lang="en-US" altLang="zh-CN" sz="2000" i="0" u="none" strike="noStrike" cap="none" spc="300" normalizeH="0" baseline="0" dirty="0">
              <a:ln>
                <a:noFill/>
              </a:ln>
              <a:solidFill>
                <a:srgbClr val="464648"/>
              </a:solidFill>
              <a:effectLst/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5" name="PA-文本 文本框 4627">
            <a:extLst>
              <a:ext uri="{FF2B5EF4-FFF2-40B4-BE49-F238E27FC236}">
                <a16:creationId xmlns:a16="http://schemas.microsoft.com/office/drawing/2014/main" id="{9BACF75A-747E-438A-AE37-AB9B4B23D26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803305" y="799933"/>
            <a:ext cx="4433828" cy="65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3600" b="1" spc="140" dirty="0">
                <a:solidFill>
                  <a:srgbClr val="2F18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课程结构图</a:t>
            </a:r>
          </a:p>
        </p:txBody>
      </p:sp>
      <p:sp>
        <p:nvSpPr>
          <p:cNvPr id="43" name="PA-装饰 Freeform 48">
            <a:extLst>
              <a:ext uri="{FF2B5EF4-FFF2-40B4-BE49-F238E27FC236}">
                <a16:creationId xmlns:a16="http://schemas.microsoft.com/office/drawing/2014/main" id="{323D7D3D-16D5-4692-B2AB-C7E073427804}"/>
              </a:ext>
            </a:extLst>
          </p:cNvPr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1204188" y="2121216"/>
            <a:ext cx="310740" cy="367422"/>
          </a:xfrm>
          <a:custGeom>
            <a:avLst/>
            <a:gdLst>
              <a:gd name="T0" fmla="*/ 469 w 2378"/>
              <a:gd name="T1" fmla="*/ 1095 h 2816"/>
              <a:gd name="T2" fmla="*/ 1909 w 2378"/>
              <a:gd name="T3" fmla="*/ 1220 h 2816"/>
              <a:gd name="T4" fmla="*/ 2253 w 2378"/>
              <a:gd name="T5" fmla="*/ 219 h 2816"/>
              <a:gd name="T6" fmla="*/ 1971 w 2378"/>
              <a:gd name="T7" fmla="*/ 204 h 2816"/>
              <a:gd name="T8" fmla="*/ 1564 w 2378"/>
              <a:gd name="T9" fmla="*/ 204 h 2816"/>
              <a:gd name="T10" fmla="*/ 814 w 2378"/>
              <a:gd name="T11" fmla="*/ 219 h 2816"/>
              <a:gd name="T12" fmla="*/ 610 w 2378"/>
              <a:gd name="T13" fmla="*/ 0 h 2816"/>
              <a:gd name="T14" fmla="*/ 407 w 2378"/>
              <a:gd name="T15" fmla="*/ 219 h 2816"/>
              <a:gd name="T16" fmla="*/ 0 w 2378"/>
              <a:gd name="T17" fmla="*/ 344 h 2816"/>
              <a:gd name="T18" fmla="*/ 125 w 2378"/>
              <a:gd name="T19" fmla="*/ 2816 h 2816"/>
              <a:gd name="T20" fmla="*/ 2378 w 2378"/>
              <a:gd name="T21" fmla="*/ 2691 h 2816"/>
              <a:gd name="T22" fmla="*/ 2253 w 2378"/>
              <a:gd name="T23" fmla="*/ 219 h 2816"/>
              <a:gd name="T24" fmla="*/ 1768 w 2378"/>
              <a:gd name="T25" fmla="*/ 126 h 2816"/>
              <a:gd name="T26" fmla="*/ 1846 w 2378"/>
              <a:gd name="T27" fmla="*/ 392 h 2816"/>
              <a:gd name="T28" fmla="*/ 1690 w 2378"/>
              <a:gd name="T29" fmla="*/ 392 h 2816"/>
              <a:gd name="T30" fmla="*/ 532 w 2378"/>
              <a:gd name="T31" fmla="*/ 204 h 2816"/>
              <a:gd name="T32" fmla="*/ 688 w 2378"/>
              <a:gd name="T33" fmla="*/ 204 h 2816"/>
              <a:gd name="T34" fmla="*/ 610 w 2378"/>
              <a:gd name="T35" fmla="*/ 470 h 2816"/>
              <a:gd name="T36" fmla="*/ 532 w 2378"/>
              <a:gd name="T37" fmla="*/ 204 h 2816"/>
              <a:gd name="T38" fmla="*/ 125 w 2378"/>
              <a:gd name="T39" fmla="*/ 2691 h 2816"/>
              <a:gd name="T40" fmla="*/ 2253 w 2378"/>
              <a:gd name="T41" fmla="*/ 751 h 2816"/>
              <a:gd name="T42" fmla="*/ 2253 w 2378"/>
              <a:gd name="T43" fmla="*/ 626 h 2816"/>
              <a:gd name="T44" fmla="*/ 125 w 2378"/>
              <a:gd name="T45" fmla="*/ 345 h 2816"/>
              <a:gd name="T46" fmla="*/ 407 w 2378"/>
              <a:gd name="T47" fmla="*/ 392 h 2816"/>
              <a:gd name="T48" fmla="*/ 814 w 2378"/>
              <a:gd name="T49" fmla="*/ 392 h 2816"/>
              <a:gd name="T50" fmla="*/ 1565 w 2378"/>
              <a:gd name="T51" fmla="*/ 345 h 2816"/>
              <a:gd name="T52" fmla="*/ 1769 w 2378"/>
              <a:gd name="T53" fmla="*/ 595 h 2816"/>
              <a:gd name="T54" fmla="*/ 1972 w 2378"/>
              <a:gd name="T55" fmla="*/ 345 h 2816"/>
              <a:gd name="T56" fmla="*/ 2254 w 2378"/>
              <a:gd name="T57" fmla="*/ 626 h 2816"/>
              <a:gd name="T58" fmla="*/ 1909 w 2378"/>
              <a:gd name="T59" fmla="*/ 1408 h 2816"/>
              <a:gd name="T60" fmla="*/ 469 w 2378"/>
              <a:gd name="T61" fmla="*/ 1533 h 2816"/>
              <a:gd name="T62" fmla="*/ 1909 w 2378"/>
              <a:gd name="T63" fmla="*/ 1408 h 2816"/>
              <a:gd name="T64" fmla="*/ 469 w 2378"/>
              <a:gd name="T65" fmla="*/ 2034 h 2816"/>
              <a:gd name="T66" fmla="*/ 1377 w 2378"/>
              <a:gd name="T67" fmla="*/ 2159 h 2816"/>
              <a:gd name="T68" fmla="*/ 1909 w 2378"/>
              <a:gd name="T69" fmla="*/ 1721 h 2816"/>
              <a:gd name="T70" fmla="*/ 469 w 2378"/>
              <a:gd name="T71" fmla="*/ 1846 h 2816"/>
              <a:gd name="T72" fmla="*/ 1909 w 2378"/>
              <a:gd name="T73" fmla="*/ 1721 h 2816"/>
              <a:gd name="T74" fmla="*/ 1909 w 2378"/>
              <a:gd name="T75" fmla="*/ 1721 h 2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78" h="2816">
                <a:moveTo>
                  <a:pt x="1909" y="1095"/>
                </a:moveTo>
                <a:cubicBezTo>
                  <a:pt x="469" y="1095"/>
                  <a:pt x="469" y="1095"/>
                  <a:pt x="469" y="1095"/>
                </a:cubicBezTo>
                <a:cubicBezTo>
                  <a:pt x="469" y="1220"/>
                  <a:pt x="469" y="1220"/>
                  <a:pt x="469" y="1220"/>
                </a:cubicBezTo>
                <a:cubicBezTo>
                  <a:pt x="1909" y="1220"/>
                  <a:pt x="1909" y="1220"/>
                  <a:pt x="1909" y="1220"/>
                </a:cubicBezTo>
                <a:lnTo>
                  <a:pt x="1909" y="1095"/>
                </a:lnTo>
                <a:close/>
                <a:moveTo>
                  <a:pt x="2253" y="219"/>
                </a:moveTo>
                <a:cubicBezTo>
                  <a:pt x="1971" y="219"/>
                  <a:pt x="1971" y="219"/>
                  <a:pt x="1971" y="219"/>
                </a:cubicBezTo>
                <a:cubicBezTo>
                  <a:pt x="1971" y="204"/>
                  <a:pt x="1971" y="204"/>
                  <a:pt x="1971" y="204"/>
                </a:cubicBezTo>
                <a:cubicBezTo>
                  <a:pt x="1971" y="91"/>
                  <a:pt x="1880" y="0"/>
                  <a:pt x="1768" y="0"/>
                </a:cubicBezTo>
                <a:cubicBezTo>
                  <a:pt x="1655" y="0"/>
                  <a:pt x="1564" y="91"/>
                  <a:pt x="1564" y="204"/>
                </a:cubicBezTo>
                <a:cubicBezTo>
                  <a:pt x="1564" y="219"/>
                  <a:pt x="1564" y="219"/>
                  <a:pt x="1564" y="219"/>
                </a:cubicBezTo>
                <a:cubicBezTo>
                  <a:pt x="814" y="219"/>
                  <a:pt x="814" y="219"/>
                  <a:pt x="814" y="219"/>
                </a:cubicBezTo>
                <a:cubicBezTo>
                  <a:pt x="814" y="204"/>
                  <a:pt x="814" y="204"/>
                  <a:pt x="814" y="204"/>
                </a:cubicBezTo>
                <a:cubicBezTo>
                  <a:pt x="814" y="91"/>
                  <a:pt x="723" y="0"/>
                  <a:pt x="610" y="0"/>
                </a:cubicBezTo>
                <a:cubicBezTo>
                  <a:pt x="498" y="0"/>
                  <a:pt x="407" y="91"/>
                  <a:pt x="407" y="204"/>
                </a:cubicBezTo>
                <a:cubicBezTo>
                  <a:pt x="407" y="219"/>
                  <a:pt x="407" y="219"/>
                  <a:pt x="407" y="219"/>
                </a:cubicBezTo>
                <a:cubicBezTo>
                  <a:pt x="125" y="219"/>
                  <a:pt x="125" y="219"/>
                  <a:pt x="125" y="219"/>
                </a:cubicBezTo>
                <a:cubicBezTo>
                  <a:pt x="56" y="219"/>
                  <a:pt x="0" y="275"/>
                  <a:pt x="0" y="344"/>
                </a:cubicBezTo>
                <a:cubicBezTo>
                  <a:pt x="0" y="2691"/>
                  <a:pt x="0" y="2691"/>
                  <a:pt x="0" y="2691"/>
                </a:cubicBezTo>
                <a:cubicBezTo>
                  <a:pt x="0" y="2760"/>
                  <a:pt x="56" y="2816"/>
                  <a:pt x="125" y="2816"/>
                </a:cubicBezTo>
                <a:cubicBezTo>
                  <a:pt x="2253" y="2816"/>
                  <a:pt x="2253" y="2816"/>
                  <a:pt x="2253" y="2816"/>
                </a:cubicBezTo>
                <a:cubicBezTo>
                  <a:pt x="2322" y="2816"/>
                  <a:pt x="2378" y="2760"/>
                  <a:pt x="2378" y="2691"/>
                </a:cubicBezTo>
                <a:cubicBezTo>
                  <a:pt x="2378" y="345"/>
                  <a:pt x="2378" y="345"/>
                  <a:pt x="2378" y="345"/>
                </a:cubicBezTo>
                <a:cubicBezTo>
                  <a:pt x="2378" y="276"/>
                  <a:pt x="2322" y="219"/>
                  <a:pt x="2253" y="219"/>
                </a:cubicBezTo>
                <a:close/>
                <a:moveTo>
                  <a:pt x="1690" y="204"/>
                </a:moveTo>
                <a:cubicBezTo>
                  <a:pt x="1690" y="161"/>
                  <a:pt x="1724" y="126"/>
                  <a:pt x="1768" y="126"/>
                </a:cubicBezTo>
                <a:cubicBezTo>
                  <a:pt x="1811" y="126"/>
                  <a:pt x="1846" y="161"/>
                  <a:pt x="1846" y="204"/>
                </a:cubicBezTo>
                <a:cubicBezTo>
                  <a:pt x="1846" y="392"/>
                  <a:pt x="1846" y="392"/>
                  <a:pt x="1846" y="392"/>
                </a:cubicBezTo>
                <a:cubicBezTo>
                  <a:pt x="1846" y="435"/>
                  <a:pt x="1811" y="470"/>
                  <a:pt x="1768" y="470"/>
                </a:cubicBezTo>
                <a:cubicBezTo>
                  <a:pt x="1724" y="470"/>
                  <a:pt x="1690" y="435"/>
                  <a:pt x="1690" y="392"/>
                </a:cubicBezTo>
                <a:lnTo>
                  <a:pt x="1690" y="204"/>
                </a:lnTo>
                <a:close/>
                <a:moveTo>
                  <a:pt x="532" y="204"/>
                </a:moveTo>
                <a:cubicBezTo>
                  <a:pt x="532" y="161"/>
                  <a:pt x="567" y="126"/>
                  <a:pt x="610" y="126"/>
                </a:cubicBezTo>
                <a:cubicBezTo>
                  <a:pt x="653" y="126"/>
                  <a:pt x="688" y="161"/>
                  <a:pt x="688" y="204"/>
                </a:cubicBezTo>
                <a:cubicBezTo>
                  <a:pt x="688" y="392"/>
                  <a:pt x="688" y="392"/>
                  <a:pt x="688" y="392"/>
                </a:cubicBezTo>
                <a:cubicBezTo>
                  <a:pt x="688" y="435"/>
                  <a:pt x="653" y="470"/>
                  <a:pt x="610" y="470"/>
                </a:cubicBezTo>
                <a:cubicBezTo>
                  <a:pt x="567" y="470"/>
                  <a:pt x="532" y="435"/>
                  <a:pt x="532" y="392"/>
                </a:cubicBezTo>
                <a:lnTo>
                  <a:pt x="532" y="204"/>
                </a:lnTo>
                <a:close/>
                <a:moveTo>
                  <a:pt x="2253" y="2691"/>
                </a:moveTo>
                <a:cubicBezTo>
                  <a:pt x="125" y="2691"/>
                  <a:pt x="125" y="2691"/>
                  <a:pt x="125" y="2691"/>
                </a:cubicBezTo>
                <a:cubicBezTo>
                  <a:pt x="125" y="751"/>
                  <a:pt x="125" y="751"/>
                  <a:pt x="125" y="751"/>
                </a:cubicBezTo>
                <a:cubicBezTo>
                  <a:pt x="2253" y="751"/>
                  <a:pt x="2253" y="751"/>
                  <a:pt x="2253" y="751"/>
                </a:cubicBezTo>
                <a:cubicBezTo>
                  <a:pt x="2253" y="2691"/>
                  <a:pt x="2253" y="2691"/>
                  <a:pt x="2253" y="2691"/>
                </a:cubicBezTo>
                <a:close/>
                <a:moveTo>
                  <a:pt x="2253" y="626"/>
                </a:moveTo>
                <a:cubicBezTo>
                  <a:pt x="125" y="626"/>
                  <a:pt x="125" y="626"/>
                  <a:pt x="125" y="626"/>
                </a:cubicBezTo>
                <a:cubicBezTo>
                  <a:pt x="125" y="345"/>
                  <a:pt x="125" y="345"/>
                  <a:pt x="125" y="345"/>
                </a:cubicBezTo>
                <a:cubicBezTo>
                  <a:pt x="407" y="345"/>
                  <a:pt x="407" y="345"/>
                  <a:pt x="407" y="345"/>
                </a:cubicBezTo>
                <a:cubicBezTo>
                  <a:pt x="407" y="392"/>
                  <a:pt x="407" y="392"/>
                  <a:pt x="407" y="392"/>
                </a:cubicBezTo>
                <a:cubicBezTo>
                  <a:pt x="407" y="504"/>
                  <a:pt x="498" y="595"/>
                  <a:pt x="611" y="595"/>
                </a:cubicBezTo>
                <a:cubicBezTo>
                  <a:pt x="723" y="595"/>
                  <a:pt x="814" y="504"/>
                  <a:pt x="814" y="392"/>
                </a:cubicBezTo>
                <a:cubicBezTo>
                  <a:pt x="814" y="345"/>
                  <a:pt x="814" y="345"/>
                  <a:pt x="814" y="345"/>
                </a:cubicBezTo>
                <a:cubicBezTo>
                  <a:pt x="1565" y="345"/>
                  <a:pt x="1565" y="345"/>
                  <a:pt x="1565" y="345"/>
                </a:cubicBezTo>
                <a:cubicBezTo>
                  <a:pt x="1565" y="392"/>
                  <a:pt x="1565" y="392"/>
                  <a:pt x="1565" y="392"/>
                </a:cubicBezTo>
                <a:cubicBezTo>
                  <a:pt x="1565" y="504"/>
                  <a:pt x="1656" y="595"/>
                  <a:pt x="1769" y="595"/>
                </a:cubicBezTo>
                <a:cubicBezTo>
                  <a:pt x="1881" y="595"/>
                  <a:pt x="1972" y="504"/>
                  <a:pt x="1972" y="392"/>
                </a:cubicBezTo>
                <a:cubicBezTo>
                  <a:pt x="1972" y="345"/>
                  <a:pt x="1972" y="345"/>
                  <a:pt x="1972" y="345"/>
                </a:cubicBezTo>
                <a:cubicBezTo>
                  <a:pt x="2254" y="345"/>
                  <a:pt x="2254" y="345"/>
                  <a:pt x="2254" y="345"/>
                </a:cubicBezTo>
                <a:cubicBezTo>
                  <a:pt x="2254" y="626"/>
                  <a:pt x="2254" y="626"/>
                  <a:pt x="2254" y="626"/>
                </a:cubicBezTo>
                <a:lnTo>
                  <a:pt x="2253" y="626"/>
                </a:lnTo>
                <a:close/>
                <a:moveTo>
                  <a:pt x="1909" y="1408"/>
                </a:moveTo>
                <a:cubicBezTo>
                  <a:pt x="469" y="1408"/>
                  <a:pt x="469" y="1408"/>
                  <a:pt x="469" y="1408"/>
                </a:cubicBezTo>
                <a:cubicBezTo>
                  <a:pt x="469" y="1533"/>
                  <a:pt x="469" y="1533"/>
                  <a:pt x="469" y="1533"/>
                </a:cubicBezTo>
                <a:cubicBezTo>
                  <a:pt x="1909" y="1533"/>
                  <a:pt x="1909" y="1533"/>
                  <a:pt x="1909" y="1533"/>
                </a:cubicBezTo>
                <a:lnTo>
                  <a:pt x="1909" y="1408"/>
                </a:lnTo>
                <a:close/>
                <a:moveTo>
                  <a:pt x="1377" y="2034"/>
                </a:moveTo>
                <a:cubicBezTo>
                  <a:pt x="469" y="2034"/>
                  <a:pt x="469" y="2034"/>
                  <a:pt x="469" y="2034"/>
                </a:cubicBezTo>
                <a:cubicBezTo>
                  <a:pt x="469" y="2159"/>
                  <a:pt x="469" y="2159"/>
                  <a:pt x="469" y="2159"/>
                </a:cubicBezTo>
                <a:cubicBezTo>
                  <a:pt x="1377" y="2159"/>
                  <a:pt x="1377" y="2159"/>
                  <a:pt x="1377" y="2159"/>
                </a:cubicBezTo>
                <a:lnTo>
                  <a:pt x="1377" y="2034"/>
                </a:lnTo>
                <a:close/>
                <a:moveTo>
                  <a:pt x="1909" y="1721"/>
                </a:moveTo>
                <a:cubicBezTo>
                  <a:pt x="469" y="1721"/>
                  <a:pt x="469" y="1721"/>
                  <a:pt x="469" y="1721"/>
                </a:cubicBezTo>
                <a:cubicBezTo>
                  <a:pt x="469" y="1846"/>
                  <a:pt x="469" y="1846"/>
                  <a:pt x="469" y="1846"/>
                </a:cubicBezTo>
                <a:cubicBezTo>
                  <a:pt x="1909" y="1846"/>
                  <a:pt x="1909" y="1846"/>
                  <a:pt x="1909" y="1846"/>
                </a:cubicBezTo>
                <a:lnTo>
                  <a:pt x="1909" y="1721"/>
                </a:lnTo>
                <a:close/>
                <a:moveTo>
                  <a:pt x="1909" y="1721"/>
                </a:moveTo>
                <a:cubicBezTo>
                  <a:pt x="1909" y="1721"/>
                  <a:pt x="1909" y="1721"/>
                  <a:pt x="1909" y="1721"/>
                </a:cubicBezTo>
              </a:path>
            </a:pathLst>
          </a:custGeom>
          <a:solidFill>
            <a:srgbClr val="7B6C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PA-装饰 Freeform 48">
            <a:extLst>
              <a:ext uri="{FF2B5EF4-FFF2-40B4-BE49-F238E27FC236}">
                <a16:creationId xmlns:a16="http://schemas.microsoft.com/office/drawing/2014/main" id="{79BD2E04-265E-48B8-BD61-586C4737DE4C}"/>
              </a:ext>
            </a:extLst>
          </p:cNvPr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1204188" y="3971801"/>
            <a:ext cx="310740" cy="395207"/>
          </a:xfrm>
          <a:custGeom>
            <a:avLst/>
            <a:gdLst>
              <a:gd name="T0" fmla="*/ 469 w 2378"/>
              <a:gd name="T1" fmla="*/ 1095 h 2816"/>
              <a:gd name="T2" fmla="*/ 1909 w 2378"/>
              <a:gd name="T3" fmla="*/ 1220 h 2816"/>
              <a:gd name="T4" fmla="*/ 2253 w 2378"/>
              <a:gd name="T5" fmla="*/ 219 h 2816"/>
              <a:gd name="T6" fmla="*/ 1971 w 2378"/>
              <a:gd name="T7" fmla="*/ 204 h 2816"/>
              <a:gd name="T8" fmla="*/ 1564 w 2378"/>
              <a:gd name="T9" fmla="*/ 204 h 2816"/>
              <a:gd name="T10" fmla="*/ 814 w 2378"/>
              <a:gd name="T11" fmla="*/ 219 h 2816"/>
              <a:gd name="T12" fmla="*/ 610 w 2378"/>
              <a:gd name="T13" fmla="*/ 0 h 2816"/>
              <a:gd name="T14" fmla="*/ 407 w 2378"/>
              <a:gd name="T15" fmla="*/ 219 h 2816"/>
              <a:gd name="T16" fmla="*/ 0 w 2378"/>
              <a:gd name="T17" fmla="*/ 344 h 2816"/>
              <a:gd name="T18" fmla="*/ 125 w 2378"/>
              <a:gd name="T19" fmla="*/ 2816 h 2816"/>
              <a:gd name="T20" fmla="*/ 2378 w 2378"/>
              <a:gd name="T21" fmla="*/ 2691 h 2816"/>
              <a:gd name="T22" fmla="*/ 2253 w 2378"/>
              <a:gd name="T23" fmla="*/ 219 h 2816"/>
              <a:gd name="T24" fmla="*/ 1768 w 2378"/>
              <a:gd name="T25" fmla="*/ 126 h 2816"/>
              <a:gd name="T26" fmla="*/ 1846 w 2378"/>
              <a:gd name="T27" fmla="*/ 392 h 2816"/>
              <a:gd name="T28" fmla="*/ 1690 w 2378"/>
              <a:gd name="T29" fmla="*/ 392 h 2816"/>
              <a:gd name="T30" fmla="*/ 532 w 2378"/>
              <a:gd name="T31" fmla="*/ 204 h 2816"/>
              <a:gd name="T32" fmla="*/ 688 w 2378"/>
              <a:gd name="T33" fmla="*/ 204 h 2816"/>
              <a:gd name="T34" fmla="*/ 610 w 2378"/>
              <a:gd name="T35" fmla="*/ 470 h 2816"/>
              <a:gd name="T36" fmla="*/ 532 w 2378"/>
              <a:gd name="T37" fmla="*/ 204 h 2816"/>
              <a:gd name="T38" fmla="*/ 125 w 2378"/>
              <a:gd name="T39" fmla="*/ 2691 h 2816"/>
              <a:gd name="T40" fmla="*/ 2253 w 2378"/>
              <a:gd name="T41" fmla="*/ 751 h 2816"/>
              <a:gd name="T42" fmla="*/ 2253 w 2378"/>
              <a:gd name="T43" fmla="*/ 626 h 2816"/>
              <a:gd name="T44" fmla="*/ 125 w 2378"/>
              <a:gd name="T45" fmla="*/ 345 h 2816"/>
              <a:gd name="T46" fmla="*/ 407 w 2378"/>
              <a:gd name="T47" fmla="*/ 392 h 2816"/>
              <a:gd name="T48" fmla="*/ 814 w 2378"/>
              <a:gd name="T49" fmla="*/ 392 h 2816"/>
              <a:gd name="T50" fmla="*/ 1565 w 2378"/>
              <a:gd name="T51" fmla="*/ 345 h 2816"/>
              <a:gd name="T52" fmla="*/ 1769 w 2378"/>
              <a:gd name="T53" fmla="*/ 595 h 2816"/>
              <a:gd name="T54" fmla="*/ 1972 w 2378"/>
              <a:gd name="T55" fmla="*/ 345 h 2816"/>
              <a:gd name="T56" fmla="*/ 2254 w 2378"/>
              <a:gd name="T57" fmla="*/ 626 h 2816"/>
              <a:gd name="T58" fmla="*/ 1909 w 2378"/>
              <a:gd name="T59" fmla="*/ 1408 h 2816"/>
              <a:gd name="T60" fmla="*/ 469 w 2378"/>
              <a:gd name="T61" fmla="*/ 1533 h 2816"/>
              <a:gd name="T62" fmla="*/ 1909 w 2378"/>
              <a:gd name="T63" fmla="*/ 1408 h 2816"/>
              <a:gd name="T64" fmla="*/ 469 w 2378"/>
              <a:gd name="T65" fmla="*/ 2034 h 2816"/>
              <a:gd name="T66" fmla="*/ 1377 w 2378"/>
              <a:gd name="T67" fmla="*/ 2159 h 2816"/>
              <a:gd name="T68" fmla="*/ 1909 w 2378"/>
              <a:gd name="T69" fmla="*/ 1721 h 2816"/>
              <a:gd name="T70" fmla="*/ 469 w 2378"/>
              <a:gd name="T71" fmla="*/ 1846 h 2816"/>
              <a:gd name="T72" fmla="*/ 1909 w 2378"/>
              <a:gd name="T73" fmla="*/ 1721 h 2816"/>
              <a:gd name="T74" fmla="*/ 1909 w 2378"/>
              <a:gd name="T75" fmla="*/ 1721 h 2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78" h="2816">
                <a:moveTo>
                  <a:pt x="1909" y="1095"/>
                </a:moveTo>
                <a:cubicBezTo>
                  <a:pt x="469" y="1095"/>
                  <a:pt x="469" y="1095"/>
                  <a:pt x="469" y="1095"/>
                </a:cubicBezTo>
                <a:cubicBezTo>
                  <a:pt x="469" y="1220"/>
                  <a:pt x="469" y="1220"/>
                  <a:pt x="469" y="1220"/>
                </a:cubicBezTo>
                <a:cubicBezTo>
                  <a:pt x="1909" y="1220"/>
                  <a:pt x="1909" y="1220"/>
                  <a:pt x="1909" y="1220"/>
                </a:cubicBezTo>
                <a:lnTo>
                  <a:pt x="1909" y="1095"/>
                </a:lnTo>
                <a:close/>
                <a:moveTo>
                  <a:pt x="2253" y="219"/>
                </a:moveTo>
                <a:cubicBezTo>
                  <a:pt x="1971" y="219"/>
                  <a:pt x="1971" y="219"/>
                  <a:pt x="1971" y="219"/>
                </a:cubicBezTo>
                <a:cubicBezTo>
                  <a:pt x="1971" y="204"/>
                  <a:pt x="1971" y="204"/>
                  <a:pt x="1971" y="204"/>
                </a:cubicBezTo>
                <a:cubicBezTo>
                  <a:pt x="1971" y="91"/>
                  <a:pt x="1880" y="0"/>
                  <a:pt x="1768" y="0"/>
                </a:cubicBezTo>
                <a:cubicBezTo>
                  <a:pt x="1655" y="0"/>
                  <a:pt x="1564" y="91"/>
                  <a:pt x="1564" y="204"/>
                </a:cubicBezTo>
                <a:cubicBezTo>
                  <a:pt x="1564" y="219"/>
                  <a:pt x="1564" y="219"/>
                  <a:pt x="1564" y="219"/>
                </a:cubicBezTo>
                <a:cubicBezTo>
                  <a:pt x="814" y="219"/>
                  <a:pt x="814" y="219"/>
                  <a:pt x="814" y="219"/>
                </a:cubicBezTo>
                <a:cubicBezTo>
                  <a:pt x="814" y="204"/>
                  <a:pt x="814" y="204"/>
                  <a:pt x="814" y="204"/>
                </a:cubicBezTo>
                <a:cubicBezTo>
                  <a:pt x="814" y="91"/>
                  <a:pt x="723" y="0"/>
                  <a:pt x="610" y="0"/>
                </a:cubicBezTo>
                <a:cubicBezTo>
                  <a:pt x="498" y="0"/>
                  <a:pt x="407" y="91"/>
                  <a:pt x="407" y="204"/>
                </a:cubicBezTo>
                <a:cubicBezTo>
                  <a:pt x="407" y="219"/>
                  <a:pt x="407" y="219"/>
                  <a:pt x="407" y="219"/>
                </a:cubicBezTo>
                <a:cubicBezTo>
                  <a:pt x="125" y="219"/>
                  <a:pt x="125" y="219"/>
                  <a:pt x="125" y="219"/>
                </a:cubicBezTo>
                <a:cubicBezTo>
                  <a:pt x="56" y="219"/>
                  <a:pt x="0" y="275"/>
                  <a:pt x="0" y="344"/>
                </a:cubicBezTo>
                <a:cubicBezTo>
                  <a:pt x="0" y="2691"/>
                  <a:pt x="0" y="2691"/>
                  <a:pt x="0" y="2691"/>
                </a:cubicBezTo>
                <a:cubicBezTo>
                  <a:pt x="0" y="2760"/>
                  <a:pt x="56" y="2816"/>
                  <a:pt x="125" y="2816"/>
                </a:cubicBezTo>
                <a:cubicBezTo>
                  <a:pt x="2253" y="2816"/>
                  <a:pt x="2253" y="2816"/>
                  <a:pt x="2253" y="2816"/>
                </a:cubicBezTo>
                <a:cubicBezTo>
                  <a:pt x="2322" y="2816"/>
                  <a:pt x="2378" y="2760"/>
                  <a:pt x="2378" y="2691"/>
                </a:cubicBezTo>
                <a:cubicBezTo>
                  <a:pt x="2378" y="345"/>
                  <a:pt x="2378" y="345"/>
                  <a:pt x="2378" y="345"/>
                </a:cubicBezTo>
                <a:cubicBezTo>
                  <a:pt x="2378" y="276"/>
                  <a:pt x="2322" y="219"/>
                  <a:pt x="2253" y="219"/>
                </a:cubicBezTo>
                <a:close/>
                <a:moveTo>
                  <a:pt x="1690" y="204"/>
                </a:moveTo>
                <a:cubicBezTo>
                  <a:pt x="1690" y="161"/>
                  <a:pt x="1724" y="126"/>
                  <a:pt x="1768" y="126"/>
                </a:cubicBezTo>
                <a:cubicBezTo>
                  <a:pt x="1811" y="126"/>
                  <a:pt x="1846" y="161"/>
                  <a:pt x="1846" y="204"/>
                </a:cubicBezTo>
                <a:cubicBezTo>
                  <a:pt x="1846" y="392"/>
                  <a:pt x="1846" y="392"/>
                  <a:pt x="1846" y="392"/>
                </a:cubicBezTo>
                <a:cubicBezTo>
                  <a:pt x="1846" y="435"/>
                  <a:pt x="1811" y="470"/>
                  <a:pt x="1768" y="470"/>
                </a:cubicBezTo>
                <a:cubicBezTo>
                  <a:pt x="1724" y="470"/>
                  <a:pt x="1690" y="435"/>
                  <a:pt x="1690" y="392"/>
                </a:cubicBezTo>
                <a:lnTo>
                  <a:pt x="1690" y="204"/>
                </a:lnTo>
                <a:close/>
                <a:moveTo>
                  <a:pt x="532" y="204"/>
                </a:moveTo>
                <a:cubicBezTo>
                  <a:pt x="532" y="161"/>
                  <a:pt x="567" y="126"/>
                  <a:pt x="610" y="126"/>
                </a:cubicBezTo>
                <a:cubicBezTo>
                  <a:pt x="653" y="126"/>
                  <a:pt x="688" y="161"/>
                  <a:pt x="688" y="204"/>
                </a:cubicBezTo>
                <a:cubicBezTo>
                  <a:pt x="688" y="392"/>
                  <a:pt x="688" y="392"/>
                  <a:pt x="688" y="392"/>
                </a:cubicBezTo>
                <a:cubicBezTo>
                  <a:pt x="688" y="435"/>
                  <a:pt x="653" y="470"/>
                  <a:pt x="610" y="470"/>
                </a:cubicBezTo>
                <a:cubicBezTo>
                  <a:pt x="567" y="470"/>
                  <a:pt x="532" y="435"/>
                  <a:pt x="532" y="392"/>
                </a:cubicBezTo>
                <a:lnTo>
                  <a:pt x="532" y="204"/>
                </a:lnTo>
                <a:close/>
                <a:moveTo>
                  <a:pt x="2253" y="2691"/>
                </a:moveTo>
                <a:cubicBezTo>
                  <a:pt x="125" y="2691"/>
                  <a:pt x="125" y="2691"/>
                  <a:pt x="125" y="2691"/>
                </a:cubicBezTo>
                <a:cubicBezTo>
                  <a:pt x="125" y="751"/>
                  <a:pt x="125" y="751"/>
                  <a:pt x="125" y="751"/>
                </a:cubicBezTo>
                <a:cubicBezTo>
                  <a:pt x="2253" y="751"/>
                  <a:pt x="2253" y="751"/>
                  <a:pt x="2253" y="751"/>
                </a:cubicBezTo>
                <a:cubicBezTo>
                  <a:pt x="2253" y="2691"/>
                  <a:pt x="2253" y="2691"/>
                  <a:pt x="2253" y="2691"/>
                </a:cubicBezTo>
                <a:close/>
                <a:moveTo>
                  <a:pt x="2253" y="626"/>
                </a:moveTo>
                <a:cubicBezTo>
                  <a:pt x="125" y="626"/>
                  <a:pt x="125" y="626"/>
                  <a:pt x="125" y="626"/>
                </a:cubicBezTo>
                <a:cubicBezTo>
                  <a:pt x="125" y="345"/>
                  <a:pt x="125" y="345"/>
                  <a:pt x="125" y="345"/>
                </a:cubicBezTo>
                <a:cubicBezTo>
                  <a:pt x="407" y="345"/>
                  <a:pt x="407" y="345"/>
                  <a:pt x="407" y="345"/>
                </a:cubicBezTo>
                <a:cubicBezTo>
                  <a:pt x="407" y="392"/>
                  <a:pt x="407" y="392"/>
                  <a:pt x="407" y="392"/>
                </a:cubicBezTo>
                <a:cubicBezTo>
                  <a:pt x="407" y="504"/>
                  <a:pt x="498" y="595"/>
                  <a:pt x="611" y="595"/>
                </a:cubicBezTo>
                <a:cubicBezTo>
                  <a:pt x="723" y="595"/>
                  <a:pt x="814" y="504"/>
                  <a:pt x="814" y="392"/>
                </a:cubicBezTo>
                <a:cubicBezTo>
                  <a:pt x="814" y="345"/>
                  <a:pt x="814" y="345"/>
                  <a:pt x="814" y="345"/>
                </a:cubicBezTo>
                <a:cubicBezTo>
                  <a:pt x="1565" y="345"/>
                  <a:pt x="1565" y="345"/>
                  <a:pt x="1565" y="345"/>
                </a:cubicBezTo>
                <a:cubicBezTo>
                  <a:pt x="1565" y="392"/>
                  <a:pt x="1565" y="392"/>
                  <a:pt x="1565" y="392"/>
                </a:cubicBezTo>
                <a:cubicBezTo>
                  <a:pt x="1565" y="504"/>
                  <a:pt x="1656" y="595"/>
                  <a:pt x="1769" y="595"/>
                </a:cubicBezTo>
                <a:cubicBezTo>
                  <a:pt x="1881" y="595"/>
                  <a:pt x="1972" y="504"/>
                  <a:pt x="1972" y="392"/>
                </a:cubicBezTo>
                <a:cubicBezTo>
                  <a:pt x="1972" y="345"/>
                  <a:pt x="1972" y="345"/>
                  <a:pt x="1972" y="345"/>
                </a:cubicBezTo>
                <a:cubicBezTo>
                  <a:pt x="2254" y="345"/>
                  <a:pt x="2254" y="345"/>
                  <a:pt x="2254" y="345"/>
                </a:cubicBezTo>
                <a:cubicBezTo>
                  <a:pt x="2254" y="626"/>
                  <a:pt x="2254" y="626"/>
                  <a:pt x="2254" y="626"/>
                </a:cubicBezTo>
                <a:lnTo>
                  <a:pt x="2253" y="626"/>
                </a:lnTo>
                <a:close/>
                <a:moveTo>
                  <a:pt x="1909" y="1408"/>
                </a:moveTo>
                <a:cubicBezTo>
                  <a:pt x="469" y="1408"/>
                  <a:pt x="469" y="1408"/>
                  <a:pt x="469" y="1408"/>
                </a:cubicBezTo>
                <a:cubicBezTo>
                  <a:pt x="469" y="1533"/>
                  <a:pt x="469" y="1533"/>
                  <a:pt x="469" y="1533"/>
                </a:cubicBezTo>
                <a:cubicBezTo>
                  <a:pt x="1909" y="1533"/>
                  <a:pt x="1909" y="1533"/>
                  <a:pt x="1909" y="1533"/>
                </a:cubicBezTo>
                <a:lnTo>
                  <a:pt x="1909" y="1408"/>
                </a:lnTo>
                <a:close/>
                <a:moveTo>
                  <a:pt x="1377" y="2034"/>
                </a:moveTo>
                <a:cubicBezTo>
                  <a:pt x="469" y="2034"/>
                  <a:pt x="469" y="2034"/>
                  <a:pt x="469" y="2034"/>
                </a:cubicBezTo>
                <a:cubicBezTo>
                  <a:pt x="469" y="2159"/>
                  <a:pt x="469" y="2159"/>
                  <a:pt x="469" y="2159"/>
                </a:cubicBezTo>
                <a:cubicBezTo>
                  <a:pt x="1377" y="2159"/>
                  <a:pt x="1377" y="2159"/>
                  <a:pt x="1377" y="2159"/>
                </a:cubicBezTo>
                <a:lnTo>
                  <a:pt x="1377" y="2034"/>
                </a:lnTo>
                <a:close/>
                <a:moveTo>
                  <a:pt x="1909" y="1721"/>
                </a:moveTo>
                <a:cubicBezTo>
                  <a:pt x="469" y="1721"/>
                  <a:pt x="469" y="1721"/>
                  <a:pt x="469" y="1721"/>
                </a:cubicBezTo>
                <a:cubicBezTo>
                  <a:pt x="469" y="1846"/>
                  <a:pt x="469" y="1846"/>
                  <a:pt x="469" y="1846"/>
                </a:cubicBezTo>
                <a:cubicBezTo>
                  <a:pt x="1909" y="1846"/>
                  <a:pt x="1909" y="1846"/>
                  <a:pt x="1909" y="1846"/>
                </a:cubicBezTo>
                <a:lnTo>
                  <a:pt x="1909" y="1721"/>
                </a:lnTo>
                <a:close/>
                <a:moveTo>
                  <a:pt x="1909" y="1721"/>
                </a:moveTo>
                <a:cubicBezTo>
                  <a:pt x="1909" y="1721"/>
                  <a:pt x="1909" y="1721"/>
                  <a:pt x="1909" y="1721"/>
                </a:cubicBezTo>
              </a:path>
            </a:pathLst>
          </a:custGeom>
          <a:solidFill>
            <a:srgbClr val="7B6C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PA-装饰 Freeform 48">
            <a:extLst>
              <a:ext uri="{FF2B5EF4-FFF2-40B4-BE49-F238E27FC236}">
                <a16:creationId xmlns:a16="http://schemas.microsoft.com/office/drawing/2014/main" id="{A5FD7DD0-FCA5-4487-8601-0F4C5A975DD9}"/>
              </a:ext>
            </a:extLst>
          </p:cNvPr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1204188" y="5107149"/>
            <a:ext cx="310740" cy="395207"/>
          </a:xfrm>
          <a:custGeom>
            <a:avLst/>
            <a:gdLst>
              <a:gd name="T0" fmla="*/ 469 w 2378"/>
              <a:gd name="T1" fmla="*/ 1095 h 2816"/>
              <a:gd name="T2" fmla="*/ 1909 w 2378"/>
              <a:gd name="T3" fmla="*/ 1220 h 2816"/>
              <a:gd name="T4" fmla="*/ 2253 w 2378"/>
              <a:gd name="T5" fmla="*/ 219 h 2816"/>
              <a:gd name="T6" fmla="*/ 1971 w 2378"/>
              <a:gd name="T7" fmla="*/ 204 h 2816"/>
              <a:gd name="T8" fmla="*/ 1564 w 2378"/>
              <a:gd name="T9" fmla="*/ 204 h 2816"/>
              <a:gd name="T10" fmla="*/ 814 w 2378"/>
              <a:gd name="T11" fmla="*/ 219 h 2816"/>
              <a:gd name="T12" fmla="*/ 610 w 2378"/>
              <a:gd name="T13" fmla="*/ 0 h 2816"/>
              <a:gd name="T14" fmla="*/ 407 w 2378"/>
              <a:gd name="T15" fmla="*/ 219 h 2816"/>
              <a:gd name="T16" fmla="*/ 0 w 2378"/>
              <a:gd name="T17" fmla="*/ 344 h 2816"/>
              <a:gd name="T18" fmla="*/ 125 w 2378"/>
              <a:gd name="T19" fmla="*/ 2816 h 2816"/>
              <a:gd name="T20" fmla="*/ 2378 w 2378"/>
              <a:gd name="T21" fmla="*/ 2691 h 2816"/>
              <a:gd name="T22" fmla="*/ 2253 w 2378"/>
              <a:gd name="T23" fmla="*/ 219 h 2816"/>
              <a:gd name="T24" fmla="*/ 1768 w 2378"/>
              <a:gd name="T25" fmla="*/ 126 h 2816"/>
              <a:gd name="T26" fmla="*/ 1846 w 2378"/>
              <a:gd name="T27" fmla="*/ 392 h 2816"/>
              <a:gd name="T28" fmla="*/ 1690 w 2378"/>
              <a:gd name="T29" fmla="*/ 392 h 2816"/>
              <a:gd name="T30" fmla="*/ 532 w 2378"/>
              <a:gd name="T31" fmla="*/ 204 h 2816"/>
              <a:gd name="T32" fmla="*/ 688 w 2378"/>
              <a:gd name="T33" fmla="*/ 204 h 2816"/>
              <a:gd name="T34" fmla="*/ 610 w 2378"/>
              <a:gd name="T35" fmla="*/ 470 h 2816"/>
              <a:gd name="T36" fmla="*/ 532 w 2378"/>
              <a:gd name="T37" fmla="*/ 204 h 2816"/>
              <a:gd name="T38" fmla="*/ 125 w 2378"/>
              <a:gd name="T39" fmla="*/ 2691 h 2816"/>
              <a:gd name="T40" fmla="*/ 2253 w 2378"/>
              <a:gd name="T41" fmla="*/ 751 h 2816"/>
              <a:gd name="T42" fmla="*/ 2253 w 2378"/>
              <a:gd name="T43" fmla="*/ 626 h 2816"/>
              <a:gd name="T44" fmla="*/ 125 w 2378"/>
              <a:gd name="T45" fmla="*/ 345 h 2816"/>
              <a:gd name="T46" fmla="*/ 407 w 2378"/>
              <a:gd name="T47" fmla="*/ 392 h 2816"/>
              <a:gd name="T48" fmla="*/ 814 w 2378"/>
              <a:gd name="T49" fmla="*/ 392 h 2816"/>
              <a:gd name="T50" fmla="*/ 1565 w 2378"/>
              <a:gd name="T51" fmla="*/ 345 h 2816"/>
              <a:gd name="T52" fmla="*/ 1769 w 2378"/>
              <a:gd name="T53" fmla="*/ 595 h 2816"/>
              <a:gd name="T54" fmla="*/ 1972 w 2378"/>
              <a:gd name="T55" fmla="*/ 345 h 2816"/>
              <a:gd name="T56" fmla="*/ 2254 w 2378"/>
              <a:gd name="T57" fmla="*/ 626 h 2816"/>
              <a:gd name="T58" fmla="*/ 1909 w 2378"/>
              <a:gd name="T59" fmla="*/ 1408 h 2816"/>
              <a:gd name="T60" fmla="*/ 469 w 2378"/>
              <a:gd name="T61" fmla="*/ 1533 h 2816"/>
              <a:gd name="T62" fmla="*/ 1909 w 2378"/>
              <a:gd name="T63" fmla="*/ 1408 h 2816"/>
              <a:gd name="T64" fmla="*/ 469 w 2378"/>
              <a:gd name="T65" fmla="*/ 2034 h 2816"/>
              <a:gd name="T66" fmla="*/ 1377 w 2378"/>
              <a:gd name="T67" fmla="*/ 2159 h 2816"/>
              <a:gd name="T68" fmla="*/ 1909 w 2378"/>
              <a:gd name="T69" fmla="*/ 1721 h 2816"/>
              <a:gd name="T70" fmla="*/ 469 w 2378"/>
              <a:gd name="T71" fmla="*/ 1846 h 2816"/>
              <a:gd name="T72" fmla="*/ 1909 w 2378"/>
              <a:gd name="T73" fmla="*/ 1721 h 2816"/>
              <a:gd name="T74" fmla="*/ 1909 w 2378"/>
              <a:gd name="T75" fmla="*/ 1721 h 2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78" h="2816">
                <a:moveTo>
                  <a:pt x="1909" y="1095"/>
                </a:moveTo>
                <a:cubicBezTo>
                  <a:pt x="469" y="1095"/>
                  <a:pt x="469" y="1095"/>
                  <a:pt x="469" y="1095"/>
                </a:cubicBezTo>
                <a:cubicBezTo>
                  <a:pt x="469" y="1220"/>
                  <a:pt x="469" y="1220"/>
                  <a:pt x="469" y="1220"/>
                </a:cubicBezTo>
                <a:cubicBezTo>
                  <a:pt x="1909" y="1220"/>
                  <a:pt x="1909" y="1220"/>
                  <a:pt x="1909" y="1220"/>
                </a:cubicBezTo>
                <a:lnTo>
                  <a:pt x="1909" y="1095"/>
                </a:lnTo>
                <a:close/>
                <a:moveTo>
                  <a:pt x="2253" y="219"/>
                </a:moveTo>
                <a:cubicBezTo>
                  <a:pt x="1971" y="219"/>
                  <a:pt x="1971" y="219"/>
                  <a:pt x="1971" y="219"/>
                </a:cubicBezTo>
                <a:cubicBezTo>
                  <a:pt x="1971" y="204"/>
                  <a:pt x="1971" y="204"/>
                  <a:pt x="1971" y="204"/>
                </a:cubicBezTo>
                <a:cubicBezTo>
                  <a:pt x="1971" y="91"/>
                  <a:pt x="1880" y="0"/>
                  <a:pt x="1768" y="0"/>
                </a:cubicBezTo>
                <a:cubicBezTo>
                  <a:pt x="1655" y="0"/>
                  <a:pt x="1564" y="91"/>
                  <a:pt x="1564" y="204"/>
                </a:cubicBezTo>
                <a:cubicBezTo>
                  <a:pt x="1564" y="219"/>
                  <a:pt x="1564" y="219"/>
                  <a:pt x="1564" y="219"/>
                </a:cubicBezTo>
                <a:cubicBezTo>
                  <a:pt x="814" y="219"/>
                  <a:pt x="814" y="219"/>
                  <a:pt x="814" y="219"/>
                </a:cubicBezTo>
                <a:cubicBezTo>
                  <a:pt x="814" y="204"/>
                  <a:pt x="814" y="204"/>
                  <a:pt x="814" y="204"/>
                </a:cubicBezTo>
                <a:cubicBezTo>
                  <a:pt x="814" y="91"/>
                  <a:pt x="723" y="0"/>
                  <a:pt x="610" y="0"/>
                </a:cubicBezTo>
                <a:cubicBezTo>
                  <a:pt x="498" y="0"/>
                  <a:pt x="407" y="91"/>
                  <a:pt x="407" y="204"/>
                </a:cubicBezTo>
                <a:cubicBezTo>
                  <a:pt x="407" y="219"/>
                  <a:pt x="407" y="219"/>
                  <a:pt x="407" y="219"/>
                </a:cubicBezTo>
                <a:cubicBezTo>
                  <a:pt x="125" y="219"/>
                  <a:pt x="125" y="219"/>
                  <a:pt x="125" y="219"/>
                </a:cubicBezTo>
                <a:cubicBezTo>
                  <a:pt x="56" y="219"/>
                  <a:pt x="0" y="275"/>
                  <a:pt x="0" y="344"/>
                </a:cubicBezTo>
                <a:cubicBezTo>
                  <a:pt x="0" y="2691"/>
                  <a:pt x="0" y="2691"/>
                  <a:pt x="0" y="2691"/>
                </a:cubicBezTo>
                <a:cubicBezTo>
                  <a:pt x="0" y="2760"/>
                  <a:pt x="56" y="2816"/>
                  <a:pt x="125" y="2816"/>
                </a:cubicBezTo>
                <a:cubicBezTo>
                  <a:pt x="2253" y="2816"/>
                  <a:pt x="2253" y="2816"/>
                  <a:pt x="2253" y="2816"/>
                </a:cubicBezTo>
                <a:cubicBezTo>
                  <a:pt x="2322" y="2816"/>
                  <a:pt x="2378" y="2760"/>
                  <a:pt x="2378" y="2691"/>
                </a:cubicBezTo>
                <a:cubicBezTo>
                  <a:pt x="2378" y="345"/>
                  <a:pt x="2378" y="345"/>
                  <a:pt x="2378" y="345"/>
                </a:cubicBezTo>
                <a:cubicBezTo>
                  <a:pt x="2378" y="276"/>
                  <a:pt x="2322" y="219"/>
                  <a:pt x="2253" y="219"/>
                </a:cubicBezTo>
                <a:close/>
                <a:moveTo>
                  <a:pt x="1690" y="204"/>
                </a:moveTo>
                <a:cubicBezTo>
                  <a:pt x="1690" y="161"/>
                  <a:pt x="1724" y="126"/>
                  <a:pt x="1768" y="126"/>
                </a:cubicBezTo>
                <a:cubicBezTo>
                  <a:pt x="1811" y="126"/>
                  <a:pt x="1846" y="161"/>
                  <a:pt x="1846" y="204"/>
                </a:cubicBezTo>
                <a:cubicBezTo>
                  <a:pt x="1846" y="392"/>
                  <a:pt x="1846" y="392"/>
                  <a:pt x="1846" y="392"/>
                </a:cubicBezTo>
                <a:cubicBezTo>
                  <a:pt x="1846" y="435"/>
                  <a:pt x="1811" y="470"/>
                  <a:pt x="1768" y="470"/>
                </a:cubicBezTo>
                <a:cubicBezTo>
                  <a:pt x="1724" y="470"/>
                  <a:pt x="1690" y="435"/>
                  <a:pt x="1690" y="392"/>
                </a:cubicBezTo>
                <a:lnTo>
                  <a:pt x="1690" y="204"/>
                </a:lnTo>
                <a:close/>
                <a:moveTo>
                  <a:pt x="532" y="204"/>
                </a:moveTo>
                <a:cubicBezTo>
                  <a:pt x="532" y="161"/>
                  <a:pt x="567" y="126"/>
                  <a:pt x="610" y="126"/>
                </a:cubicBezTo>
                <a:cubicBezTo>
                  <a:pt x="653" y="126"/>
                  <a:pt x="688" y="161"/>
                  <a:pt x="688" y="204"/>
                </a:cubicBezTo>
                <a:cubicBezTo>
                  <a:pt x="688" y="392"/>
                  <a:pt x="688" y="392"/>
                  <a:pt x="688" y="392"/>
                </a:cubicBezTo>
                <a:cubicBezTo>
                  <a:pt x="688" y="435"/>
                  <a:pt x="653" y="470"/>
                  <a:pt x="610" y="470"/>
                </a:cubicBezTo>
                <a:cubicBezTo>
                  <a:pt x="567" y="470"/>
                  <a:pt x="532" y="435"/>
                  <a:pt x="532" y="392"/>
                </a:cubicBezTo>
                <a:lnTo>
                  <a:pt x="532" y="204"/>
                </a:lnTo>
                <a:close/>
                <a:moveTo>
                  <a:pt x="2253" y="2691"/>
                </a:moveTo>
                <a:cubicBezTo>
                  <a:pt x="125" y="2691"/>
                  <a:pt x="125" y="2691"/>
                  <a:pt x="125" y="2691"/>
                </a:cubicBezTo>
                <a:cubicBezTo>
                  <a:pt x="125" y="751"/>
                  <a:pt x="125" y="751"/>
                  <a:pt x="125" y="751"/>
                </a:cubicBezTo>
                <a:cubicBezTo>
                  <a:pt x="2253" y="751"/>
                  <a:pt x="2253" y="751"/>
                  <a:pt x="2253" y="751"/>
                </a:cubicBezTo>
                <a:cubicBezTo>
                  <a:pt x="2253" y="2691"/>
                  <a:pt x="2253" y="2691"/>
                  <a:pt x="2253" y="2691"/>
                </a:cubicBezTo>
                <a:close/>
                <a:moveTo>
                  <a:pt x="2253" y="626"/>
                </a:moveTo>
                <a:cubicBezTo>
                  <a:pt x="125" y="626"/>
                  <a:pt x="125" y="626"/>
                  <a:pt x="125" y="626"/>
                </a:cubicBezTo>
                <a:cubicBezTo>
                  <a:pt x="125" y="345"/>
                  <a:pt x="125" y="345"/>
                  <a:pt x="125" y="345"/>
                </a:cubicBezTo>
                <a:cubicBezTo>
                  <a:pt x="407" y="345"/>
                  <a:pt x="407" y="345"/>
                  <a:pt x="407" y="345"/>
                </a:cubicBezTo>
                <a:cubicBezTo>
                  <a:pt x="407" y="392"/>
                  <a:pt x="407" y="392"/>
                  <a:pt x="407" y="392"/>
                </a:cubicBezTo>
                <a:cubicBezTo>
                  <a:pt x="407" y="504"/>
                  <a:pt x="498" y="595"/>
                  <a:pt x="611" y="595"/>
                </a:cubicBezTo>
                <a:cubicBezTo>
                  <a:pt x="723" y="595"/>
                  <a:pt x="814" y="504"/>
                  <a:pt x="814" y="392"/>
                </a:cubicBezTo>
                <a:cubicBezTo>
                  <a:pt x="814" y="345"/>
                  <a:pt x="814" y="345"/>
                  <a:pt x="814" y="345"/>
                </a:cubicBezTo>
                <a:cubicBezTo>
                  <a:pt x="1565" y="345"/>
                  <a:pt x="1565" y="345"/>
                  <a:pt x="1565" y="345"/>
                </a:cubicBezTo>
                <a:cubicBezTo>
                  <a:pt x="1565" y="392"/>
                  <a:pt x="1565" y="392"/>
                  <a:pt x="1565" y="392"/>
                </a:cubicBezTo>
                <a:cubicBezTo>
                  <a:pt x="1565" y="504"/>
                  <a:pt x="1656" y="595"/>
                  <a:pt x="1769" y="595"/>
                </a:cubicBezTo>
                <a:cubicBezTo>
                  <a:pt x="1881" y="595"/>
                  <a:pt x="1972" y="504"/>
                  <a:pt x="1972" y="392"/>
                </a:cubicBezTo>
                <a:cubicBezTo>
                  <a:pt x="1972" y="345"/>
                  <a:pt x="1972" y="345"/>
                  <a:pt x="1972" y="345"/>
                </a:cubicBezTo>
                <a:cubicBezTo>
                  <a:pt x="2254" y="345"/>
                  <a:pt x="2254" y="345"/>
                  <a:pt x="2254" y="345"/>
                </a:cubicBezTo>
                <a:cubicBezTo>
                  <a:pt x="2254" y="626"/>
                  <a:pt x="2254" y="626"/>
                  <a:pt x="2254" y="626"/>
                </a:cubicBezTo>
                <a:lnTo>
                  <a:pt x="2253" y="626"/>
                </a:lnTo>
                <a:close/>
                <a:moveTo>
                  <a:pt x="1909" y="1408"/>
                </a:moveTo>
                <a:cubicBezTo>
                  <a:pt x="469" y="1408"/>
                  <a:pt x="469" y="1408"/>
                  <a:pt x="469" y="1408"/>
                </a:cubicBezTo>
                <a:cubicBezTo>
                  <a:pt x="469" y="1533"/>
                  <a:pt x="469" y="1533"/>
                  <a:pt x="469" y="1533"/>
                </a:cubicBezTo>
                <a:cubicBezTo>
                  <a:pt x="1909" y="1533"/>
                  <a:pt x="1909" y="1533"/>
                  <a:pt x="1909" y="1533"/>
                </a:cubicBezTo>
                <a:lnTo>
                  <a:pt x="1909" y="1408"/>
                </a:lnTo>
                <a:close/>
                <a:moveTo>
                  <a:pt x="1377" y="2034"/>
                </a:moveTo>
                <a:cubicBezTo>
                  <a:pt x="469" y="2034"/>
                  <a:pt x="469" y="2034"/>
                  <a:pt x="469" y="2034"/>
                </a:cubicBezTo>
                <a:cubicBezTo>
                  <a:pt x="469" y="2159"/>
                  <a:pt x="469" y="2159"/>
                  <a:pt x="469" y="2159"/>
                </a:cubicBezTo>
                <a:cubicBezTo>
                  <a:pt x="1377" y="2159"/>
                  <a:pt x="1377" y="2159"/>
                  <a:pt x="1377" y="2159"/>
                </a:cubicBezTo>
                <a:lnTo>
                  <a:pt x="1377" y="2034"/>
                </a:lnTo>
                <a:close/>
                <a:moveTo>
                  <a:pt x="1909" y="1721"/>
                </a:moveTo>
                <a:cubicBezTo>
                  <a:pt x="469" y="1721"/>
                  <a:pt x="469" y="1721"/>
                  <a:pt x="469" y="1721"/>
                </a:cubicBezTo>
                <a:cubicBezTo>
                  <a:pt x="469" y="1846"/>
                  <a:pt x="469" y="1846"/>
                  <a:pt x="469" y="1846"/>
                </a:cubicBezTo>
                <a:cubicBezTo>
                  <a:pt x="1909" y="1846"/>
                  <a:pt x="1909" y="1846"/>
                  <a:pt x="1909" y="1846"/>
                </a:cubicBezTo>
                <a:lnTo>
                  <a:pt x="1909" y="1721"/>
                </a:lnTo>
                <a:close/>
                <a:moveTo>
                  <a:pt x="1909" y="1721"/>
                </a:moveTo>
                <a:cubicBezTo>
                  <a:pt x="1909" y="1721"/>
                  <a:pt x="1909" y="1721"/>
                  <a:pt x="1909" y="1721"/>
                </a:cubicBezTo>
              </a:path>
            </a:pathLst>
          </a:custGeom>
          <a:solidFill>
            <a:srgbClr val="7B6C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PA-文本 Rectangle 960">
            <a:extLst>
              <a:ext uri="{FF2B5EF4-FFF2-40B4-BE49-F238E27FC236}">
                <a16:creationId xmlns:a16="http://schemas.microsoft.com/office/drawing/2014/main" id="{D21D3831-B41F-4FEB-B193-E47F2D206A4B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797098" y="5107149"/>
            <a:ext cx="5597124" cy="41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000" spc="300" dirty="0">
                <a:solidFill>
                  <a:srgbClr val="464648"/>
                </a:solidFill>
                <a:latin typeface="+mn-lt"/>
                <a:ea typeface="微软雅黑" panose="020B0503020204020204" pitchFamily="34" charset="-122"/>
              </a:rPr>
              <a:t>第四章 作业（设计一款属于自己的游戏）</a:t>
            </a:r>
            <a:endParaRPr kumimoji="0" lang="en-US" altLang="zh-CN" sz="2000" i="0" u="none" strike="noStrike" cap="none" spc="300" normalizeH="0" baseline="0" dirty="0">
              <a:ln>
                <a:noFill/>
              </a:ln>
              <a:solidFill>
                <a:srgbClr val="464648"/>
              </a:solidFill>
              <a:effectLst/>
              <a:latin typeface="+mn-lt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07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3F241-6CAE-458A-9C9D-EA4DCB2D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</a:t>
            </a:r>
            <a:r>
              <a:rPr lang="en-US" altLang="zh-CN" dirty="0"/>
              <a:t>Scratch 3.0</a:t>
            </a:r>
            <a:r>
              <a:rPr lang="zh-CN" altLang="en-US" dirty="0"/>
              <a:t>环境熟悉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866B2C3-E61F-425C-A61B-F1E74113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58" y="1721452"/>
            <a:ext cx="10515600" cy="567619"/>
          </a:xfrm>
        </p:spPr>
        <p:txBody>
          <a:bodyPr>
            <a:noAutofit/>
          </a:bodyPr>
          <a:lstStyle/>
          <a:p>
            <a:r>
              <a:rPr lang="en-US" altLang="zh-CN" sz="2000" b="1" dirty="0"/>
              <a:t>Scratch</a:t>
            </a:r>
            <a:r>
              <a:rPr lang="zh-CN" altLang="en-US" sz="2000" b="1" dirty="0"/>
              <a:t>（简易图形化编程工具）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5D39AE-3B3C-47D1-A0DF-8CA2F86FABB9}"/>
              </a:ext>
            </a:extLst>
          </p:cNvPr>
          <p:cNvSpPr txBox="1"/>
          <p:nvPr/>
        </p:nvSpPr>
        <p:spPr>
          <a:xfrm>
            <a:off x="527858" y="2626711"/>
            <a:ext cx="113516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       Scratch</a:t>
            </a:r>
            <a:r>
              <a:rPr lang="zh-CN" altLang="en-US" sz="2000" dirty="0"/>
              <a:t>是由麻省理工学院的“终身幼儿园团队”开发的图形化编程工具，主要面对青少年开放。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   建立程序的过程，用到涂鸦，录音，找图片这些有趣的过程。孩子的成品可以通过软件直接发</a:t>
            </a:r>
            <a:endParaRPr lang="en-US" altLang="zh-CN" sz="2000" dirty="0"/>
          </a:p>
          <a:p>
            <a:r>
              <a:rPr lang="zh-CN" altLang="en-US" sz="2000" dirty="0"/>
              <a:t>布到官方网站上。官方网站给每个注册用户开通了一个个人空间，放置发布的程序。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  用户发布后的程序，在官网可以找到。制作中的程序只能在软件环境下运行，发布后的程序则</a:t>
            </a:r>
            <a:endParaRPr lang="en-US" altLang="zh-CN" sz="2000" dirty="0"/>
          </a:p>
          <a:p>
            <a:r>
              <a:rPr lang="zh-CN" altLang="en-US" sz="2000" dirty="0"/>
              <a:t>是在网页内运行的。就是说，孩子们的作品可以通过网络被无数人看到。官方网站具有交友和评论</a:t>
            </a:r>
            <a:endParaRPr lang="en-US" altLang="zh-CN" sz="2000" dirty="0"/>
          </a:p>
          <a:p>
            <a:r>
              <a:rPr lang="zh-CN" altLang="en-US" sz="2000" dirty="0"/>
              <a:t>的功能。国内亦有类似官网发布程序后在网页内运行的网站，方便国内爱好者和孩子们对作品进行</a:t>
            </a:r>
            <a:endParaRPr lang="en-US" altLang="zh-CN" sz="2000" dirty="0"/>
          </a:p>
          <a:p>
            <a:r>
              <a:rPr lang="zh-CN" altLang="en-US" sz="2000" dirty="0"/>
              <a:t>交流。</a:t>
            </a:r>
          </a:p>
        </p:txBody>
      </p:sp>
    </p:spTree>
    <p:extLst>
      <p:ext uri="{BB962C8B-B14F-4D97-AF65-F5344CB8AC3E}">
        <p14:creationId xmlns:p14="http://schemas.microsoft.com/office/powerpoint/2010/main" val="63315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3F241-6CAE-458A-9C9D-EA4DCB2D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</a:t>
            </a:r>
            <a:r>
              <a:rPr lang="en-US" altLang="zh-CN" dirty="0"/>
              <a:t>Scratch 3.0</a:t>
            </a:r>
            <a:r>
              <a:rPr lang="zh-CN" altLang="en-US" dirty="0"/>
              <a:t>环境熟悉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866B2C3-E61F-425C-A61B-F1E74113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58" y="1565980"/>
            <a:ext cx="10515600" cy="567619"/>
          </a:xfrm>
        </p:spPr>
        <p:txBody>
          <a:bodyPr>
            <a:noAutofit/>
          </a:bodyPr>
          <a:lstStyle/>
          <a:p>
            <a:r>
              <a:rPr lang="zh-CN" altLang="en-US" sz="2000" b="1" dirty="0"/>
              <a:t>下载资源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5D39AE-3B3C-47D1-A0DF-8CA2F86FABB9}"/>
              </a:ext>
            </a:extLst>
          </p:cNvPr>
          <p:cNvSpPr txBox="1"/>
          <p:nvPr/>
        </p:nvSpPr>
        <p:spPr>
          <a:xfrm>
            <a:off x="1227769" y="2276756"/>
            <a:ext cx="76335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百度云盘下载：</a:t>
            </a:r>
            <a:br>
              <a:rPr lang="zh-CN" altLang="en-US" sz="2000" dirty="0"/>
            </a:br>
            <a:r>
              <a:rPr lang="zh-CN" altLang="en-US" sz="2000" dirty="0"/>
              <a:t>百度云盘连接：</a:t>
            </a:r>
            <a:r>
              <a:rPr lang="en-US" altLang="zh-CN" sz="2000" dirty="0"/>
              <a:t>https://pan.baidu.com/s/1CETMiesyBIsMZWo_p9kXYg</a:t>
            </a:r>
            <a:br>
              <a:rPr lang="en-US" altLang="zh-CN" sz="2000" dirty="0"/>
            </a:br>
            <a:r>
              <a:rPr lang="zh-CN" altLang="en-US" sz="2000" dirty="0"/>
              <a:t>提取码：</a:t>
            </a:r>
            <a:r>
              <a:rPr lang="en-US" altLang="zh-CN" sz="2000" dirty="0"/>
              <a:t>18pm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51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3F241-6CAE-458A-9C9D-EA4DCB2D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</a:t>
            </a:r>
            <a:r>
              <a:rPr lang="en-US" altLang="zh-CN" dirty="0"/>
              <a:t>Scratch 3.0</a:t>
            </a:r>
            <a:r>
              <a:rPr lang="zh-CN" altLang="en-US" dirty="0"/>
              <a:t>环境熟悉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866B2C3-E61F-425C-A61B-F1E74113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58" y="1565980"/>
            <a:ext cx="10515600" cy="567619"/>
          </a:xfrm>
        </p:spPr>
        <p:txBody>
          <a:bodyPr>
            <a:noAutofit/>
          </a:bodyPr>
          <a:lstStyle/>
          <a:p>
            <a:r>
              <a:rPr lang="zh-CN" altLang="en-US" sz="2000" b="1" dirty="0"/>
              <a:t>安装教程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5D39AE-3B3C-47D1-A0DF-8CA2F86FABB9}"/>
              </a:ext>
            </a:extLst>
          </p:cNvPr>
          <p:cNvSpPr txBox="1"/>
          <p:nvPr/>
        </p:nvSpPr>
        <p:spPr>
          <a:xfrm>
            <a:off x="1227769" y="2276756"/>
            <a:ext cx="4418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）下载后的图标，双击进入安装；</a:t>
            </a:r>
            <a:endParaRPr lang="en-US" altLang="zh-CN" sz="2000" dirty="0"/>
          </a:p>
          <a:p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）点击安装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5B6933-5344-4E23-BE90-87B70BDE6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1991006"/>
            <a:ext cx="1009650" cy="1181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0BBC30-07D0-4772-8257-9E28791B8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77" y="3468513"/>
            <a:ext cx="3520299" cy="25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2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3F241-6CAE-458A-9C9D-EA4DCB2D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</a:t>
            </a:r>
            <a:r>
              <a:rPr lang="en-US" altLang="zh-CN" dirty="0"/>
              <a:t>Scratch 3.0</a:t>
            </a:r>
            <a:r>
              <a:rPr lang="zh-CN" altLang="en-US" dirty="0"/>
              <a:t>环境熟悉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866B2C3-E61F-425C-A61B-F1E74113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58" y="1565980"/>
            <a:ext cx="10515600" cy="567619"/>
          </a:xfrm>
        </p:spPr>
        <p:txBody>
          <a:bodyPr>
            <a:noAutofit/>
          </a:bodyPr>
          <a:lstStyle/>
          <a:p>
            <a:r>
              <a:rPr lang="zh-CN" altLang="en-US" sz="2000" b="1" dirty="0"/>
              <a:t>安装教程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5D39AE-3B3C-47D1-A0DF-8CA2F86FABB9}"/>
              </a:ext>
            </a:extLst>
          </p:cNvPr>
          <p:cNvSpPr txBox="1"/>
          <p:nvPr/>
        </p:nvSpPr>
        <p:spPr>
          <a:xfrm>
            <a:off x="1227769" y="2373824"/>
            <a:ext cx="185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）点击完成</a:t>
            </a:r>
            <a:br>
              <a:rPr lang="zh-CN" altLang="en-US" sz="2000" dirty="0"/>
            </a:b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FFC2B0-718E-46BB-8D63-33266EBB7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69" y="3027281"/>
            <a:ext cx="4393399" cy="31584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7322FE-6AD4-4544-A8C6-FF2C4D9B8B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9789"/>
            <a:ext cx="5513300" cy="35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0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弹球项目的需求分析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BC51F7-DBDF-4B56-8B72-70DE895D9CC3}"/>
              </a:ext>
            </a:extLst>
          </p:cNvPr>
          <p:cNvSpPr txBox="1"/>
          <p:nvPr/>
        </p:nvSpPr>
        <p:spPr>
          <a:xfrm>
            <a:off x="1165002" y="2007802"/>
            <a:ext cx="986199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 弹球游戏共有五个关卡，从易到难。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 关卡</a:t>
            </a:r>
            <a:r>
              <a:rPr lang="en-US" altLang="zh-CN" sz="2000" dirty="0"/>
              <a:t>1</a:t>
            </a:r>
            <a:r>
              <a:rPr lang="zh-CN" altLang="en-US" sz="2000" dirty="0"/>
              <a:t>：一个球，一个可移动的拍子，用拍子去接球，使球不能落地，落地游戏结束。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 关卡</a:t>
            </a:r>
            <a:r>
              <a:rPr lang="en-US" altLang="zh-CN" sz="2000" dirty="0"/>
              <a:t>2</a:t>
            </a:r>
            <a:r>
              <a:rPr lang="zh-CN" altLang="en-US" sz="2000" dirty="0"/>
              <a:t>：两个球，一个可移动的拍子，用拍子去接球，使球不能落地，落地游戏结束。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 关卡</a:t>
            </a:r>
            <a:r>
              <a:rPr lang="en-US" altLang="zh-CN" sz="2000" dirty="0"/>
              <a:t>3</a:t>
            </a:r>
            <a:r>
              <a:rPr lang="zh-CN" altLang="en-US" sz="2000" dirty="0"/>
              <a:t>：两个球和一个杂物，一个可移动的拍子，用拍子去接球，使球不能落地，也</a:t>
            </a:r>
            <a:endParaRPr lang="en-US" altLang="zh-CN" sz="2000" dirty="0"/>
          </a:p>
          <a:p>
            <a:r>
              <a:rPr lang="zh-CN" altLang="en-US" sz="2000" dirty="0"/>
              <a:t>不能接到杂物，落地或接到杂物游戏结束。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 关卡</a:t>
            </a:r>
            <a:r>
              <a:rPr lang="en-US" altLang="zh-CN" sz="2000" dirty="0"/>
              <a:t>4</a:t>
            </a:r>
            <a:r>
              <a:rPr lang="zh-CN" altLang="en-US" sz="2000" dirty="0"/>
              <a:t>：两个球和两个杂物，一个可移动的拍子，用拍子去接球，使球不能落地，也</a:t>
            </a:r>
            <a:endParaRPr lang="en-US" altLang="zh-CN" sz="2000" dirty="0"/>
          </a:p>
          <a:p>
            <a:r>
              <a:rPr lang="zh-CN" altLang="en-US" sz="2000" dirty="0"/>
              <a:t>不能接到杂物，落地或接到杂物游戏结束。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 关卡</a:t>
            </a:r>
            <a:r>
              <a:rPr lang="en-US" altLang="zh-CN" sz="2000" dirty="0"/>
              <a:t>5</a:t>
            </a:r>
            <a:r>
              <a:rPr lang="zh-CN" altLang="en-US" sz="2000" dirty="0"/>
              <a:t>：两个球和多个杂物，一个可移动的拍子，用拍子去接球，使球不能落地，也</a:t>
            </a:r>
            <a:endParaRPr lang="en-US" altLang="zh-CN" sz="2000" dirty="0"/>
          </a:p>
          <a:p>
            <a:r>
              <a:rPr lang="zh-CN" altLang="en-US" sz="2000" dirty="0"/>
              <a:t>不能接到杂物，落地或接到杂物游戏结束。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F5660E8-359F-4E59-B5BB-EBEC7A3A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97" y="1440183"/>
            <a:ext cx="10515600" cy="567619"/>
          </a:xfrm>
        </p:spPr>
        <p:txBody>
          <a:bodyPr>
            <a:noAutofit/>
          </a:bodyPr>
          <a:lstStyle/>
          <a:p>
            <a:r>
              <a:rPr lang="zh-CN" altLang="en-US" sz="2000" b="1" dirty="0"/>
              <a:t>功能概括</a:t>
            </a:r>
          </a:p>
        </p:txBody>
      </p:sp>
    </p:spTree>
    <p:extLst>
      <p:ext uri="{BB962C8B-B14F-4D97-AF65-F5344CB8AC3E}">
        <p14:creationId xmlns:p14="http://schemas.microsoft.com/office/powerpoint/2010/main" val="78498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弹球项目的需求分析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BC51F7-DBDF-4B56-8B72-70DE895D9CC3}"/>
              </a:ext>
            </a:extLst>
          </p:cNvPr>
          <p:cNvSpPr txBox="1"/>
          <p:nvPr/>
        </p:nvSpPr>
        <p:spPr>
          <a:xfrm>
            <a:off x="593502" y="2329962"/>
            <a:ext cx="114730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）球，随机选择一定角度运动，碰到墙壁会反弹。</a:t>
            </a:r>
            <a:endParaRPr lang="en-US" altLang="zh-CN" sz="2000" dirty="0"/>
          </a:p>
          <a:p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）杂物（具体物体待定）：随机运动。</a:t>
            </a:r>
            <a:endParaRPr lang="en-US" altLang="zh-CN" sz="2000" dirty="0"/>
          </a:p>
          <a:p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）拍子：跟随鼠标移动，当球碰到拍子，将随机选择一定的角度反弹，并得分加</a:t>
            </a:r>
            <a:r>
              <a:rPr lang="en-US" altLang="zh-CN" sz="2000" dirty="0"/>
              <a:t>1</a:t>
            </a:r>
            <a:r>
              <a:rPr lang="zh-CN" altLang="en-US" sz="2000" dirty="0"/>
              <a:t>。当杂物碰到拍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  <a:r>
              <a:rPr lang="zh-CN" altLang="en-US" sz="2000" dirty="0"/>
              <a:t>子游戏结束。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F5660E8-359F-4E59-B5BB-EBEC7A3A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397" y="1440183"/>
            <a:ext cx="10515600" cy="567619"/>
          </a:xfrm>
        </p:spPr>
        <p:txBody>
          <a:bodyPr>
            <a:noAutofit/>
          </a:bodyPr>
          <a:lstStyle/>
          <a:p>
            <a:r>
              <a:rPr lang="zh-CN" altLang="en-US" sz="2000" b="1" dirty="0"/>
              <a:t>角色功能</a:t>
            </a:r>
          </a:p>
        </p:txBody>
      </p:sp>
    </p:spTree>
    <p:extLst>
      <p:ext uri="{BB962C8B-B14F-4D97-AF65-F5344CB8AC3E}">
        <p14:creationId xmlns:p14="http://schemas.microsoft.com/office/powerpoint/2010/main" val="771870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1|5|NoFill|#FFFFFF|False|True|"/>
  <p:tag name="RESOURCELIBID_SMARTLAYOUT" val="556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8"/>
  <p:tag name="RESOURCELIBID_SMARTLAYOUT" val="556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LIDE" val="1|13|NoFill|#FFFFFF|False|True|"/>
  <p:tag name="RESOURCELIBID_SMARTLAYOUT" val="55608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SMARTLAYOUT_SHAPETYPE" val="Ornament"/>
  <p:tag name="RESOURCELIBID_SMARTLAYOUT" val="55608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SMARTLAYOUT_SHAPETYPE" val="Ornament"/>
  <p:tag name="RESOURCELIBID_SMARTLAYOUT" val="55608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SMARTLAYOUT_SHAPETYPE" val="Ornament"/>
  <p:tag name="RESOURCELIBID_SMARTLAYOUT" val="55608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SMARTLAYOUT_SHAPETYPE" val="Ornament"/>
  <p:tag name="RESOURCELIBID_SMARTLAYOUT" val="55608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SMARTLAYOUT_SHAPETYPE" val="Ornament"/>
  <p:tag name="RESOURCELIBID_SMARTLAYOUT" val="55608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SMARTLAYOUT_SHAPETYPE" val="Ornament"/>
  <p:tag name="RESOURCELIBID_SMARTLAYOUT" val="55608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SMARTLAYOUT_SHAPETYPE" val="Ornament"/>
  <p:tag name="RESOURCELIBID_SMARTLAYOUT" val="55608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SMARTLAYOUT_SHAPETYPE" val="Ornament"/>
  <p:tag name="RESOURCELIBID_SMARTLAYOUT" val="55608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SMARTLAYOUT_SHAPETYPE" val="Ornament"/>
  <p:tag name="RESOURCELIBID_SMARTLAYOUT" val="556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NullText"/>
  <p:tag name="SMARTLAYOUT_SHAPETEXT" val="10|KeepOriginal|True|Content|None|"/>
  <p:tag name="PA" val="v5.2.8"/>
  <p:tag name="RESOURCELIBID_SMARTLAYOUT" val="55608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4|KeepOriginal|True|Content|None|"/>
  <p:tag name="PA" val="v5.2.8"/>
  <p:tag name="RESOURCELIBID_SMARTLAYOUT" val="55608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2|KeepOriginal|True|Content|None|"/>
  <p:tag name="PA" val="v5.2.8"/>
  <p:tag name="RESOURCELIBID_SMARTLAYOUT" val="55608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8"/>
  <p:tag name="RESOURCELIBID_SMARTLAYOUT" val="55608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SMARTLAYOUT_SHAPETYPE" val="Ornament"/>
  <p:tag name="RESOURCELIBID_SMARTLAYOUT" val="55608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SMARTLAYOUT_SHAPETYPE" val="Ornament"/>
  <p:tag name="RESOURCELIBID_SMARTLAYOUT" val="55608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SMARTLAYOUT_SHAPETYPE" val="Ornament"/>
  <p:tag name="RESOURCELIBID_SMARTLAYOUT" val="55608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NullText"/>
  <p:tag name="SMARTLAYOUT_SHAPETEXT" val="10|KeepOriginal|True|Content|None|"/>
  <p:tag name="PA" val="v5.2.8"/>
  <p:tag name="RESOURCELIBID_SMARTLAYOUT" val="55608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SMARTLAYOUT_SHAPETYPE" val="Ornament"/>
  <p:tag name="RESOURCELIBID_SMARTLAYOUT" val="556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SMARTLAYOUT_SHAPETYPE" val="Ornament"/>
  <p:tag name="RESOURCELIBID_SMARTLAYOUT" val="556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SMARTLAYOUT_SHAPETYPE" val="Ornament"/>
  <p:tag name="RESOURCELIBID_SMARTLAYOUT" val="556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4|KeepOriginal|True|Content|None|"/>
  <p:tag name="PA" val="v5.2.8"/>
  <p:tag name="RESOURCELIBID_SMARTLAYOUT" val="556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3|KeepOriginal|True|Content|None|"/>
  <p:tag name="PA" val="v5.2.8"/>
  <p:tag name="RESOURCELIBID_SMARTLAYOUT" val="556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2|KeepOriginal|True|Content|None|"/>
  <p:tag name="PA" val="v5.2.8"/>
  <p:tag name="RESOURCELIBID_SMARTLAYOUT" val="556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1|KeepOriginal|True|Content|None|"/>
  <p:tag name="PA" val="v5.2.8"/>
  <p:tag name="RESOURCELIBID_SMARTLAYOUT" val="55608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679</Words>
  <Application>Microsoft Office PowerPoint</Application>
  <PresentationFormat>宽屏</PresentationFormat>
  <Paragraphs>78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第一章 Scratch 3.0环境熟悉</vt:lpstr>
      <vt:lpstr>第一章 Scratch 3.0环境熟悉</vt:lpstr>
      <vt:lpstr>第一章 Scratch 3.0环境熟悉</vt:lpstr>
      <vt:lpstr>第一章 Scratch 3.0环境熟悉</vt:lpstr>
      <vt:lpstr>第二章 弹球项目的需求分析</vt:lpstr>
      <vt:lpstr>第二章 弹球项目的需求分析</vt:lpstr>
      <vt:lpstr>第三章 弹球游戏制作与实现</vt:lpstr>
      <vt:lpstr>第三章 弹球游戏制作与实现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sahefang</cp:lastModifiedBy>
  <cp:revision>1620</cp:revision>
  <dcterms:created xsi:type="dcterms:W3CDTF">2016-04-22T07:52:00Z</dcterms:created>
  <dcterms:modified xsi:type="dcterms:W3CDTF">2020-07-24T03:05:18Z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