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328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9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942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9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4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485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AFC78D0-AC44-4C3B-BA66-A8F9D0D24088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0265C53-2900-4761-9B35-194CD47F2CE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01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E03C-2073-4944-8E76-94C9385E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2231" y="1122363"/>
            <a:ext cx="12980709" cy="828985"/>
          </a:xfrm>
        </p:spPr>
        <p:txBody>
          <a:bodyPr>
            <a:normAutofit fontScale="90000"/>
          </a:bodyPr>
          <a:lstStyle/>
          <a:p>
            <a:r>
              <a:rPr lang="en-US" dirty="0"/>
              <a:t>THE SPARKS FOUNDATION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4396-D957-4AD5-ADD0-E03901FF1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2751"/>
            <a:ext cx="9144000" cy="425148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900" b="1" dirty="0"/>
              <a:t>PAYMENT GATEWAY INTEGRATION</a:t>
            </a:r>
          </a:p>
          <a:p>
            <a:pPr algn="r"/>
            <a:endParaRPr lang="en-US" dirty="0"/>
          </a:p>
          <a:p>
            <a:pPr algn="r"/>
            <a:r>
              <a:rPr lang="en-US" sz="2800" b="1" dirty="0"/>
              <a:t>Submitted by:</a:t>
            </a:r>
          </a:p>
          <a:p>
            <a:pPr algn="r"/>
            <a:r>
              <a:rPr lang="en-US" sz="2800" dirty="0"/>
              <a:t>Saheli Das</a:t>
            </a:r>
          </a:p>
          <a:p>
            <a:pPr algn="r"/>
            <a:r>
              <a:rPr lang="en-US" sz="2800" dirty="0"/>
              <a:t>Web Development and Design Intern</a:t>
            </a:r>
          </a:p>
          <a:p>
            <a:pPr algn="r"/>
            <a:r>
              <a:rPr lang="en-US" sz="2800" dirty="0"/>
              <a:t>GRIPARIL21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8558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THE SPARKS FOUNDATION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Saheli Das</dc:creator>
  <cp:lastModifiedBy>Saheli Das</cp:lastModifiedBy>
  <cp:revision>1</cp:revision>
  <dcterms:created xsi:type="dcterms:W3CDTF">2021-04-12T15:58:16Z</dcterms:created>
  <dcterms:modified xsi:type="dcterms:W3CDTF">2021-04-12T16:00:24Z</dcterms:modified>
</cp:coreProperties>
</file>