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818BF-AA73-421C-A12C-7E50A1370A3B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DC10A1-46FC-40E7-B00E-44C6C8619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6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533-DC9A-6B71-72A7-19DFEF4C6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BB2A53-852D-602F-9623-953EB4357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8F480-1C02-3F1B-B172-995787166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E1B8-616E-4414-AA22-3842BCFD3815}" type="datetime1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4B8DC-5212-AE2F-21F0-B89BBA722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B5504-FCD0-9776-7E43-9725568FA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C7CE-0305-4289-BB25-C7107D9EB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40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113D-2133-9254-BE91-CEC533F03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951D7-EE67-4C39-8402-7A3E28886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0C029-C884-86A5-7618-A2FCF5A61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D03D-A8EE-4D19-989B-A1538CC08841}" type="datetime1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FC9B6-B8CA-4C9B-AE7F-6A1CA6A26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C98E6-7CAA-BA91-2CA3-8CC150DD8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C7CE-0305-4289-BB25-C7107D9EB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6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28A294-F335-0DD6-A8DB-E797D17033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F45413-B0C7-7FBB-F17F-62434C9BA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D4B7F-171F-DBCC-E7F0-220BC44C1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B6B6-1EEB-4A6D-8B00-FFA534497697}" type="datetime1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7D646-39CF-14AB-85B7-385D0EC51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F8EC6-A3D9-BEB1-729E-DC0A46B83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C7CE-0305-4289-BB25-C7107D9EB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43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571A6-9C0D-674F-123A-1E76C1800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EB36B-8A8C-B4D1-6CFF-A742F361C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94ACD-A0C7-8D65-7468-DDBDF8876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78BD8-6D56-43BD-8E32-FD9218533185}" type="datetime1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DA899-2845-2C8C-E0DC-6ED84811D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B805A-CB60-086E-30A7-A7F6E3292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C7CE-0305-4289-BB25-C7107D9EB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431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DF5F5-161A-78D1-0161-00FB99DB4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7A5E7-70F0-BBD7-44D4-895DF3BB1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84191-224C-546F-E66A-E0936BEBD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1813-2565-4016-AFAF-BE9985405B4A}" type="datetime1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9C6C0-B7E1-F9CB-2BD3-33605B883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899B7-43E4-2DB6-A4C4-791163DF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C7CE-0305-4289-BB25-C7107D9EB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16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1B984-8858-6231-CCDD-606ED8C92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79600-798C-7FA3-661C-4A883EAD84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BE5B1-0E46-CCEC-8D0D-6197AFCA2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2DCC6-A5B2-D691-6CBF-0057B7D81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BF5F9-C176-4DA5-9895-02B250FF094E}" type="datetime1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7D51D-4924-A749-3CE4-021388118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54649-612D-4506-E290-30061FD54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C7CE-0305-4289-BB25-C7107D9EB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53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57E0B-A561-C9C4-B21F-4AC3B2833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5B771-3BC1-3E31-6B69-EEC23C01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FCAB5-F3F1-D3B6-99CB-CA2F98C75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5F1B1D-334F-CAA1-03F3-DBE0BBA77F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82F789-0B7B-07FC-1D18-9C85F62178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42A61F-C73B-B6D0-DD1C-62DA2A5A6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E7D59-AE61-4A3B-B07F-A61F8B860D09}" type="datetime1">
              <a:rPr lang="en-US" smtClean="0"/>
              <a:t>6/29/2025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78F9F5-7C96-B29E-B698-23007AD7E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7FFF6E-F4F1-0C38-DAD0-EDACDBFD1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C7CE-0305-4289-BB25-C7107D9EB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14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F7DFF-882D-F761-DD78-E64A328CB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87669A-8E8B-CCD5-BEDB-601E853E1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2447-00F8-4AA9-B659-D96C8F1FCBD5}" type="datetime1">
              <a:rPr lang="en-US" smtClean="0"/>
              <a:t>6/29/2025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EBE3BB-C755-6D51-6298-D3091097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09DDCC-5A8B-2CF2-B196-1C4052A27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C7CE-0305-4289-BB25-C7107D9EB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6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412EF8-699B-B6AC-2EF0-5F2FE6BC3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F009A-3323-42AE-8C6F-574463EADBCB}" type="datetime1">
              <a:rPr lang="en-US" smtClean="0"/>
              <a:t>6/29/2025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DEA5D0-FEDA-D7AD-E4E2-9BA4E0703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9FB56F-9144-934B-9980-96201DDC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C7CE-0305-4289-BB25-C7107D9EB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46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DFC88-25C0-9D14-273A-8FF70470F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2C44E-4DC4-93EC-2216-9CEFA3D0E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D3356-6B6F-CF02-60F3-25E0A7030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23384-0D8F-F8A6-9402-25AD0382E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023BD-8378-4E2B-85D5-4AB78C24925A}" type="datetime1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12D6A-C0ED-2A6B-FEA7-F8C302F6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AD9DA-C56E-EA5A-298A-8A598655B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C7CE-0305-4289-BB25-C7107D9EB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37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7C46-D784-E808-B7FB-58BD82E1E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8629AE-2AA0-20B9-23EC-9232537F7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558F0B-9E3F-D1D6-0676-78B7B41AC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1C2494-93C7-E685-619A-E11518FE7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707D-E1A6-4F6A-AACF-BD2EB76D9955}" type="datetime1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BF784-E3A8-D08F-EEA2-3EE5E06DA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77C2-BE66-D1B9-1488-DB1523EF3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C7CE-0305-4289-BB25-C7107D9EB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9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A39749-B477-2FB2-8E63-63D189BF6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47EE2-8A1B-6545-5D99-E904AC323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573C6-B4CD-A8BD-F4F6-E8193D85D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84898-4F5F-49D9-AF6C-4EBC702C495E}" type="datetime1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FAC9F-8732-9AF1-DCC7-65B8601BBF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FEBB1-7818-7A30-0ED9-0D4B7BC94D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4C7CE-0305-4289-BB25-C7107D9EB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8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3E8B4-5224-9F8C-FD91-7945E9E3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5926" y="2766218"/>
            <a:ext cx="5120148" cy="1325563"/>
          </a:xfrm>
        </p:spPr>
        <p:txBody>
          <a:bodyPr>
            <a:normAutofit/>
          </a:bodyPr>
          <a:lstStyle/>
          <a:p>
            <a:r>
              <a:rPr lang="en-US" dirty="0"/>
              <a:t>Orientation Session</a:t>
            </a:r>
            <a:br>
              <a:rPr lang="en-US" dirty="0"/>
            </a:br>
            <a:r>
              <a:rPr lang="en-US" sz="2400" dirty="0"/>
              <a:t>PNY Trainings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72928-1A51-76E7-6B1A-660F16CC1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C7CE-0305-4289-BB25-C7107D9EBE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69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6DEC31-07ED-44C6-840E-22D30A060694}"/>
              </a:ext>
            </a:extLst>
          </p:cNvPr>
          <p:cNvSpPr txBox="1"/>
          <p:nvPr/>
        </p:nvSpPr>
        <p:spPr>
          <a:xfrm>
            <a:off x="899979" y="951399"/>
            <a:ext cx="4924746" cy="2477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👥 Collaboration and Soft Skills</a:t>
            </a:r>
          </a:p>
          <a:p>
            <a:endParaRPr lang="en-US" sz="2800" dirty="0"/>
          </a:p>
          <a:p>
            <a:pPr marL="803275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Importance of teamwork</a:t>
            </a:r>
          </a:p>
          <a:p>
            <a:pPr marL="803275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Agile &amp; Scrum basics</a:t>
            </a:r>
          </a:p>
          <a:p>
            <a:pPr marL="803275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Communication and documentation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3B3FB3-1C43-97A6-9AA1-25BCB8A36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C7CE-0305-4289-BB25-C7107D9EBE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21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A7152D-3076-889B-B5AB-9F0C4F072434}"/>
              </a:ext>
            </a:extLst>
          </p:cNvPr>
          <p:cNvSpPr txBox="1"/>
          <p:nvPr/>
        </p:nvSpPr>
        <p:spPr>
          <a:xfrm>
            <a:off x="899979" y="951399"/>
            <a:ext cx="7504683" cy="2477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🌐 Introduction to Web Development</a:t>
            </a:r>
          </a:p>
          <a:p>
            <a:endParaRPr lang="en-US" sz="2800" dirty="0"/>
          </a:p>
          <a:p>
            <a:pPr marL="803275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What is web development?</a:t>
            </a:r>
          </a:p>
          <a:p>
            <a:pPr marL="803275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Difference between frontend, backend, and full-stack development</a:t>
            </a:r>
          </a:p>
          <a:p>
            <a:pPr marL="803275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Importance and scope in today's digital world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D538A4-36B1-20C2-97C7-BB9DFF4E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C7CE-0305-4289-BB25-C7107D9EBE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67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DFC57A-1FF9-6466-3647-911B758E2AA1}"/>
              </a:ext>
            </a:extLst>
          </p:cNvPr>
          <p:cNvSpPr txBox="1"/>
          <p:nvPr/>
        </p:nvSpPr>
        <p:spPr>
          <a:xfrm>
            <a:off x="945208" y="947830"/>
            <a:ext cx="6078331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💡 Frontend Development</a:t>
            </a:r>
          </a:p>
          <a:p>
            <a:endParaRPr lang="en-US" sz="2800" dirty="0"/>
          </a:p>
          <a:p>
            <a:pPr marL="803275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Technologies: </a:t>
            </a:r>
            <a:r>
              <a:rPr lang="en-US" b="1" dirty="0"/>
              <a:t>HTML, CSS, JavaScript</a:t>
            </a:r>
            <a:endParaRPr lang="en-US" dirty="0"/>
          </a:p>
          <a:p>
            <a:pPr marL="803275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Frameworks/Libraries: </a:t>
            </a:r>
            <a:r>
              <a:rPr lang="en-US" b="1" dirty="0"/>
              <a:t>React.js, Vue.js, Angular</a:t>
            </a:r>
            <a:endParaRPr lang="en-US" dirty="0"/>
          </a:p>
          <a:p>
            <a:pPr marL="803275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Tools: </a:t>
            </a:r>
            <a:r>
              <a:rPr lang="en-US" b="1" dirty="0"/>
              <a:t>VS Code, Chrome </a:t>
            </a:r>
            <a:r>
              <a:rPr lang="en-US" b="1" dirty="0" err="1"/>
              <a:t>DevTools</a:t>
            </a:r>
            <a:endParaRPr lang="en-US" dirty="0"/>
          </a:p>
          <a:p>
            <a:pPr marL="803275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Concepts: </a:t>
            </a:r>
            <a:r>
              <a:rPr lang="en-US" b="1" dirty="0"/>
              <a:t>Responsive design, DOM, API consumption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DBE862-A1D3-C9D8-DEDD-F555F038F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C7CE-0305-4289-BB25-C7107D9EBE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08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F4959D-A30F-A46F-ACC5-B1A1B43CC68F}"/>
              </a:ext>
            </a:extLst>
          </p:cNvPr>
          <p:cNvSpPr txBox="1"/>
          <p:nvPr/>
        </p:nvSpPr>
        <p:spPr>
          <a:xfrm>
            <a:off x="1023866" y="891130"/>
            <a:ext cx="5737468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🔧 Backend Development</a:t>
            </a:r>
          </a:p>
          <a:p>
            <a:endParaRPr lang="en-US" sz="2800" dirty="0"/>
          </a:p>
          <a:p>
            <a:pPr marL="803275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Technologies: </a:t>
            </a:r>
            <a:r>
              <a:rPr lang="en-US" b="1" dirty="0"/>
              <a:t>PHP, Node.js, Python, Ruby</a:t>
            </a:r>
            <a:endParaRPr lang="en-US" dirty="0"/>
          </a:p>
          <a:p>
            <a:pPr marL="803275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Frameworks: </a:t>
            </a:r>
            <a:r>
              <a:rPr lang="en-US" b="1" dirty="0"/>
              <a:t>Laravel, Express.js, Django</a:t>
            </a:r>
            <a:endParaRPr lang="en-US" dirty="0"/>
          </a:p>
          <a:p>
            <a:pPr marL="803275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Database Systems: </a:t>
            </a:r>
            <a:r>
              <a:rPr lang="en-US" b="1" dirty="0"/>
              <a:t>MySQL, PostgreSQL, MongoDB</a:t>
            </a:r>
            <a:endParaRPr lang="en-US" dirty="0"/>
          </a:p>
          <a:p>
            <a:pPr marL="803275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Concepts: </a:t>
            </a:r>
            <a:r>
              <a:rPr lang="en-US" b="1" dirty="0"/>
              <a:t>CRUD, RESTful APIs, Authentication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86458E-5694-20E0-D38B-4BCAD9B66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C7CE-0305-4289-BB25-C7107D9EBE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18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43EFB0-640D-A614-7200-9ED005F94DB2}"/>
              </a:ext>
            </a:extLst>
          </p:cNvPr>
          <p:cNvSpPr txBox="1"/>
          <p:nvPr/>
        </p:nvSpPr>
        <p:spPr>
          <a:xfrm>
            <a:off x="1219855" y="932098"/>
            <a:ext cx="4282839" cy="2477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🧩 Full-Stack Development</a:t>
            </a:r>
          </a:p>
          <a:p>
            <a:endParaRPr lang="en-US" sz="2800" dirty="0"/>
          </a:p>
          <a:p>
            <a:pPr marL="803275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Combining frontend and backend</a:t>
            </a:r>
          </a:p>
          <a:p>
            <a:pPr marL="803275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Tools: </a:t>
            </a:r>
            <a:r>
              <a:rPr lang="en-US" b="1" dirty="0"/>
              <a:t>MERN/MEAN stack</a:t>
            </a:r>
            <a:endParaRPr lang="en-US" dirty="0"/>
          </a:p>
          <a:p>
            <a:pPr marL="803275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Deployment basics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34B2A8-B934-80FC-83FA-B91B5750D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C7CE-0305-4289-BB25-C7107D9EBE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98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5B5C69-5781-6D12-4EC9-2A76E33E2F1A}"/>
              </a:ext>
            </a:extLst>
          </p:cNvPr>
          <p:cNvSpPr txBox="1"/>
          <p:nvPr/>
        </p:nvSpPr>
        <p:spPr>
          <a:xfrm>
            <a:off x="927837" y="951399"/>
            <a:ext cx="4762971" cy="2477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🧰 Essential Tools &amp; Platforms</a:t>
            </a:r>
          </a:p>
          <a:p>
            <a:endParaRPr lang="en-US" sz="2800" dirty="0"/>
          </a:p>
          <a:p>
            <a:pPr marL="803275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Version Control: </a:t>
            </a:r>
            <a:r>
              <a:rPr lang="en-US" b="1" dirty="0"/>
              <a:t>Git, GitHub</a:t>
            </a:r>
            <a:endParaRPr lang="en-US" dirty="0"/>
          </a:p>
          <a:p>
            <a:pPr marL="803275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Package Managers: </a:t>
            </a:r>
            <a:r>
              <a:rPr lang="en-US" b="1" dirty="0" err="1"/>
              <a:t>npm</a:t>
            </a:r>
            <a:r>
              <a:rPr lang="en-US" b="1" dirty="0"/>
              <a:t>, Composer</a:t>
            </a:r>
            <a:endParaRPr lang="en-US" dirty="0"/>
          </a:p>
          <a:p>
            <a:pPr marL="803275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Task Runners: </a:t>
            </a:r>
            <a:r>
              <a:rPr lang="en-US" b="1" dirty="0"/>
              <a:t>Webpack, Vite</a:t>
            </a:r>
            <a:endParaRPr lang="en-US" dirty="0"/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62ACA-C26E-43EC-7758-5BA27008C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C7CE-0305-4289-BB25-C7107D9EBE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85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D1F44A-84FA-FD2D-3DCE-629A7A8E1477}"/>
              </a:ext>
            </a:extLst>
          </p:cNvPr>
          <p:cNvSpPr txBox="1"/>
          <p:nvPr/>
        </p:nvSpPr>
        <p:spPr>
          <a:xfrm>
            <a:off x="1067059" y="956679"/>
            <a:ext cx="502894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☁️ Hosting &amp; Deployment</a:t>
            </a:r>
          </a:p>
          <a:p>
            <a:endParaRPr lang="en-US" sz="2800" dirty="0"/>
          </a:p>
          <a:p>
            <a:pPr marL="803275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Platforms: </a:t>
            </a:r>
            <a:r>
              <a:rPr lang="en-US" b="1" dirty="0" err="1"/>
              <a:t>Vercel</a:t>
            </a:r>
            <a:r>
              <a:rPr lang="en-US" b="1" dirty="0"/>
              <a:t>, Netlify, Firebase, cPanel</a:t>
            </a:r>
            <a:endParaRPr lang="en-US" dirty="0"/>
          </a:p>
          <a:p>
            <a:pPr marL="803275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Basics of DNS, Domains, SSL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60214-CE6E-3D41-986C-00EAF2966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C7CE-0305-4289-BB25-C7107D9EBE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02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99F25C-DE3A-B3CB-658C-FE4B49B46ABF}"/>
              </a:ext>
            </a:extLst>
          </p:cNvPr>
          <p:cNvSpPr txBox="1"/>
          <p:nvPr/>
        </p:nvSpPr>
        <p:spPr>
          <a:xfrm>
            <a:off x="965855" y="872121"/>
            <a:ext cx="4272323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🧪 Best Practices</a:t>
            </a:r>
          </a:p>
          <a:p>
            <a:endParaRPr lang="en-US" sz="2800" dirty="0"/>
          </a:p>
          <a:p>
            <a:pPr marL="803275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Write clean, maintainable code</a:t>
            </a:r>
          </a:p>
          <a:p>
            <a:pPr marL="803275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Use semantic HTML</a:t>
            </a:r>
          </a:p>
          <a:p>
            <a:pPr marL="803275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Optimize for performance and SEO</a:t>
            </a:r>
          </a:p>
          <a:p>
            <a:pPr marL="803275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Mobile-first design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F6BE52-C629-048B-3CC4-0CD9D627A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C7CE-0305-4289-BB25-C7107D9EBE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05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0B8366-5E62-2FE6-3553-BE91A0CB9252}"/>
              </a:ext>
            </a:extLst>
          </p:cNvPr>
          <p:cNvSpPr txBox="1"/>
          <p:nvPr/>
        </p:nvSpPr>
        <p:spPr>
          <a:xfrm>
            <a:off x="932098" y="937997"/>
            <a:ext cx="6655348" cy="2573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📈 Career and Learning Path</a:t>
            </a:r>
          </a:p>
          <a:p>
            <a:endParaRPr lang="en-US" sz="2800" dirty="0"/>
          </a:p>
          <a:p>
            <a:pPr marL="803275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Freelancing vs. Job</a:t>
            </a:r>
          </a:p>
          <a:p>
            <a:pPr marL="803275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Building a portfolio</a:t>
            </a:r>
          </a:p>
          <a:p>
            <a:pPr marL="803275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Contributing to open source</a:t>
            </a:r>
          </a:p>
          <a:p>
            <a:pPr marL="803275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Continuous learning via YouTube, </a:t>
            </a:r>
            <a:r>
              <a:rPr lang="en-US" dirty="0" err="1"/>
              <a:t>FreeCodeCamp</a:t>
            </a:r>
            <a:r>
              <a:rPr lang="en-US" dirty="0"/>
              <a:t>, MDN, etc.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CE9C98-23FB-646F-06AC-122A17609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C7CE-0305-4289-BB25-C7107D9EBE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04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237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Orientation Session PNY Trainings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Tosiq Ahmad</dc:creator>
  <cp:lastModifiedBy>Tosiq Ahmad</cp:lastModifiedBy>
  <cp:revision>23</cp:revision>
  <dcterms:created xsi:type="dcterms:W3CDTF">2025-06-29T13:59:01Z</dcterms:created>
  <dcterms:modified xsi:type="dcterms:W3CDTF">2025-06-29T14:23:01Z</dcterms:modified>
</cp:coreProperties>
</file>