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7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DD1D1-20D6-8F91-F102-065BFBDF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3048" y="10896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6C4F09-ACA4-DC68-72C9-168BB54E2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PK" sz="5200" dirty="0">
                <a:solidFill>
                  <a:srgbClr val="FFFFFF"/>
                </a:solidFill>
              </a:rPr>
              <a:t>MOBILE APP DEVELOPMENT</a:t>
            </a:r>
            <a:br>
              <a:rPr lang="en-PK" sz="5200" dirty="0">
                <a:solidFill>
                  <a:srgbClr val="FFFFFF"/>
                </a:solidFill>
              </a:rPr>
            </a:br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C1DF-8CD6-A17E-19ED-CA9B20F38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PK" sz="2200" dirty="0">
                <a:solidFill>
                  <a:srgbClr val="FFFFFF"/>
                </a:solidFill>
              </a:rPr>
              <a:t>PRESENTATION</a:t>
            </a:r>
            <a:br>
              <a:rPr lang="en-PK" sz="2200" dirty="0">
                <a:solidFill>
                  <a:srgbClr val="FFFFFF"/>
                </a:solidFill>
              </a:rPr>
            </a:br>
            <a:r>
              <a:rPr lang="en-PK" sz="2200" dirty="0">
                <a:solidFill>
                  <a:srgbClr val="FFFFFF"/>
                </a:solidFill>
              </a:rPr>
              <a:t>TOPIC: </a:t>
            </a:r>
          </a:p>
          <a:p>
            <a:r>
              <a:rPr lang="en-PK" sz="2200" b="1" dirty="0">
                <a:solidFill>
                  <a:srgbClr val="FFFFFF"/>
                </a:solidFill>
              </a:rPr>
              <a:t>VIRTUAL WARDROBE APP</a:t>
            </a:r>
          </a:p>
          <a:p>
            <a:r>
              <a:rPr lang="en-PK" sz="2200" b="1" dirty="0">
                <a:solidFill>
                  <a:srgbClr val="FFFFFF"/>
                </a:solidFill>
              </a:rPr>
              <a:t>“CLOTHING APP”</a:t>
            </a:r>
          </a:p>
        </p:txBody>
      </p:sp>
    </p:spTree>
    <p:extLst>
      <p:ext uri="{BB962C8B-B14F-4D97-AF65-F5344CB8AC3E}">
        <p14:creationId xmlns:p14="http://schemas.microsoft.com/office/powerpoint/2010/main" val="167643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A1B0F-E1F0-A4E5-84B5-0F80BFB3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16AF09-96C9-B638-8B1F-7C85F377A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9FDBA-7F90-BE91-CADF-279FE5481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09E06-31DC-B879-9EBF-05FB9290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3048" y="44675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33F9C3-CABB-2B2D-E22A-C2417398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78E03F-DE7F-CD63-A891-798C94D03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A582AF-3D14-ECBC-C78A-BD9DA2F2A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203BB-016E-1A20-8267-B349DFECF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147" y="445701"/>
            <a:ext cx="10190071" cy="327129"/>
          </a:xfrm>
        </p:spPr>
        <p:txBody>
          <a:bodyPr anchor="b">
            <a:normAutofit fontScale="90000"/>
          </a:bodyPr>
          <a:lstStyle/>
          <a:p>
            <a:r>
              <a:rPr lang="en-PK" sz="3200" b="1" dirty="0">
                <a:solidFill>
                  <a:srgbClr val="FFFFFF"/>
                </a:solidFill>
              </a:rPr>
              <a:t>APP INTERFACE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6069C-3230-D845-BCEA-D2A572EB7CE9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7DEB70-C57F-A5C5-5A69-B39F5138DE20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8B21E65-087B-E06C-9AD4-12FA2D6DA588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FA6BD0-B9FE-D3FE-09CA-1732A7BD7C7E}"/>
              </a:ext>
            </a:extLst>
          </p:cNvPr>
          <p:cNvSpPr txBox="1">
            <a:spLocks/>
          </p:cNvSpPr>
          <p:nvPr/>
        </p:nvSpPr>
        <p:spPr>
          <a:xfrm>
            <a:off x="1255547" y="1861456"/>
            <a:ext cx="10190071" cy="430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7" name="Picture 26" descr="A screenshot of a mobile app&#10;&#10;Description automatically generated">
            <a:extLst>
              <a:ext uri="{FF2B5EF4-FFF2-40B4-BE49-F238E27FC236}">
                <a16:creationId xmlns:a16="http://schemas.microsoft.com/office/drawing/2014/main" id="{96C23797-119E-E899-5417-A0BB4428E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5" y="841966"/>
            <a:ext cx="3086100" cy="59044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02E0C-5D63-36C2-FF9D-7CB42648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517" y="814282"/>
            <a:ext cx="3086100" cy="59044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D6DF3D-63B2-3C79-AFCB-B413F4A3C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380" y="814282"/>
            <a:ext cx="3086100" cy="59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0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28130-445A-5CEF-58F4-60D046E3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48BAC4-7BC5-CF13-D4FD-FC0316BF5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45F27-FA32-86EE-38D5-7D74094CF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09691-5AFC-ED61-7A8F-AAC329F1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3048" y="2144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4C1CF32-4FC8-ABA8-3589-8DB9455F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86B0D0-7A68-DE26-9FA1-3B6489412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62FDB7-777C-6894-7D3A-D5726AA38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037F5-0B8C-5DAD-7C96-6752C6AF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147" y="445701"/>
            <a:ext cx="10190071" cy="553759"/>
          </a:xfrm>
        </p:spPr>
        <p:txBody>
          <a:bodyPr anchor="b">
            <a:normAutofit fontScale="90000"/>
          </a:bodyPr>
          <a:lstStyle/>
          <a:p>
            <a:r>
              <a:rPr lang="en-PK" sz="3200" b="1" dirty="0">
                <a:solidFill>
                  <a:srgbClr val="FFFFFF"/>
                </a:solidFill>
              </a:rPr>
              <a:t>APP INTERFACE </a:t>
            </a:r>
            <a:br>
              <a:rPr lang="en-PK" sz="3200" b="1" dirty="0">
                <a:solidFill>
                  <a:srgbClr val="FFFFFF"/>
                </a:solidFill>
              </a:rPr>
            </a:br>
            <a:r>
              <a:rPr lang="en-PK" sz="3200" b="1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57EC7-69A8-57A2-21AE-B16C4CC82F98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8A407E-CB90-826E-F9B3-8310701FE8B9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63DD939-286C-83BF-E3EA-BC5FCC31A752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D07F4B-93A7-ABCB-0979-81CBA0FAC9B1}"/>
              </a:ext>
            </a:extLst>
          </p:cNvPr>
          <p:cNvSpPr txBox="1">
            <a:spLocks/>
          </p:cNvSpPr>
          <p:nvPr/>
        </p:nvSpPr>
        <p:spPr>
          <a:xfrm>
            <a:off x="1255547" y="1861456"/>
            <a:ext cx="10190071" cy="430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D7660-0F69-55B5-8FF2-B23E1457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6" y="520995"/>
            <a:ext cx="3086100" cy="6165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AD30A8-E4D6-4715-7A97-A0739382D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424" y="520994"/>
            <a:ext cx="3086100" cy="6165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0BD4F2-9EEE-60F7-EDB6-E644435FBF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495" t="36976" r="1495" b="33431"/>
          <a:stretch/>
        </p:blipFill>
        <p:spPr>
          <a:xfrm>
            <a:off x="7988885" y="756656"/>
            <a:ext cx="3086100" cy="19294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0C7699-F1E3-BA12-E58D-60489BAA3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273" y="3253577"/>
            <a:ext cx="3086100" cy="3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8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A1C70-E3BA-CC84-9E55-C2FD29EE7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016816-0408-9891-7ACB-EDCAD2DB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038DF-608D-9C64-3461-DFE75B17C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22DD1-E6DB-6F80-6848-46A5A0A2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1C594B8-37FD-6ADE-9B17-478203454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79BB64-B0ED-06A1-3B83-F897E5C4F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F0D9C4D-71EA-F601-10B0-52C97C8E4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1F38FE-851D-A202-C469-CF4138233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76" y="737573"/>
            <a:ext cx="10190071" cy="1185642"/>
          </a:xfrm>
        </p:spPr>
        <p:txBody>
          <a:bodyPr anchor="b">
            <a:normAutofit/>
          </a:bodyPr>
          <a:lstStyle/>
          <a:p>
            <a:r>
              <a:rPr lang="en-PK" sz="5400" b="1" dirty="0">
                <a:solidFill>
                  <a:srgbClr val="FFFFFF"/>
                </a:solidFill>
              </a:rPr>
              <a:t>INTRODUCTION </a:t>
            </a:r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A0889-B184-3028-1FC5-A79A9478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108" y="2237095"/>
            <a:ext cx="9781327" cy="4064553"/>
          </a:xfrm>
        </p:spPr>
        <p:txBody>
          <a:bodyPr anchor="t">
            <a:normAutofit/>
          </a:bodyPr>
          <a:lstStyle/>
          <a:p>
            <a:pPr algn="l"/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Google Sans"/>
              </a:rPr>
              <a:t> </a:t>
            </a:r>
            <a:r>
              <a:rPr lang="en-GB" b="1" dirty="0">
                <a:solidFill>
                  <a:schemeClr val="bg1"/>
                </a:solidFill>
              </a:rPr>
              <a:t>Title:</a:t>
            </a:r>
            <a:r>
              <a:rPr lang="en-GB" dirty="0">
                <a:solidFill>
                  <a:schemeClr val="bg1"/>
                </a:solidFill>
              </a:rPr>
              <a:t> Clothing App</a:t>
            </a: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Subtitle:</a:t>
            </a:r>
            <a:r>
              <a:rPr lang="en-GB" dirty="0">
                <a:solidFill>
                  <a:schemeClr val="bg1"/>
                </a:solidFill>
              </a:rPr>
              <a:t> A user-friendly application to manage and explore different dress categories.</a:t>
            </a: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Overview:</a:t>
            </a:r>
            <a:endParaRPr lang="en-GB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Objective: Create an application for adding and browsing traditional and western dresses.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Technologies: Kotlin, Jetpack Compose, Navigation, Camera and Gallery Intents.</a:t>
            </a:r>
          </a:p>
          <a:p>
            <a:pPr algn="l"/>
            <a:endParaRPr lang="en-PK" dirty="0">
              <a:solidFill>
                <a:srgbClr val="EEF0FF"/>
              </a:solidFill>
              <a:latin typeface="Google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0A9733-D6CF-1A36-EA96-1CAB44DACC9F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0A2F8D-BA70-C733-6CCD-D729231F2A0A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E4A05B1-BCDF-108E-8C4E-83043BE4B69D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FCD13-6586-03CC-571A-4D540FD5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E71E8B-471E-56FF-C038-FA2F71B32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81348-C6D4-9F5E-279B-0F024E3FA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5073-3E8B-D4D9-C146-CFE9455A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6B8CDB3-C3C8-7897-E59E-246E96010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5A38B15-5991-01EC-2208-209C8E19D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35AC6F-2BE7-798F-42DD-1284DAD09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183C008-6729-3696-FB26-9D08C9BF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287" y="3511284"/>
            <a:ext cx="9781327" cy="842065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SAHER IQBAL</a:t>
            </a:r>
            <a:endParaRPr lang="en-PK" sz="5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66717F-16B6-6A46-06BF-F8B71BBFF4D9}"/>
              </a:ext>
            </a:extLst>
          </p:cNvPr>
          <p:cNvSpPr txBox="1">
            <a:spLocks/>
          </p:cNvSpPr>
          <p:nvPr/>
        </p:nvSpPr>
        <p:spPr>
          <a:xfrm>
            <a:off x="806914" y="1882184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PRESENTED BY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639A92-0E71-E830-B2B4-AD06DD4E04D2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4439F-6185-9821-209F-55BA8FF4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522947-F1E5-EF86-FE02-7BC0478A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36825-47B1-65D3-A1A3-FAD87A175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39E17-FBA0-932A-52A1-15239285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2B38CE8-6C52-1667-C3C6-BAE4E36F1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69918B-ECF7-18A5-C6BC-2A265DAA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4689F0-94ED-3669-2815-51A2A4436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9FE162-B61D-FA60-C491-A6CDD9B5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99" y="950782"/>
            <a:ext cx="10190071" cy="1002245"/>
          </a:xfrm>
        </p:spPr>
        <p:txBody>
          <a:bodyPr anchor="b">
            <a:normAutofit fontScale="90000"/>
          </a:bodyPr>
          <a:lstStyle/>
          <a:p>
            <a:br>
              <a:rPr lang="en-GB" sz="2400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br>
              <a:rPr lang="en-GB" sz="2400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PK" sz="4800" b="1" dirty="0">
                <a:solidFill>
                  <a:srgbClr val="FFFFFF"/>
                </a:solidFill>
              </a:rPr>
              <a:t>SYSTEM DESIGN</a:t>
            </a:r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E69EB-9FEA-6811-8301-6859648E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472" y="2136424"/>
            <a:ext cx="9781327" cy="4297883"/>
          </a:xfrm>
        </p:spPr>
        <p:txBody>
          <a:bodyPr anchor="t">
            <a:norm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</a:rPr>
              <a:t>Architecture Overview:</a:t>
            </a:r>
            <a:endParaRPr lang="en-GB" sz="20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Components: </a:t>
            </a:r>
            <a:r>
              <a:rPr lang="en-GB" sz="2000" dirty="0" err="1">
                <a:solidFill>
                  <a:schemeClr val="bg1"/>
                </a:solidFill>
              </a:rPr>
              <a:t>MainActivity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Composables</a:t>
            </a:r>
            <a:r>
              <a:rPr lang="en-GB" sz="2000" dirty="0">
                <a:solidFill>
                  <a:schemeClr val="bg1"/>
                </a:solidFill>
              </a:rPr>
              <a:t>,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Flow: User navigates between screens, adds dresses via camera or gallery.</a:t>
            </a:r>
          </a:p>
          <a:p>
            <a:pPr algn="l"/>
            <a:endParaRPr lang="en-GB" sz="2000" dirty="0">
              <a:solidFill>
                <a:schemeClr val="bg1"/>
              </a:solidFill>
            </a:endParaRPr>
          </a:p>
          <a:p>
            <a:pPr algn="l"/>
            <a:r>
              <a:rPr lang="en-GB" sz="2000" b="1" dirty="0">
                <a:solidFill>
                  <a:schemeClr val="bg1"/>
                </a:solidFill>
              </a:rPr>
              <a:t>Diagram:</a:t>
            </a:r>
            <a:endParaRPr lang="en-GB" sz="20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Include a high-level architecture diagram showcasing the relationship between the </a:t>
            </a:r>
            <a:r>
              <a:rPr lang="en-GB" sz="2000" dirty="0" err="1">
                <a:solidFill>
                  <a:schemeClr val="bg1"/>
                </a:solidFill>
              </a:rPr>
              <a:t>MainActivity</a:t>
            </a:r>
            <a:r>
              <a:rPr lang="en-GB" sz="2000" dirty="0">
                <a:solidFill>
                  <a:schemeClr val="bg1"/>
                </a:solidFill>
              </a:rPr>
              <a:t>, Navigation, and various </a:t>
            </a:r>
            <a:r>
              <a:rPr lang="en-GB" sz="2000" dirty="0" err="1">
                <a:solidFill>
                  <a:schemeClr val="bg1"/>
                </a:solidFill>
              </a:rPr>
              <a:t>Composables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F2844E-E2A9-424A-F08A-8CF93359662C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B6C200-47DE-846C-1EBE-47BB49245E7D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FD50785-B6C7-1D05-C3C5-96FDA3E719B2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E7C44A-7FE0-852C-AAF5-E895B66E0585}"/>
              </a:ext>
            </a:extLst>
          </p:cNvPr>
          <p:cNvSpPr txBox="1">
            <a:spLocks/>
          </p:cNvSpPr>
          <p:nvPr/>
        </p:nvSpPr>
        <p:spPr>
          <a:xfrm>
            <a:off x="1011287" y="2033018"/>
            <a:ext cx="9781327" cy="3540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90EDF9D-E3DF-490C-2E82-4059CAFF7863}"/>
              </a:ext>
            </a:extLst>
          </p:cNvPr>
          <p:cNvSpPr txBox="1">
            <a:spLocks/>
          </p:cNvSpPr>
          <p:nvPr/>
        </p:nvSpPr>
        <p:spPr>
          <a:xfrm>
            <a:off x="1371108" y="1792732"/>
            <a:ext cx="9781327" cy="3540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rgbClr val="FFFFFF"/>
              </a:solidFill>
            </a:endParaRPr>
          </a:p>
          <a:p>
            <a:endParaRPr lang="en-P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3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07A20-575F-87F0-CA1E-19B508DF9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D181-E2DA-D6FD-F889-EC952195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DBC92-BABA-E18F-4BFC-C683D0E4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94F0-3011-A487-267C-757FE7BF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907173B-59E5-676B-2062-F9FA04FDD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E6D5DA-8ECE-44C3-A6DE-DCD3CB72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C3D0185-C234-7F96-AD2F-5C9111D26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2CBFF8-8F16-8442-4C44-33C654CE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364" y="423693"/>
            <a:ext cx="10190071" cy="1458864"/>
          </a:xfrm>
        </p:spPr>
        <p:txBody>
          <a:bodyPr anchor="b">
            <a:normAutofit fontScale="90000"/>
          </a:bodyPr>
          <a:lstStyle/>
          <a:p>
            <a:br>
              <a:rPr lang="en-GB" sz="5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5400" b="1" dirty="0">
                <a:solidFill>
                  <a:srgbClr val="FFFFFF"/>
                </a:solidFill>
              </a:rPr>
              <a:t>IMPLEMEMTATION:</a:t>
            </a:r>
            <a:endParaRPr lang="en-PK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87019-1BA1-4B80-DE31-C8C637AF8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147" y="2033018"/>
            <a:ext cx="9781327" cy="4128067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Main Components:</a:t>
            </a:r>
            <a:endParaRPr lang="en-GB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MainActivity</a:t>
            </a:r>
            <a:r>
              <a:rPr lang="en-GB" dirty="0">
                <a:solidFill>
                  <a:schemeClr val="bg1"/>
                </a:solidFill>
              </a:rPr>
              <a:t>: Handles navigation and permissions.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AppNavigation</a:t>
            </a:r>
            <a:r>
              <a:rPr lang="en-GB" dirty="0">
                <a:solidFill>
                  <a:schemeClr val="bg1"/>
                </a:solidFill>
              </a:rPr>
              <a:t>: Manages navigation between screens.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WardrobeScreen</a:t>
            </a:r>
            <a:r>
              <a:rPr lang="en-GB" dirty="0">
                <a:solidFill>
                  <a:schemeClr val="bg1"/>
                </a:solidFill>
              </a:rPr>
              <a:t>: Displays options for adding dresses and navigating to categories.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Key Code Snippets:</a:t>
            </a:r>
            <a:endParaRPr lang="en-GB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Initialize Camera and Gallery launchers.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Request permissions.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Navigation setup</a:t>
            </a:r>
            <a:r>
              <a:rPr lang="en-GB" sz="1600" dirty="0"/>
              <a:t>.</a:t>
            </a:r>
          </a:p>
          <a:p>
            <a:pPr algn="l"/>
            <a:endParaRPr lang="en-PK" sz="2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E469B7-180F-B822-BE18-05BB9B4C2BEC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B84389-127D-9CA0-3A97-677DA8C87DAB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015FD1-11D4-D4EC-2E64-4CDB9D506B63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404AB-F19A-F54B-1581-A7565B6A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CCFE4-D31B-55DC-E648-7F0CD2375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321DD-2604-DBAE-D669-C85558912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05637-A822-4E72-8E72-B5F666E5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50582" y="-1421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49388FC-EF8C-E9B2-5C46-7F5AA289F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7C062C-00D4-1552-7C22-3696E0D93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A25D79-8FCF-0431-25A0-1AB99EC1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93A17-4A7C-D78A-02CA-ECA99229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06" y="2030221"/>
            <a:ext cx="10431830" cy="4460601"/>
          </a:xfrm>
        </p:spPr>
        <p:txBody>
          <a:bodyPr anchor="b">
            <a:normAutofit/>
          </a:bodyPr>
          <a:lstStyle/>
          <a:p>
            <a:pPr algn="l"/>
            <a:r>
              <a:rPr lang="en-GB" sz="2400" b="1" dirty="0" err="1">
                <a:solidFill>
                  <a:schemeClr val="bg1"/>
                </a:solidFill>
              </a:rPr>
              <a:t>ClothingAppScreen</a:t>
            </a:r>
            <a:r>
              <a:rPr lang="en-GB" sz="2400" b="1" dirty="0">
                <a:solidFill>
                  <a:schemeClr val="bg1"/>
                </a:solidFill>
              </a:rPr>
              <a:t>: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Displays a "Get Started" button to navigate to the </a:t>
            </a:r>
            <a:r>
              <a:rPr lang="en-GB" sz="2400" dirty="0" err="1">
                <a:solidFill>
                  <a:schemeClr val="bg1"/>
                </a:solidFill>
              </a:rPr>
              <a:t>WardrobeScreen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b="1" dirty="0" err="1">
                <a:solidFill>
                  <a:schemeClr val="bg1"/>
                </a:solidFill>
              </a:rPr>
              <a:t>WardrobeScreen</a:t>
            </a:r>
            <a:r>
              <a:rPr lang="en-GB" sz="2400" b="1" dirty="0">
                <a:solidFill>
                  <a:schemeClr val="bg1"/>
                </a:solidFill>
              </a:rPr>
              <a:t>: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Buttons for "Traditional", "Western", and "Add More Dresses".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Dialog for selecting Camera or Gallery.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b="1" dirty="0" err="1">
                <a:solidFill>
                  <a:schemeClr val="bg1"/>
                </a:solidFill>
              </a:rPr>
              <a:t>NavigationScreen</a:t>
            </a:r>
            <a:r>
              <a:rPr lang="en-GB" sz="2400" b="1" dirty="0">
                <a:solidFill>
                  <a:schemeClr val="bg1"/>
                </a:solidFill>
              </a:rPr>
              <a:t>: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Lists dress categories with navigation buttons.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PK" sz="5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1C64B-FCE1-58D9-6D0B-36161FE20F71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E69953-8A22-1AF2-1AAC-9553A5847FEF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A49D50-1E02-5838-43C9-C1570BAFBA0C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631BAB-67AF-5B2D-43AD-4773DD006395}"/>
              </a:ext>
            </a:extLst>
          </p:cNvPr>
          <p:cNvSpPr txBox="1">
            <a:spLocks/>
          </p:cNvSpPr>
          <p:nvPr/>
        </p:nvSpPr>
        <p:spPr>
          <a:xfrm>
            <a:off x="1192273" y="1376979"/>
            <a:ext cx="9113554" cy="161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52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57C59A-B416-0B6A-66BD-3A04313867A3}"/>
              </a:ext>
            </a:extLst>
          </p:cNvPr>
          <p:cNvSpPr txBox="1">
            <a:spLocks/>
          </p:cNvSpPr>
          <p:nvPr/>
        </p:nvSpPr>
        <p:spPr>
          <a:xfrm>
            <a:off x="407240" y="2807"/>
            <a:ext cx="9727359" cy="78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52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C77CFF-0C8B-6CC1-A6C1-60C6AFE18647}"/>
              </a:ext>
            </a:extLst>
          </p:cNvPr>
          <p:cNvSpPr txBox="1">
            <a:spLocks/>
          </p:cNvSpPr>
          <p:nvPr/>
        </p:nvSpPr>
        <p:spPr>
          <a:xfrm>
            <a:off x="6246037" y="898110"/>
            <a:ext cx="5154735" cy="553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750"/>
              </a:spcBef>
              <a:spcAft>
                <a:spcPts val="750"/>
              </a:spcAft>
            </a:pPr>
            <a:endParaRPr lang="en-PK" sz="52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02C659-93F7-D6C6-324B-F15A43F03385}"/>
              </a:ext>
            </a:extLst>
          </p:cNvPr>
          <p:cNvSpPr txBox="1">
            <a:spLocks/>
          </p:cNvSpPr>
          <p:nvPr/>
        </p:nvSpPr>
        <p:spPr>
          <a:xfrm>
            <a:off x="6205912" y="56515"/>
            <a:ext cx="3549932" cy="78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52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3BB153-0107-617F-DFA9-5E4E400A88F5}"/>
              </a:ext>
            </a:extLst>
          </p:cNvPr>
          <p:cNvSpPr txBox="1">
            <a:spLocks/>
          </p:cNvSpPr>
          <p:nvPr/>
        </p:nvSpPr>
        <p:spPr>
          <a:xfrm>
            <a:off x="880085" y="1037798"/>
            <a:ext cx="10431830" cy="1225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5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ABFCB-7522-FCB0-D23F-9F4951D68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A601EE-EC6A-D2B5-1D1A-699D7607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2B024-5309-C459-BCB8-B08DF007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9B04D-D94B-DE67-EA99-6C0EF2B6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-3990" y="12019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71B5886-6C1C-74A6-338E-444D298F3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30FFCF-0A67-09E1-14F9-7BB34164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BF0E7E-D7A9-F375-CAAD-382D1A4B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63F52-E2F8-7BEF-E03D-88EBA328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147" y="445701"/>
            <a:ext cx="10190071" cy="1185642"/>
          </a:xfrm>
        </p:spPr>
        <p:txBody>
          <a:bodyPr anchor="b">
            <a:normAutofit/>
          </a:bodyPr>
          <a:lstStyle/>
          <a:p>
            <a:r>
              <a:rPr lang="en-PK" sz="3200" b="1" dirty="0">
                <a:solidFill>
                  <a:srgbClr val="FFFFFF"/>
                </a:solidFill>
              </a:rPr>
              <a:t>WORKING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EC9EAF-6EA0-6CA8-E15E-3D6E10D99368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26AF1D-ECFC-61B4-FDE9-10C09973705F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82E464A-C76A-4351-F68C-B20D5B2D78D8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987B66-C2C6-0C55-C65C-1F7AFE64AA99}"/>
              </a:ext>
            </a:extLst>
          </p:cNvPr>
          <p:cNvSpPr txBox="1">
            <a:spLocks/>
          </p:cNvSpPr>
          <p:nvPr/>
        </p:nvSpPr>
        <p:spPr>
          <a:xfrm>
            <a:off x="1255547" y="1861456"/>
            <a:ext cx="10190071" cy="430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User Flow:</a:t>
            </a:r>
          </a:p>
          <a:p>
            <a:pPr algn="l"/>
            <a:endParaRPr lang="en-GB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Start from </a:t>
            </a:r>
            <a:r>
              <a:rPr lang="en-GB" sz="2800" dirty="0" err="1">
                <a:solidFill>
                  <a:schemeClr val="bg1"/>
                </a:solidFill>
              </a:rPr>
              <a:t>ClothingAppScreen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Navigate to </a:t>
            </a:r>
            <a:r>
              <a:rPr lang="en-GB" sz="2800" dirty="0" err="1">
                <a:solidFill>
                  <a:schemeClr val="bg1"/>
                </a:solidFill>
              </a:rPr>
              <a:t>WardrobeScreen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Add dresses using Camera or Gallery.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Browse dress categories.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algn="l"/>
            <a:r>
              <a:rPr lang="en-GB" sz="2800" b="1" dirty="0">
                <a:solidFill>
                  <a:schemeClr val="bg1"/>
                </a:solidFill>
              </a:rPr>
              <a:t>Visuals:</a:t>
            </a:r>
          </a:p>
          <a:p>
            <a:pPr algn="l"/>
            <a:endParaRPr lang="en-GB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Screenshots or </a:t>
            </a:r>
            <a:r>
              <a:rPr lang="en-GB" sz="2800" dirty="0" err="1">
                <a:solidFill>
                  <a:schemeClr val="bg1"/>
                </a:solidFill>
              </a:rPr>
              <a:t>mockups</a:t>
            </a:r>
            <a:r>
              <a:rPr lang="en-GB" sz="2800" dirty="0">
                <a:solidFill>
                  <a:schemeClr val="bg1"/>
                </a:solidFill>
              </a:rPr>
              <a:t> of each screen.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algn="l"/>
            <a:r>
              <a:rPr lang="en-GB" sz="2800" b="1" dirty="0">
                <a:solidFill>
                  <a:schemeClr val="bg1"/>
                </a:solidFill>
              </a:rPr>
              <a:t>Code Integration:</a:t>
            </a:r>
          </a:p>
          <a:p>
            <a:pPr algn="l"/>
            <a:endParaRPr lang="en-GB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Example of Camera and Gallery intents.</a:t>
            </a:r>
          </a:p>
          <a:p>
            <a:endParaRPr lang="en-PK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A25299-3563-90DE-7316-521A0C114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1A9C55-5A8D-E345-4D4B-3124AC4E2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7794B-7E25-3A6E-866C-6358A423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30827-0636-57BA-7862-14650720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0" y="61010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79221C-3BDE-8BA7-8D5E-B6E311FA8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187E6B-2E00-9BDD-B5E4-6926F8749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E4E709-54D4-3B36-5384-A929B416B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61B5A9-1AC6-3D0F-7BDF-D33CC088D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147" y="445701"/>
            <a:ext cx="10190071" cy="1185642"/>
          </a:xfrm>
        </p:spPr>
        <p:txBody>
          <a:bodyPr anchor="b">
            <a:normAutofit/>
          </a:bodyPr>
          <a:lstStyle/>
          <a:p>
            <a:r>
              <a:rPr lang="en-PK" sz="3200" b="1" dirty="0">
                <a:solidFill>
                  <a:srgbClr val="FFFFFF"/>
                </a:solidFill>
              </a:rPr>
              <a:t>FUNCTIONALITY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D01422-1FF2-7FD3-6B3C-281EB0F3C250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F39F-D702-6555-C98A-A58BFA8A12BE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30E052-AAED-F368-81EE-9E38C9FD8B5E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8A9BBF-AB5E-281D-FA40-DADA948041F6}"/>
              </a:ext>
            </a:extLst>
          </p:cNvPr>
          <p:cNvSpPr txBox="1">
            <a:spLocks/>
          </p:cNvSpPr>
          <p:nvPr/>
        </p:nvSpPr>
        <p:spPr>
          <a:xfrm>
            <a:off x="1255547" y="1861456"/>
            <a:ext cx="10190071" cy="430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dirty="0">
                <a:solidFill>
                  <a:schemeClr val="bg1"/>
                </a:solidFill>
              </a:rPr>
              <a:t>Navigation:</a:t>
            </a:r>
          </a:p>
          <a:p>
            <a:pPr algn="l"/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Seamless navigation between different screens.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algn="l"/>
            <a:r>
              <a:rPr lang="en-GB" sz="3200" b="1" dirty="0">
                <a:solidFill>
                  <a:schemeClr val="bg1"/>
                </a:solidFill>
              </a:rPr>
              <a:t>Camera &amp; Gallery Integration:</a:t>
            </a:r>
          </a:p>
          <a:p>
            <a:pPr algn="l"/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Capture or select images to add dresses.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algn="l"/>
            <a:r>
              <a:rPr lang="en-GB" sz="3200" b="1" dirty="0">
                <a:solidFill>
                  <a:schemeClr val="bg1"/>
                </a:solidFill>
              </a:rPr>
              <a:t>Dress Categories:</a:t>
            </a:r>
          </a:p>
          <a:p>
            <a:pPr algn="l"/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Traditional and Western dresses displayed in respective screens.</a:t>
            </a:r>
          </a:p>
        </p:txBody>
      </p:sp>
    </p:spTree>
    <p:extLst>
      <p:ext uri="{BB962C8B-B14F-4D97-AF65-F5344CB8AC3E}">
        <p14:creationId xmlns:p14="http://schemas.microsoft.com/office/powerpoint/2010/main" val="18622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957B6-20DD-9C68-04E4-F0EC11BC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39FE38-176A-54BB-3356-8FF9F80B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12B11-39AF-0F0F-E12C-EBD9C666B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1B8E-7109-2DEB-667B-2F0C96EF93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97" r="-1" b="-1"/>
          <a:stretch/>
        </p:blipFill>
        <p:spPr>
          <a:xfrm>
            <a:off x="0" y="71896"/>
            <a:ext cx="1218895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8DC746E-02C1-580D-8917-EC900EC67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0312E29-ED59-9952-AF7F-3E538468C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818CB8-C6E7-2312-EEBF-140B088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15747-48AA-BCBF-8140-725E0008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147" y="445701"/>
            <a:ext cx="10190071" cy="1185642"/>
          </a:xfrm>
        </p:spPr>
        <p:txBody>
          <a:bodyPr anchor="b">
            <a:normAutofit/>
          </a:bodyPr>
          <a:lstStyle/>
          <a:p>
            <a:r>
              <a:rPr lang="en-PK" sz="3200" b="1" dirty="0">
                <a:solidFill>
                  <a:srgbClr val="FFFFFF"/>
                </a:solidFill>
              </a:rPr>
              <a:t>CONCLUSION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3F69EC-068D-5557-F9F1-A79810317B0C}"/>
              </a:ext>
            </a:extLst>
          </p:cNvPr>
          <p:cNvSpPr txBox="1">
            <a:spLocks/>
          </p:cNvSpPr>
          <p:nvPr/>
        </p:nvSpPr>
        <p:spPr>
          <a:xfrm>
            <a:off x="962364" y="423693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K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9CE971-0F9E-5A16-19E2-4CC46BA2C543}"/>
              </a:ext>
            </a:extLst>
          </p:cNvPr>
          <p:cNvSpPr txBox="1">
            <a:spLocks/>
          </p:cNvSpPr>
          <p:nvPr/>
        </p:nvSpPr>
        <p:spPr>
          <a:xfrm>
            <a:off x="806916" y="4203986"/>
            <a:ext cx="10190071" cy="1185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K" sz="5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892DF71-297E-24AD-1BD2-84A539AE0A4F}"/>
              </a:ext>
            </a:extLst>
          </p:cNvPr>
          <p:cNvSpPr txBox="1">
            <a:spLocks/>
          </p:cNvSpPr>
          <p:nvPr/>
        </p:nvSpPr>
        <p:spPr>
          <a:xfrm>
            <a:off x="1307520" y="4186704"/>
            <a:ext cx="9781327" cy="144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sz="2200" dirty="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D82413-9B5C-1659-D154-3B5BB2354504}"/>
              </a:ext>
            </a:extLst>
          </p:cNvPr>
          <p:cNvSpPr txBox="1">
            <a:spLocks/>
          </p:cNvSpPr>
          <p:nvPr/>
        </p:nvSpPr>
        <p:spPr>
          <a:xfrm>
            <a:off x="1255547" y="1861456"/>
            <a:ext cx="10190071" cy="430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dirty="0">
                <a:solidFill>
                  <a:schemeClr val="bg1"/>
                </a:solidFill>
              </a:rPr>
              <a:t>Summary:</a:t>
            </a:r>
          </a:p>
          <a:p>
            <a:pPr algn="l"/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Developed a versatile clothing app with robust navigation and media integration.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Simplified user interaction with an intuitive UI.</a:t>
            </a:r>
          </a:p>
          <a:p>
            <a:pPr algn="l"/>
            <a:endParaRPr lang="en-GB" sz="3200" dirty="0">
              <a:solidFill>
                <a:schemeClr val="bg1"/>
              </a:solidFill>
            </a:endParaRPr>
          </a:p>
          <a:p>
            <a:pPr algn="l"/>
            <a:r>
              <a:rPr lang="en-GB" sz="3200" b="1" dirty="0">
                <a:solidFill>
                  <a:schemeClr val="bg1"/>
                </a:solidFill>
              </a:rPr>
              <a:t>Future Enhancements:</a:t>
            </a:r>
          </a:p>
          <a:p>
            <a:pPr algn="l"/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Enhance dress management (editing, deleting).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Integrate cloud storage for images.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Add more dress categories and details.</a:t>
            </a:r>
          </a:p>
        </p:txBody>
      </p:sp>
    </p:spTree>
    <p:extLst>
      <p:ext uri="{BB962C8B-B14F-4D97-AF65-F5344CB8AC3E}">
        <p14:creationId xmlns:p14="http://schemas.microsoft.com/office/powerpoint/2010/main" val="277647895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361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Google Sans</vt:lpstr>
      <vt:lpstr>Sabon Next LT</vt:lpstr>
      <vt:lpstr>DappledVTI</vt:lpstr>
      <vt:lpstr>MOBILE APP DEVELOPMENT </vt:lpstr>
      <vt:lpstr>INTRODUCTION </vt:lpstr>
      <vt:lpstr>PowerPoint Presentation</vt:lpstr>
      <vt:lpstr>  SYSTEM DESIGN</vt:lpstr>
      <vt:lpstr> IMPLEMEMTATION:</vt:lpstr>
      <vt:lpstr>ClothingAppScreen: Displays a "Get Started" button to navigate to the WardrobeScreen.  WardrobeScreen: Buttons for "Traditional", "Western", and "Add More Dresses". Dialog for selecting Camera or Gallery.  NavigationScreen: Lists dress categories with navigation buttons. </vt:lpstr>
      <vt:lpstr>WORKING </vt:lpstr>
      <vt:lpstr>FUNCTIONALITY  </vt:lpstr>
      <vt:lpstr>CONCLUSION  </vt:lpstr>
      <vt:lpstr>APP INTERFACE   </vt:lpstr>
      <vt:lpstr>APP INTERFACE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Saher Iqbal</dc:creator>
  <cp:lastModifiedBy>Saher Iqbal</cp:lastModifiedBy>
  <cp:revision>14</cp:revision>
  <dcterms:created xsi:type="dcterms:W3CDTF">2024-11-18T14:56:16Z</dcterms:created>
  <dcterms:modified xsi:type="dcterms:W3CDTF">2025-05-14T16:00:50Z</dcterms:modified>
</cp:coreProperties>
</file>