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5" r:id="rId5"/>
    <p:sldId id="306" r:id="rId6"/>
    <p:sldId id="311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Indian Agriculture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Saher Sohail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9" y="425823"/>
            <a:ext cx="10674191" cy="4497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Karif</a:t>
            </a:r>
            <a:r>
              <a:rPr lang="en-US" dirty="0"/>
              <a:t> x Rabi by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7FCF3D-003A-80C9-EBAE-E58C8C8BA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09" y="1605578"/>
            <a:ext cx="10832781" cy="4020816"/>
          </a:xfrm>
        </p:spPr>
      </p:pic>
    </p:spTree>
    <p:extLst>
      <p:ext uri="{BB962C8B-B14F-4D97-AF65-F5344CB8AC3E}">
        <p14:creationId xmlns:p14="http://schemas.microsoft.com/office/powerpoint/2010/main" val="261114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9" y="425823"/>
            <a:ext cx="10674191" cy="449799"/>
          </a:xfrm>
        </p:spPr>
        <p:txBody>
          <a:bodyPr>
            <a:normAutofit fontScale="90000"/>
          </a:bodyPr>
          <a:lstStyle/>
          <a:p>
            <a:r>
              <a:rPr lang="en-US" dirty="0"/>
              <a:t>Fruit and Vegetable area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BD13CD-BEDC-B168-C5A7-604D3D32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993" y="1825625"/>
            <a:ext cx="7768013" cy="4370388"/>
          </a:xfrm>
        </p:spPr>
      </p:pic>
    </p:spTree>
    <p:extLst>
      <p:ext uri="{BB962C8B-B14F-4D97-AF65-F5344CB8AC3E}">
        <p14:creationId xmlns:p14="http://schemas.microsoft.com/office/powerpoint/2010/main" val="348955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Saher Sohail</a:t>
            </a:r>
          </a:p>
          <a:p>
            <a:r>
              <a:rPr lang="en-US" dirty="0"/>
              <a:t>khansahersohail@gmail.com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Agricultural analysis is crucial for ensuring food security, promoting economic development, managing resources sustainably, adapting to climate change, informing policy-making, fostering rural development, and providing market intelligence.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23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Crop Production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717CDF-975D-8368-64A7-87EED851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552" y="1138518"/>
            <a:ext cx="10015247" cy="5598346"/>
          </a:xfrm>
        </p:spPr>
      </p:pic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23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Barley yielded by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E4D1C8-A6C4-3843-8B31-B3A092C7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210" y="1825625"/>
            <a:ext cx="6055579" cy="4370388"/>
          </a:xfrm>
        </p:spPr>
      </p:pic>
    </p:spTree>
    <p:extLst>
      <p:ext uri="{BB962C8B-B14F-4D97-AF65-F5344CB8AC3E}">
        <p14:creationId xmlns:p14="http://schemas.microsoft.com/office/powerpoint/2010/main" val="175346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23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Highest Crop Production by each District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BFB072-6BB1-5F77-213E-7BCD46166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623" y="1825625"/>
            <a:ext cx="7806754" cy="4370388"/>
          </a:xfrm>
        </p:spPr>
      </p:pic>
    </p:spTree>
    <p:extLst>
      <p:ext uri="{BB962C8B-B14F-4D97-AF65-F5344CB8AC3E}">
        <p14:creationId xmlns:p14="http://schemas.microsoft.com/office/powerpoint/2010/main" val="353181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23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Highest three corps yielded over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8C93B14-03C9-C879-3A96-3F2469B86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515" y="1825625"/>
            <a:ext cx="3304970" cy="4370388"/>
          </a:xfrm>
        </p:spPr>
      </p:pic>
    </p:spTree>
    <p:extLst>
      <p:ext uri="{BB962C8B-B14F-4D97-AF65-F5344CB8AC3E}">
        <p14:creationId xmlns:p14="http://schemas.microsoft.com/office/powerpoint/2010/main" val="221102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23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Fruit Area By District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C4D6C9-977D-B1B9-E5F6-AD03A254D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478" y="1825625"/>
            <a:ext cx="8333043" cy="4370388"/>
          </a:xfrm>
        </p:spPr>
      </p:pic>
    </p:spTree>
    <p:extLst>
      <p:ext uri="{BB962C8B-B14F-4D97-AF65-F5344CB8AC3E}">
        <p14:creationId xmlns:p14="http://schemas.microsoft.com/office/powerpoint/2010/main" val="365003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23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Veg Area By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A08673-DA21-ED32-CC69-281B2F9A2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590" y="1825625"/>
            <a:ext cx="6558819" cy="4370388"/>
          </a:xfrm>
        </p:spPr>
      </p:pic>
    </p:spTree>
    <p:extLst>
      <p:ext uri="{BB962C8B-B14F-4D97-AF65-F5344CB8AC3E}">
        <p14:creationId xmlns:p14="http://schemas.microsoft.com/office/powerpoint/2010/main" val="235918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23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Karif</a:t>
            </a:r>
            <a:r>
              <a:rPr lang="en-US" dirty="0"/>
              <a:t> x Rabi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0DD4DC-F136-5C13-2482-4FED8186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970" y="1825625"/>
            <a:ext cx="7750060" cy="4370388"/>
          </a:xfrm>
        </p:spPr>
      </p:pic>
    </p:spTree>
    <p:extLst>
      <p:ext uri="{BB962C8B-B14F-4D97-AF65-F5344CB8AC3E}">
        <p14:creationId xmlns:p14="http://schemas.microsoft.com/office/powerpoint/2010/main" val="146153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{D3EF03A6-24F3-42CA-A6D7-807CA1ABDA5E}tf56410444_win32</Template>
  <TotalTime>59</TotalTime>
  <Words>100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Indian Agriculture Analysis</vt:lpstr>
      <vt:lpstr>Introduction</vt:lpstr>
      <vt:lpstr>Overall Crop Production</vt:lpstr>
      <vt:lpstr>Barley yielded by state</vt:lpstr>
      <vt:lpstr>Highest Crop Production by each District</vt:lpstr>
      <vt:lpstr>Highest three corps yielded over time</vt:lpstr>
      <vt:lpstr>Fruit Area By District</vt:lpstr>
      <vt:lpstr>Veg Area By State</vt:lpstr>
      <vt:lpstr>Karif x Rabi</vt:lpstr>
      <vt:lpstr>Karif x Rabi by state</vt:lpstr>
      <vt:lpstr>Fruit and Vegetable area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Agriculture Analysis</dc:title>
  <dc:creator>Saher Sohail</dc:creator>
  <cp:lastModifiedBy>Saher Sohail</cp:lastModifiedBy>
  <cp:revision>1</cp:revision>
  <dcterms:created xsi:type="dcterms:W3CDTF">2024-03-29T18:37:50Z</dcterms:created>
  <dcterms:modified xsi:type="dcterms:W3CDTF">2024-03-29T19:37:43Z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