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ABBF-B858-429C-8CDA-E8E6A839C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F8D78-3881-431F-985C-FDA29E74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D7F3-511D-42F6-AFBD-D3ACE7FA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6A3F-F413-46F8-AD19-E53AE90F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6311-2CE9-4112-823E-ED471046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29CE-4327-46D8-ADA3-B3137A55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98BFB-99F3-458A-B7F0-2089C419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4567-B5C6-406F-8574-27FCACA4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9CDB-1A0E-42F0-A6B8-CE13F9A3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8FD4-F824-43D4-BFD4-7B030910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5D380-A01B-4CDD-8BE2-10973CD2F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BC0F-9184-4938-9267-E511108E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07C2-CE90-456B-8F14-BE880199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CC78-84E7-4760-9570-98E450C1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3C5D-89F9-48A7-96EE-F4AB366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F750-B664-4F06-9A34-06FBCCC4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4D8D-A0FC-4889-AEF8-F67D872C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8A9F-081A-4137-8C8D-51505E51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AB9B-3523-4E79-8CCD-4DE6FF9F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2F0B-1110-40D7-8B5E-BF2428A7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F0F-512F-42CC-8928-0DB3A119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FC7B-619C-48EC-BAC0-09FF5E5B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754C-6F63-4C88-B505-C6E09D2E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827D-6498-420E-BE89-504FA463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A085-AD16-419B-87D2-80B5CF43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6966-DD88-425D-ADB6-5DA42564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1718-BC5C-4310-97AF-EB34E6D7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3845-B7DA-47DD-AF75-2E9A6250B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16BD-C2AF-4492-BD43-F5A95A5A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7939-9CED-43C6-B4AA-3CF15FEC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F095-4EE7-41C7-9CA2-A3E0C943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DD07-8DC8-4041-866F-EDA9C9E0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B767A-ED55-4631-9CA1-34B541D7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EFCA-A4FD-43C8-9028-800DC5A9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7126D-F0E4-407C-B860-CE00F4BE6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E0B87-A2A5-4721-88DD-C6DC682ED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CB39C-F2AE-432A-94A2-30E84C4C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FAFA4-3DF8-434E-BD27-1DA6556C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D2263-00DE-4341-95C4-83488CE8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AA9-51B0-4390-8334-CC4057C6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3FE91-DEC7-4C5A-B1FD-12551C4A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83881-115A-4C20-90D6-004C4EE3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12B5-1F15-4AF4-86A5-4AA344E3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CF672-691B-4877-A404-5A815B33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590E5-2B7B-41CE-8735-58DF8C38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22C3-62CB-4793-9014-FE30EF20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DF69-8DCD-43A0-B4A2-9113B1BE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06B3-7278-48F3-A56A-826C27F3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1B9C4-A9C7-47DD-90D8-493AC806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FF5A-5843-49CA-B76A-A69FF319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39B2F-F38C-47E6-AE9E-7CC114F4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443B2-D1DD-4F85-B832-480DDBD6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7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642C-EDBC-42FA-B596-8245816D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D530E-A010-4C3A-902C-E91E561E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067B-3DDB-468A-82FF-0C1541164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5728E-A5FA-485C-AC20-2CDA7D43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169AF-965D-4E78-88DF-3FCEF697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6226-7379-43B7-A1A0-CE238909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CB4C2-444B-40C1-BB75-76B5EAC1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B993-4851-45C6-82CC-F16CB296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C7D1-7EA7-494A-9A95-AE137F336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BDF3-AD16-4D86-A3BC-AAB36FE465C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C92B-8814-4F5A-9296-725217A50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A52B-5D5A-4842-A2E2-FF940CB8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3E9A-1A08-4749-973F-6649DA1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3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7D0CA7-2B7A-444B-B9AB-7C3973ED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676400"/>
            <a:ext cx="5124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5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EB43-6432-4A97-BA59-B94260A1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C213-0D43-46DE-86F6-CB907923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Command to know inbuilt function: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err="1"/>
              <a:t>dir</a:t>
            </a:r>
            <a:r>
              <a:rPr lang="en-US" sz="1500" dirty="0"/>
              <a:t>(__</a:t>
            </a:r>
            <a:r>
              <a:rPr lang="en-US" sz="1500" dirty="0" err="1"/>
              <a:t>builtins</a:t>
            </a:r>
            <a:r>
              <a:rPr lang="en-US" sz="1500" dirty="0"/>
              <a:t>__)</a:t>
            </a:r>
          </a:p>
          <a:p>
            <a:r>
              <a:rPr lang="en-US" sz="1500" dirty="0"/>
              <a:t>How to know the functionality of function:</a:t>
            </a:r>
          </a:p>
          <a:p>
            <a:pPr marL="0" indent="0">
              <a:buNone/>
            </a:pPr>
            <a:r>
              <a:rPr lang="en-US" sz="1500" dirty="0"/>
              <a:t>Example if we want to know what max function </a:t>
            </a:r>
            <a:r>
              <a:rPr lang="en-US" sz="1500" dirty="0" err="1"/>
              <a:t>does.than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Help (max)</a:t>
            </a:r>
          </a:p>
          <a:p>
            <a:r>
              <a:rPr lang="en-US" sz="1500" dirty="0"/>
              <a:t>Built in module:</a:t>
            </a:r>
          </a:p>
          <a:p>
            <a:r>
              <a:rPr lang="en-US" sz="1500" dirty="0"/>
              <a:t>Save and run python files.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6251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Sah</dc:creator>
  <cp:lastModifiedBy>Gaurav Sah</cp:lastModifiedBy>
  <cp:revision>5</cp:revision>
  <dcterms:created xsi:type="dcterms:W3CDTF">2018-05-08T06:39:54Z</dcterms:created>
  <dcterms:modified xsi:type="dcterms:W3CDTF">2018-05-08T10:33:13Z</dcterms:modified>
</cp:coreProperties>
</file>