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9" autoAdjust="0"/>
    <p:restoredTop sz="94674"/>
  </p:normalViewPr>
  <p:slideViewPr>
    <p:cSldViewPr snapToGrid="0">
      <p:cViewPr varScale="1">
        <p:scale>
          <a:sx n="96" d="100"/>
          <a:sy n="9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373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mr-IN" sz="2800" dirty="0" smtClean="0">
                <a:latin typeface="Mistral" panose="03090702030407020403" pitchFamily="66" charset="0"/>
              </a:rPr>
              <a:t>…</a:t>
            </a:r>
            <a:r>
              <a:rPr lang="en-IN" sz="2800" dirty="0" smtClean="0">
                <a:latin typeface="Mistral" panose="03090702030407020403" pitchFamily="66" charset="0"/>
              </a:rPr>
              <a:t>Memories never fade away</a:t>
            </a:r>
            <a:endParaRPr lang="en-IN" sz="2800" dirty="0">
              <a:latin typeface="Mistral" panose="030907020304070204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7785" y="5008728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Lets Create a Dairy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78538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Signup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760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3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636" y="1291675"/>
            <a:ext cx="5008728" cy="4283204"/>
          </a:xfrm>
          <a:prstGeom prst="rect">
            <a:avLst/>
          </a:prstGeom>
          <a:solidFill>
            <a:srgbClr val="F4EDE1"/>
          </a:solidFill>
          <a:ln>
            <a:noFill/>
          </a:ln>
          <a:effectLst>
            <a:glow rad="101600">
              <a:srgbClr val="F4EDE1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0652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 BERKLEY" panose="02000000000000000000" pitchFamily="2" charset="0"/>
              </a:rPr>
              <a:t>Photo Dairies</a:t>
            </a:r>
            <a:endParaRPr lang="en-IN" sz="3200" dirty="0">
              <a:latin typeface="AR BERKLEY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57207" y="2608289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57206" y="3394462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3966" y="4249713"/>
            <a:ext cx="1424067" cy="509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</a:rPr>
              <a:t>Login</a:t>
            </a:r>
            <a:endParaRPr lang="en-IN" dirty="0">
              <a:latin typeface="Lucida Sans" panose="020B0602030504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862" y="5015647"/>
            <a:ext cx="173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Forgot password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810" y="5014689"/>
            <a:ext cx="85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06" y="2613574"/>
            <a:ext cx="496926" cy="50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466530"/>
            <a:ext cx="355737" cy="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4" y="5608752"/>
            <a:ext cx="57593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91863" y="5608752"/>
            <a:ext cx="318446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6621431" y="6068091"/>
            <a:ext cx="259308" cy="22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1606568"/>
            <a:ext cx="348938" cy="3489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2010353"/>
            <a:ext cx="348938" cy="35458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Add a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42489"/>
              </p:ext>
            </p:extLst>
          </p:nvPr>
        </p:nvGraphicFramePr>
        <p:xfrm>
          <a:off x="8243241" y="2563168"/>
          <a:ext cx="3111694" cy="27127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1694"/>
              </a:tblGrid>
              <a:tr h="2712715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Birthday Celebrations in my friends place.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Dance</a:t>
                      </a:r>
                      <a:r>
                        <a:rPr lang="en-US" b="0" baseline="0" dirty="0" smtClean="0"/>
                        <a:t> with my friend on his birthday. :D</a:t>
                      </a:r>
                    </a:p>
                    <a:p>
                      <a:endParaRPr lang="en-US" b="0" baseline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32453" y="845932"/>
            <a:ext cx="9144000" cy="6597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 Dairy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2343066"/>
            <a:ext cx="1020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 page for every user.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Their personal space to record what has happened over the day.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 pictures along with the briefing about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see old memories (updated so far).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 themes. (They can design their dairy based on their taste).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“Mark as special” option saves the special moments happened so far in a separate folder.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delete and modify if required.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Recycle bin to save all the deleted items. Auto removed after 30 days.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147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Adobe Heiti Std R</vt:lpstr>
      <vt:lpstr>AR BERKLEY</vt:lpstr>
      <vt:lpstr>Calibri</vt:lpstr>
      <vt:lpstr>Calibri Light</vt:lpstr>
      <vt:lpstr>Lucida Sans</vt:lpstr>
      <vt:lpstr>Mangal</vt:lpstr>
      <vt:lpstr>Mistral</vt:lpstr>
      <vt:lpstr>Arial</vt:lpstr>
      <vt:lpstr>Office Theme</vt:lpstr>
      <vt:lpstr>Photo Dairies</vt:lpstr>
      <vt:lpstr>Photo Dairies</vt:lpstr>
      <vt:lpstr>Photo Dairies</vt:lpstr>
      <vt:lpstr>My Dairy</vt:lpstr>
    </vt:vector>
  </TitlesOfParts>
  <Company>Hewlett-Packard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Dairies</dc:title>
  <dc:creator>UpendraK93</dc:creator>
  <cp:lastModifiedBy>Microsoft Office User</cp:lastModifiedBy>
  <cp:revision>14</cp:revision>
  <dcterms:created xsi:type="dcterms:W3CDTF">2018-03-05T04:59:43Z</dcterms:created>
  <dcterms:modified xsi:type="dcterms:W3CDTF">2018-03-05T07:11:01Z</dcterms:modified>
</cp:coreProperties>
</file>