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5DC55-31C2-4273-8ABB-33A96C3CEFAD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8F036-AFF4-40CF-BBD2-F6F91F503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2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Web page interface.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8F036-AFF4-40CF-BBD2-F6F91F503FD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3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dirty="0" smtClean="0"/>
              <a:t>Login</a:t>
            </a:r>
            <a:r>
              <a:rPr lang="en-IN" baseline="0" dirty="0" smtClean="0"/>
              <a:t> page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8F036-AFF4-40CF-BBD2-F6F91F503FD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7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Can select the date </a:t>
            </a:r>
            <a:r>
              <a:rPr lang="en-IN" dirty="0" smtClean="0"/>
              <a:t>and</a:t>
            </a:r>
            <a:r>
              <a:rPr lang="en-IN" baseline="0" dirty="0" smtClean="0"/>
              <a:t> can update the memories till now. “Add </a:t>
            </a:r>
            <a:r>
              <a:rPr lang="en-IN" baseline="0" dirty="0" smtClean="0"/>
              <a:t>a </a:t>
            </a:r>
            <a:r>
              <a:rPr lang="en-IN" baseline="0" dirty="0" smtClean="0"/>
              <a:t>photo” option will enable to add </a:t>
            </a:r>
            <a:r>
              <a:rPr lang="en-IN" baseline="0" dirty="0" smtClean="0"/>
              <a:t>a photo</a:t>
            </a:r>
            <a:r>
              <a:rPr lang="en-IN" baseline="0" smtClean="0"/>
              <a:t>. </a:t>
            </a:r>
            <a:r>
              <a:rPr lang="en-IN" baseline="0" smtClean="0"/>
              <a:t>Text </a:t>
            </a:r>
            <a:r>
              <a:rPr lang="en-IN" baseline="0" dirty="0" smtClean="0"/>
              <a:t>will be empty on a new photo when it is clicked.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8F036-AFF4-40CF-BBD2-F6F91F503FD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3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View </a:t>
            </a:r>
            <a:r>
              <a:rPr lang="en-IN" dirty="0" smtClean="0"/>
              <a:t>of </a:t>
            </a: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March memory.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8F036-AFF4-40CF-BBD2-F6F91F503FD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6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9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0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4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5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373" y="35099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2800" dirty="0" smtClean="0">
                <a:latin typeface="Mistral" panose="03090702030407020403" pitchFamily="66" charset="0"/>
              </a:rPr>
              <a:t>-Memories never fade away</a:t>
            </a:r>
            <a:endParaRPr lang="en-IN" sz="2800" dirty="0">
              <a:latin typeface="Mistral" panose="030907020304070204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7785" y="5008728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Lets Create a Dairy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78538" y="723331"/>
            <a:ext cx="1166883" cy="399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Signup</a:t>
            </a:r>
            <a:endParaRPr lang="en-IN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13760" y="723331"/>
            <a:ext cx="1166883" cy="399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Login</a:t>
            </a:r>
            <a:endParaRPr lang="en-IN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73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524" y="54071"/>
            <a:ext cx="4958687" cy="8975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376" y="793703"/>
            <a:ext cx="3339152" cy="734491"/>
          </a:xfrm>
        </p:spPr>
        <p:txBody>
          <a:bodyPr>
            <a:normAutofit/>
          </a:bodyPr>
          <a:lstStyle/>
          <a:p>
            <a:pPr algn="r"/>
            <a:r>
              <a:rPr lang="en-IN" sz="2000" dirty="0" smtClean="0">
                <a:latin typeface="Mistral" panose="03090702030407020403" pitchFamily="66" charset="0"/>
              </a:rPr>
              <a:t>-Memories never fade away</a:t>
            </a:r>
            <a:endParaRPr lang="en-IN" sz="2000" dirty="0">
              <a:latin typeface="Mistral" panose="030907020304070204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568" y="1736726"/>
            <a:ext cx="98035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Login page for every user and their personal space to records what has happened over the day.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Add pictures along with the briefing about it.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Can see old memories (Updated so far).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Can add previous day memories on selecting the date while adding a memory.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Add themes. (They can design their dairy based on their taste.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“Mark as special” Option saves the special moments happened so far in a spate folder.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Can delete and modify if required.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Recycle bin to Save all the deleted items. Auto removed after 30 days.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0568" y="1208767"/>
            <a:ext cx="980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latin typeface="Arial Rounded MT Bold" panose="020F0704030504030204" pitchFamily="34" charset="0"/>
              </a:rPr>
              <a:t>Project details:</a:t>
            </a:r>
            <a:endParaRPr lang="en-IN" b="1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12192000" cy="68494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91636" y="1291675"/>
            <a:ext cx="5008728" cy="4283204"/>
          </a:xfrm>
          <a:prstGeom prst="rect">
            <a:avLst/>
          </a:prstGeom>
          <a:solidFill>
            <a:srgbClr val="F4EDE1"/>
          </a:solidFill>
          <a:ln>
            <a:noFill/>
          </a:ln>
          <a:effectLst>
            <a:glow rad="101600">
              <a:srgbClr val="F4EDE1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10652"/>
            <a:ext cx="9144000" cy="23876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AR BERKLEY" panose="02000000000000000000" pitchFamily="2" charset="0"/>
              </a:rPr>
              <a:t>Photo Dairies</a:t>
            </a:r>
            <a:endParaRPr lang="en-IN" sz="3200" dirty="0">
              <a:latin typeface="AR BERKLEY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57207" y="2608289"/>
            <a:ext cx="3777521" cy="509665"/>
          </a:xfrm>
          <a:prstGeom prst="roundRect">
            <a:avLst>
              <a:gd name="adj" fmla="val 488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57206" y="3394462"/>
            <a:ext cx="3777521" cy="509665"/>
          </a:xfrm>
          <a:prstGeom prst="roundRect">
            <a:avLst>
              <a:gd name="adj" fmla="val 488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83966" y="4249713"/>
            <a:ext cx="1424067" cy="5096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</a:rPr>
              <a:t>Login</a:t>
            </a:r>
            <a:endParaRPr lang="en-IN" dirty="0">
              <a:latin typeface="Lucida Sans" panose="020B060203050409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1862" y="5015647"/>
            <a:ext cx="173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Forgot password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5810" y="5014689"/>
            <a:ext cx="85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Signup</a:t>
            </a:r>
            <a:endParaRPr lang="en-IN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06" y="2613574"/>
            <a:ext cx="496926" cy="504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02" y="3466530"/>
            <a:ext cx="355737" cy="3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524" y="54071"/>
            <a:ext cx="4958687" cy="8975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376" y="793703"/>
            <a:ext cx="3339152" cy="734491"/>
          </a:xfrm>
        </p:spPr>
        <p:txBody>
          <a:bodyPr>
            <a:normAutofit/>
          </a:bodyPr>
          <a:lstStyle/>
          <a:p>
            <a:pPr algn="r"/>
            <a:r>
              <a:rPr lang="en-IN" sz="2000" dirty="0" smtClean="0">
                <a:latin typeface="Mistral" panose="03090702030407020403" pitchFamily="66" charset="0"/>
              </a:rPr>
              <a:t>-Memories never fade away</a:t>
            </a:r>
            <a:endParaRPr lang="en-IN" sz="2000" dirty="0">
              <a:latin typeface="Mistral" panose="03090702030407020403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804479" y="303308"/>
            <a:ext cx="796120" cy="35808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Logout</a:t>
            </a:r>
            <a:endParaRPr lang="en-IN" sz="1100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0460"/>
          <a:stretch/>
        </p:blipFill>
        <p:spPr>
          <a:xfrm>
            <a:off x="818075" y="5608752"/>
            <a:ext cx="2853174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87" y="303308"/>
            <a:ext cx="491318" cy="35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" y="1603747"/>
            <a:ext cx="6077803" cy="40079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71249" y="5608752"/>
            <a:ext cx="3239060" cy="1143000"/>
          </a:xfrm>
          <a:prstGeom prst="rect">
            <a:avLst/>
          </a:prstGeom>
          <a:solidFill>
            <a:srgbClr val="F4EDE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18074" y="1124409"/>
            <a:ext cx="2756848" cy="4037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Sakshi’s</a:t>
            </a:r>
            <a:r>
              <a:rPr lang="en-IN" dirty="0" smtClean="0"/>
              <a:t> Dairy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720914" y="1600308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01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416951" y="1600309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128910" y="1600308"/>
            <a:ext cx="748351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2018</a:t>
            </a:r>
            <a:endParaRPr lang="en-IN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1053265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/>
          <p:cNvSpPr/>
          <p:nvPr/>
        </p:nvSpPr>
        <p:spPr>
          <a:xfrm rot="-5400000">
            <a:off x="8176550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8124041" y="5702580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Upload Memory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4041" y="2267826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15952" y="2770496"/>
            <a:ext cx="3138983" cy="26749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 smtClean="0"/>
              <a:t>Birthday Celebrations in my friends place.</a:t>
            </a:r>
          </a:p>
          <a:p>
            <a:endParaRPr lang="en-IN" dirty="0"/>
          </a:p>
          <a:p>
            <a:r>
              <a:rPr lang="en-IN" dirty="0" smtClean="0"/>
              <a:t>Dance with my friend on his birthday </a:t>
            </a:r>
            <a:r>
              <a:rPr lang="en-IN" dirty="0" smtClean="0">
                <a:sym typeface="Wingdings" panose="05000000000000000000" pitchFamily="2" charset="2"/>
              </a:rPr>
              <a:t>.</a:t>
            </a:r>
            <a:endParaRPr lang="en-IN" dirty="0"/>
          </a:p>
        </p:txBody>
      </p:sp>
      <p:sp>
        <p:nvSpPr>
          <p:cNvPr id="6" name="Cross 5"/>
          <p:cNvSpPr/>
          <p:nvPr/>
        </p:nvSpPr>
        <p:spPr>
          <a:xfrm rot="2700000">
            <a:off x="3372060" y="5619324"/>
            <a:ext cx="264587" cy="296055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/>
          <p:cNvSpPr/>
          <p:nvPr/>
        </p:nvSpPr>
        <p:spPr>
          <a:xfrm rot="2700000">
            <a:off x="1920513" y="5636813"/>
            <a:ext cx="264587" cy="296055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/>
          <p:cNvSpPr/>
          <p:nvPr/>
        </p:nvSpPr>
        <p:spPr>
          <a:xfrm rot="2700000">
            <a:off x="6612427" y="1604456"/>
            <a:ext cx="264587" cy="296055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3882942" y="5955706"/>
            <a:ext cx="1498528" cy="4037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a photo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4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524" y="54071"/>
            <a:ext cx="4958687" cy="8975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376" y="793703"/>
            <a:ext cx="3339152" cy="734491"/>
          </a:xfrm>
        </p:spPr>
        <p:txBody>
          <a:bodyPr>
            <a:normAutofit/>
          </a:bodyPr>
          <a:lstStyle/>
          <a:p>
            <a:pPr algn="r"/>
            <a:r>
              <a:rPr lang="en-IN" sz="2000" dirty="0" smtClean="0">
                <a:latin typeface="Mistral" panose="03090702030407020403" pitchFamily="66" charset="0"/>
              </a:rPr>
              <a:t>-Memories never fade away</a:t>
            </a:r>
            <a:endParaRPr lang="en-IN" sz="2000" dirty="0">
              <a:latin typeface="Mistral" panose="03090702030407020403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804479" y="303308"/>
            <a:ext cx="796120" cy="35808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Logout</a:t>
            </a:r>
            <a:endParaRPr lang="en-IN" sz="1100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4" y="5608752"/>
            <a:ext cx="5759357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87" y="303308"/>
            <a:ext cx="491318" cy="35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" y="1603747"/>
            <a:ext cx="6077803" cy="40079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91863" y="5608752"/>
            <a:ext cx="318446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6621431" y="6068091"/>
            <a:ext cx="259308" cy="22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09" y="1606568"/>
            <a:ext cx="348938" cy="3489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09" y="2010353"/>
            <a:ext cx="348938" cy="354581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18074" y="1124409"/>
            <a:ext cx="2756848" cy="4037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Sakshi’s</a:t>
            </a:r>
            <a:r>
              <a:rPr lang="en-IN" dirty="0" smtClean="0"/>
              <a:t> Dairy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720914" y="1600308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01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416951" y="1600309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128910" y="1600308"/>
            <a:ext cx="748351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2018</a:t>
            </a:r>
            <a:endParaRPr lang="en-IN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1053265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/>
          <p:cNvSpPr/>
          <p:nvPr/>
        </p:nvSpPr>
        <p:spPr>
          <a:xfrm rot="-5400000">
            <a:off x="8176550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8124041" y="5702580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Add a Memory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4041" y="2593075"/>
            <a:ext cx="3248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Birthday Celebrations in my friends </a:t>
            </a:r>
            <a:r>
              <a:rPr lang="en-IN" dirty="0" smtClean="0"/>
              <a:t>place.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Dance </a:t>
            </a:r>
            <a:r>
              <a:rPr lang="en-IN" dirty="0"/>
              <a:t>with my friend on his birthday </a:t>
            </a:r>
            <a:r>
              <a:rPr lang="en-IN" dirty="0">
                <a:sym typeface="Wingdings" panose="05000000000000000000" pitchFamily="2" charset="2"/>
              </a:rPr>
              <a:t>.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258</Words>
  <Application>Microsoft Macintosh PowerPoint</Application>
  <PresentationFormat>Widescreen</PresentationFormat>
  <Paragraphs>61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Adobe Heiti Std R</vt:lpstr>
      <vt:lpstr>AR BERKLEY</vt:lpstr>
      <vt:lpstr>Arial Rounded MT Bold</vt:lpstr>
      <vt:lpstr>Calibri</vt:lpstr>
      <vt:lpstr>Calibri Light</vt:lpstr>
      <vt:lpstr>Lucida Sans</vt:lpstr>
      <vt:lpstr>Mistral</vt:lpstr>
      <vt:lpstr>Wingdings</vt:lpstr>
      <vt:lpstr>Arial</vt:lpstr>
      <vt:lpstr>Office Theme</vt:lpstr>
      <vt:lpstr>Photo Dairies</vt:lpstr>
      <vt:lpstr>Photo Dairies</vt:lpstr>
      <vt:lpstr>Photo Dairies</vt:lpstr>
      <vt:lpstr>Photo Dairies</vt:lpstr>
      <vt:lpstr>Photo Dairies</vt:lpstr>
    </vt:vector>
  </TitlesOfParts>
  <Company>Hewlett-Packard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Dairies</dc:title>
  <dc:creator>sahithip2510@gmail.com</dc:creator>
  <cp:lastModifiedBy>Microsoft Office User</cp:lastModifiedBy>
  <cp:revision>18</cp:revision>
  <dcterms:created xsi:type="dcterms:W3CDTF">2018-03-05T04:59:43Z</dcterms:created>
  <dcterms:modified xsi:type="dcterms:W3CDTF">2018-03-05T08:10:47Z</dcterms:modified>
</cp:coreProperties>
</file>