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5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7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0AEB-DBDE-6842-94BB-D06BAE0F7961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A807-E53E-E443-B8BB-D0672BD85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0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373" y="350996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mr-IN" sz="2800" dirty="0" smtClean="0">
                <a:latin typeface="Mistral" panose="03090702030407020403" pitchFamily="66" charset="0"/>
              </a:rPr>
              <a:t>…</a:t>
            </a:r>
            <a:r>
              <a:rPr lang="en-IN" sz="2800" dirty="0" smtClean="0">
                <a:latin typeface="Mistral" panose="03090702030407020403" pitchFamily="66" charset="0"/>
              </a:rPr>
              <a:t>Memories never fade away</a:t>
            </a:r>
            <a:endParaRPr lang="en-IN" sz="2800" dirty="0">
              <a:latin typeface="Mistral" panose="030907020304070204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7785" y="5008728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Lets Create a Dairy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678538" y="723331"/>
            <a:ext cx="1166883" cy="399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Signup</a:t>
            </a:r>
            <a:endParaRPr lang="en-IN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13760" y="723331"/>
            <a:ext cx="1166883" cy="399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Login</a:t>
            </a:r>
            <a:endParaRPr lang="en-IN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4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"/>
            <a:ext cx="12192000" cy="68494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91636" y="1291675"/>
            <a:ext cx="5008728" cy="4283204"/>
          </a:xfrm>
          <a:prstGeom prst="rect">
            <a:avLst/>
          </a:prstGeom>
          <a:solidFill>
            <a:srgbClr val="F4EDE1"/>
          </a:solidFill>
          <a:ln>
            <a:noFill/>
          </a:ln>
          <a:effectLst>
            <a:glow rad="101600">
              <a:srgbClr val="F4EDE1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10652"/>
            <a:ext cx="9144000" cy="23876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AR BERKLEY" panose="02000000000000000000" pitchFamily="2" charset="0"/>
              </a:rPr>
              <a:t>Photo Dairies</a:t>
            </a:r>
            <a:endParaRPr lang="en-IN" sz="3200" dirty="0">
              <a:latin typeface="AR BERKLEY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57207" y="2608289"/>
            <a:ext cx="3777521" cy="509665"/>
          </a:xfrm>
          <a:prstGeom prst="roundRect">
            <a:avLst>
              <a:gd name="adj" fmla="val 488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57206" y="3394462"/>
            <a:ext cx="3777521" cy="509665"/>
          </a:xfrm>
          <a:prstGeom prst="roundRect">
            <a:avLst>
              <a:gd name="adj" fmla="val 488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Password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83966" y="4249713"/>
            <a:ext cx="1424067" cy="5096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</a:rPr>
              <a:t>Login</a:t>
            </a:r>
            <a:endParaRPr lang="en-IN" dirty="0">
              <a:latin typeface="Lucida Sans" panose="020B060203050409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1862" y="5015647"/>
            <a:ext cx="173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Forgot password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85810" y="5014689"/>
            <a:ext cx="85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Signup</a:t>
            </a:r>
            <a:endParaRPr lang="en-IN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06" y="2613574"/>
            <a:ext cx="496926" cy="5043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02" y="3466530"/>
            <a:ext cx="355737" cy="3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1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8554"/>
            <a:ext cx="12192000" cy="6849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524" y="54071"/>
            <a:ext cx="4958687" cy="8975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IN" dirty="0">
              <a:latin typeface="AR BERKLEY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6376" y="793703"/>
            <a:ext cx="3339152" cy="734491"/>
          </a:xfrm>
        </p:spPr>
        <p:txBody>
          <a:bodyPr>
            <a:normAutofit/>
          </a:bodyPr>
          <a:lstStyle/>
          <a:p>
            <a:pPr algn="r"/>
            <a:r>
              <a:rPr lang="en-IN" sz="2000" dirty="0" smtClean="0">
                <a:latin typeface="Mistral" panose="03090702030407020403" pitchFamily="66" charset="0"/>
              </a:rPr>
              <a:t>-Memories never fade away</a:t>
            </a:r>
            <a:endParaRPr lang="en-IN" sz="2000" dirty="0">
              <a:latin typeface="Mistral" panose="03090702030407020403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804479" y="303308"/>
            <a:ext cx="796120" cy="35808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Logout</a:t>
            </a:r>
            <a:endParaRPr lang="en-IN" sz="1100" dirty="0">
              <a:solidFill>
                <a:schemeClr val="tx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4" y="5608752"/>
            <a:ext cx="5759357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87" y="303308"/>
            <a:ext cx="491318" cy="358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6" y="1603747"/>
            <a:ext cx="6077803" cy="40079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91863" y="5608752"/>
            <a:ext cx="318446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6621431" y="6068091"/>
            <a:ext cx="259308" cy="22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09" y="1606568"/>
            <a:ext cx="348938" cy="3489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09" y="2010353"/>
            <a:ext cx="348938" cy="354581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18074" y="1124409"/>
            <a:ext cx="2756848" cy="4037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Sakshi’s</a:t>
            </a:r>
            <a:r>
              <a:rPr lang="en-IN" dirty="0" smtClean="0"/>
              <a:t> Dairy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720914" y="1600308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01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416951" y="1600309"/>
            <a:ext cx="662349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128910" y="1600308"/>
            <a:ext cx="748351" cy="354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2018</a:t>
            </a:r>
            <a:endParaRPr lang="en-IN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1053265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/>
          <p:cNvSpPr/>
          <p:nvPr/>
        </p:nvSpPr>
        <p:spPr>
          <a:xfrm rot="-5400000">
            <a:off x="8176550" y="1653219"/>
            <a:ext cx="368360" cy="2349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8124041" y="5702580"/>
            <a:ext cx="3248167" cy="696036"/>
          </a:xfrm>
          <a:prstGeom prst="rect">
            <a:avLst/>
          </a:prstGeom>
          <a:solidFill>
            <a:schemeClr val="tx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Lucida Sans" panose="020B0602030504090204" pitchFamily="34" charset="0"/>
                <a:ea typeface="Adobe Heiti Std R" panose="020B0400000000000000" pitchFamily="34" charset="-128"/>
              </a:rPr>
              <a:t>Add a Memory</a:t>
            </a:r>
            <a:endParaRPr lang="en-IN" dirty="0">
              <a:latin typeface="Lucida Sans" panose="020B0602030504090204" pitchFamily="34" charset="0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43241" y="2563168"/>
          <a:ext cx="3111694" cy="27127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11694"/>
              </a:tblGrid>
              <a:tr h="2712715"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Birthday Celebrations in my friends place.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Dance</a:t>
                      </a:r>
                      <a:r>
                        <a:rPr lang="en-US" b="0" baseline="0" dirty="0" smtClean="0"/>
                        <a:t> with my friend on his birthday. :D</a:t>
                      </a:r>
                    </a:p>
                    <a:p>
                      <a:endParaRPr lang="en-US" b="0" baseline="0" dirty="0" smtClean="0"/>
                    </a:p>
                    <a:p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26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8554"/>
            <a:ext cx="12192000" cy="684944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24000" y="2343066"/>
            <a:ext cx="10206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smtClean="0"/>
              <a:t>Login </a:t>
            </a:r>
            <a:r>
              <a:rPr lang="en-US" dirty="0" smtClean="0"/>
              <a:t>page for every user.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Their personal space to record what has happened over the day.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Add pictures along with the briefing about it.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Can see old memories (updated so far).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Add themes. (They can design their dairy based on their taste).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“Mark as special” option saves the special moments happened so far in a separate folder.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Can delete and modify if required.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Recycle bin to save all the deleted items. Auto removed after 30 days.</a:t>
            </a:r>
          </a:p>
          <a:p>
            <a:pPr marL="285750" indent="-285750"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724" y="178780"/>
            <a:ext cx="9144000" cy="1105271"/>
          </a:xfrm>
        </p:spPr>
        <p:txBody>
          <a:bodyPr/>
          <a:lstStyle/>
          <a:p>
            <a:r>
              <a:rPr lang="en-IN" dirty="0" smtClean="0">
                <a:latin typeface="AR BERKLEY" panose="02000000000000000000" pitchFamily="2" charset="0"/>
              </a:rPr>
              <a:t>Photo Dairies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1822" y="1594791"/>
            <a:ext cx="369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Details: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3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150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Adobe Heiti Std R</vt:lpstr>
      <vt:lpstr>AR BERKLEY</vt:lpstr>
      <vt:lpstr>Calibri</vt:lpstr>
      <vt:lpstr>Calibri Light</vt:lpstr>
      <vt:lpstr>Lucida Sans</vt:lpstr>
      <vt:lpstr>Mangal</vt:lpstr>
      <vt:lpstr>Mistral</vt:lpstr>
      <vt:lpstr>Wingdings</vt:lpstr>
      <vt:lpstr>Arial</vt:lpstr>
      <vt:lpstr>Office Theme</vt:lpstr>
      <vt:lpstr>Photo Dairies</vt:lpstr>
      <vt:lpstr>Photo Dairies</vt:lpstr>
      <vt:lpstr>Photo Dairies</vt:lpstr>
      <vt:lpstr>Photo Dairies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Dairies</dc:title>
  <dc:creator>Microsoft Office User</dc:creator>
  <cp:lastModifiedBy>Microsoft Office User</cp:lastModifiedBy>
  <cp:revision>1</cp:revision>
  <dcterms:created xsi:type="dcterms:W3CDTF">2018-03-05T07:18:51Z</dcterms:created>
  <dcterms:modified xsi:type="dcterms:W3CDTF">2018-03-05T07:22:39Z</dcterms:modified>
</cp:coreProperties>
</file>