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5494-C5A2-D14E-9A94-07BAD2C8A83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25B9-3090-2549-92DC-7D4E5D0B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Web page interface.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8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dirty="0" smtClean="0"/>
              <a:t>Login</a:t>
            </a:r>
            <a:r>
              <a:rPr lang="en-IN" baseline="0" dirty="0" smtClean="0"/>
              <a:t> page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Can select the date and so</a:t>
            </a:r>
            <a:r>
              <a:rPr lang="en-IN" baseline="0" dirty="0" smtClean="0"/>
              <a:t> that they any date photos but not greater than today’s date. Add a photo to add a photo. Cross red to delete a photo. Text will be empty on a new photo when it is clicked.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0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View of a 1</a:t>
            </a:r>
            <a:r>
              <a:rPr lang="en-IN" baseline="30000" dirty="0" smtClean="0"/>
              <a:t>st</a:t>
            </a:r>
            <a:r>
              <a:rPr lang="en-IN" dirty="0" smtClean="0"/>
              <a:t> March memory.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F036-AFF4-40CF-BBD2-F6F91F503F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7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061B-EDD2-2E4A-9002-5708E46C4562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4651-74D0-1C49-9890-8B7D264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373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800" dirty="0" smtClean="0">
                <a:latin typeface="Mistral" panose="03090702030407020403" pitchFamily="66" charset="0"/>
              </a:rPr>
              <a:t>-Memories never fade away</a:t>
            </a:r>
            <a:endParaRPr lang="en-IN" sz="2800" dirty="0">
              <a:latin typeface="Mistral" panose="030907020304070204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7785" y="5008728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Lets Create a Dairy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78538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Signup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760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9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568" y="1736726"/>
            <a:ext cx="98035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Login page for every user and their personal space to records what has happened over the 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Add pictures along with the briefing about 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see old memories (Updated so far).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add previous day memories on selecting the date while adding a memory.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Add themes. (They can design their dairy based on their taste.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“Mark as special” Option saves the special moments happened so far in a spate folder.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Can delete and modify if required.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Arial Rounded MT Bold" panose="020F0704030504030204" pitchFamily="34" charset="0"/>
              </a:rPr>
              <a:t>Recycle bin to Save all the deleted items. Auto removed after 30 days.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0568" y="1208767"/>
            <a:ext cx="98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Arial Rounded MT Bold" panose="020F0704030504030204" pitchFamily="34" charset="0"/>
              </a:rPr>
              <a:t>Project details:</a:t>
            </a:r>
            <a:endParaRPr lang="en-IN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636" y="1291675"/>
            <a:ext cx="5008728" cy="4283204"/>
          </a:xfrm>
          <a:prstGeom prst="rect">
            <a:avLst/>
          </a:prstGeom>
          <a:solidFill>
            <a:srgbClr val="F4EDE1"/>
          </a:solidFill>
          <a:ln>
            <a:noFill/>
          </a:ln>
          <a:effectLst>
            <a:glow rad="101600">
              <a:srgbClr val="F4EDE1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0652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 BERKLEY" panose="02000000000000000000" pitchFamily="2" charset="0"/>
              </a:rPr>
              <a:t>Photo Dairies</a:t>
            </a:r>
            <a:endParaRPr lang="en-IN" sz="3200" dirty="0">
              <a:latin typeface="AR BERKLEY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57207" y="2608289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57206" y="3394462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3966" y="4249713"/>
            <a:ext cx="1424067" cy="509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</a:rPr>
              <a:t>Login</a:t>
            </a:r>
            <a:endParaRPr lang="en-IN" dirty="0">
              <a:latin typeface="Lucida Sans" panose="020B0602030504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862" y="5015647"/>
            <a:ext cx="173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Forgot password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810" y="5014689"/>
            <a:ext cx="85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06" y="2613574"/>
            <a:ext cx="496926" cy="50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466530"/>
            <a:ext cx="355737" cy="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0460"/>
          <a:stretch/>
        </p:blipFill>
        <p:spPr>
          <a:xfrm>
            <a:off x="818075" y="5608752"/>
            <a:ext cx="2853174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71249" y="5608752"/>
            <a:ext cx="3239060" cy="1143000"/>
          </a:xfrm>
          <a:prstGeom prst="rect">
            <a:avLst/>
          </a:prstGeom>
          <a:solidFill>
            <a:srgbClr val="F4EDE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Upload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4041" y="2267826"/>
            <a:ext cx="3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5952" y="2770496"/>
            <a:ext cx="3138983" cy="2674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Birthday Celebrations in my friends place.</a:t>
            </a:r>
          </a:p>
          <a:p>
            <a:endParaRPr lang="en-IN" dirty="0"/>
          </a:p>
          <a:p>
            <a:r>
              <a:rPr lang="en-IN" dirty="0" smtClean="0"/>
              <a:t>Dance with my friend on his birthday </a:t>
            </a:r>
            <a:r>
              <a:rPr lang="en-IN" dirty="0" smtClean="0">
                <a:sym typeface="Wingdings" panose="05000000000000000000" pitchFamily="2" charset="2"/>
              </a:rPr>
              <a:t>.</a:t>
            </a:r>
            <a:endParaRPr lang="en-IN" dirty="0"/>
          </a:p>
        </p:txBody>
      </p:sp>
      <p:sp>
        <p:nvSpPr>
          <p:cNvPr id="6" name="Cross 5"/>
          <p:cNvSpPr/>
          <p:nvPr/>
        </p:nvSpPr>
        <p:spPr>
          <a:xfrm rot="2700000">
            <a:off x="3372060" y="5619324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/>
          <p:cNvSpPr/>
          <p:nvPr/>
        </p:nvSpPr>
        <p:spPr>
          <a:xfrm rot="2700000">
            <a:off x="1920513" y="5636813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/>
          <p:cNvSpPr/>
          <p:nvPr/>
        </p:nvSpPr>
        <p:spPr>
          <a:xfrm rot="2700000">
            <a:off x="6612427" y="1604456"/>
            <a:ext cx="264587" cy="296055"/>
          </a:xfrm>
          <a:prstGeom prst="plus">
            <a:avLst>
              <a:gd name="adj" fmla="val 41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882942" y="5955706"/>
            <a:ext cx="149852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a photo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4" y="5608752"/>
            <a:ext cx="57593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91863" y="5608752"/>
            <a:ext cx="318446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6621431" y="6068091"/>
            <a:ext cx="259308" cy="22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1606568"/>
            <a:ext cx="348938" cy="3489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2010353"/>
            <a:ext cx="348938" cy="35458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Add a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4041" y="2593075"/>
            <a:ext cx="324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Birthday Celebrations in my friends </a:t>
            </a:r>
            <a:r>
              <a:rPr lang="en-IN" dirty="0" smtClean="0"/>
              <a:t>place.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Dance </a:t>
            </a:r>
            <a:r>
              <a:rPr lang="en-IN" dirty="0"/>
              <a:t>with my friend on his birthday </a:t>
            </a:r>
            <a:r>
              <a:rPr lang="en-IN" dirty="0">
                <a:sym typeface="Wingdings" panose="05000000000000000000" pitchFamily="2" charset="2"/>
              </a:rPr>
              <a:t>.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Macintosh PowerPoint</Application>
  <PresentationFormat>Widescreen</PresentationFormat>
  <Paragraphs>61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Adobe Heiti Std R</vt:lpstr>
      <vt:lpstr>AR BERKLEY</vt:lpstr>
      <vt:lpstr>Arial Rounded MT Bold</vt:lpstr>
      <vt:lpstr>Calibri</vt:lpstr>
      <vt:lpstr>Calibri Light</vt:lpstr>
      <vt:lpstr>Lucida Sans</vt:lpstr>
      <vt:lpstr>Mistral</vt:lpstr>
      <vt:lpstr>Wingdings</vt:lpstr>
      <vt:lpstr>Arial</vt:lpstr>
      <vt:lpstr>Office Theme</vt:lpstr>
      <vt:lpstr>Photo Dairies</vt:lpstr>
      <vt:lpstr>Photo Dairies</vt:lpstr>
      <vt:lpstr>Photo Dairies</vt:lpstr>
      <vt:lpstr>Photo Dairies</vt:lpstr>
      <vt:lpstr>Photo Dairies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Dairies</dc:title>
  <dc:creator>Microsoft Office User</dc:creator>
  <cp:lastModifiedBy>Microsoft Office User</cp:lastModifiedBy>
  <cp:revision>1</cp:revision>
  <dcterms:created xsi:type="dcterms:W3CDTF">2018-03-05T08:02:53Z</dcterms:created>
  <dcterms:modified xsi:type="dcterms:W3CDTF">2018-03-05T08:04:49Z</dcterms:modified>
</cp:coreProperties>
</file>