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XJx/BbEH89W8SnbbAxFlfPXnv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9a0701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9a070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9a0701b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9a0701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9a0701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9a0701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994d07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994d0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9a0701b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9a0701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9a0701b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9a0701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9a0701b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9a0701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994d07a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994d07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4371880" y="-904569"/>
            <a:ext cx="3450613" cy="929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 rot="5400000">
            <a:off x="760497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 rot="5400000">
            <a:off x="2874054" y="-630409"/>
            <a:ext cx="4659889" cy="75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ctrTitle"/>
          </p:nvPr>
        </p:nvSpPr>
        <p:spPr>
          <a:xfrm>
            <a:off x="1774423" y="802298"/>
            <a:ext cx="8637073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1774424" y="372407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47683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1447331" y="2010878"/>
            <a:ext cx="4488654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6254140" y="2017343"/>
            <a:ext cx="4488654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1447191" y="804163"/>
            <a:ext cx="92956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447191" y="2019549"/>
            <a:ext cx="448879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1447191" y="2824269"/>
            <a:ext cx="4488794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6256025" y="2023003"/>
            <a:ext cx="4488794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4" type="body"/>
          </p:nvPr>
        </p:nvSpPr>
        <p:spPr>
          <a:xfrm>
            <a:off x="6256025" y="2821491"/>
            <a:ext cx="4488794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1444671" y="798973"/>
            <a:ext cx="2961967" cy="240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73032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1444671" y="3205491"/>
            <a:ext cx="2961967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9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66" name="Google Shape;66;p1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9"/>
          <p:cNvSpPr txBox="1"/>
          <p:nvPr>
            <p:ph type="title"/>
          </p:nvPr>
        </p:nvSpPr>
        <p:spPr>
          <a:xfrm>
            <a:off x="1451206" y="1129512"/>
            <a:ext cx="5532328" cy="1922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1450329" y="3059600"/>
            <a:ext cx="5524404" cy="20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10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0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759a0701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25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759a0701b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625" y="0"/>
            <a:ext cx="12307449" cy="6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759a0701b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2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75994d07a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12" y="0"/>
            <a:ext cx="12271425" cy="7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75994d07a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700" y="-61325"/>
            <a:ext cx="12271425" cy="71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759a0701b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1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759a0701b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759a0701b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125" y="0"/>
            <a:ext cx="123242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75994d07a4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2662" y="0"/>
            <a:ext cx="12378287" cy="71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2019-11-25T10:18:01Z</dcterms:created>
  <dc:creator>sahithi valavala</dc:creator>
</cp:coreProperties>
</file>