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59" r:id="rId3"/>
    <p:sldId id="263" r:id="rId4"/>
    <p:sldId id="274" r:id="rId5"/>
    <p:sldId id="270" r:id="rId6"/>
    <p:sldId id="273" r:id="rId7"/>
    <p:sldId id="27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thi valavala" initials="sv" lastIdx="1" clrIdx="0">
    <p:extLst>
      <p:ext uri="{19B8F6BF-5375-455C-9EA6-DF929625EA0E}">
        <p15:presenceInfo xmlns:p15="http://schemas.microsoft.com/office/powerpoint/2012/main" userId="3ab1586cf2c219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BD850-12C4-4F45-BA87-3FE8764D71B9}" type="doc">
      <dgm:prSet loTypeId="urn:microsoft.com/office/officeart/2005/8/layout/hList6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FEC9EF0B-1E0E-4737-AA11-36FABC798A6C}">
      <dgm:prSet phldrT="[Text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Advanced</a:t>
          </a:r>
        </a:p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Regression </a:t>
          </a:r>
        </a:p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Techniques</a:t>
          </a:r>
        </a:p>
      </dgm:t>
    </dgm:pt>
    <dgm:pt modelId="{0F611A8F-7EF3-4C71-92BA-9ABE9903D1CC}" type="parTrans" cxnId="{CB3C1D45-B59F-4B2F-B6F3-4C29470C268B}">
      <dgm:prSet/>
      <dgm:spPr/>
      <dgm:t>
        <a:bodyPr/>
        <a:lstStyle/>
        <a:p>
          <a:endParaRPr lang="en-IN"/>
        </a:p>
      </dgm:t>
    </dgm:pt>
    <dgm:pt modelId="{2DDEBC5E-5EB5-41F9-8BB0-2EB41F91FF67}" type="sibTrans" cxnId="{CB3C1D45-B59F-4B2F-B6F3-4C29470C268B}">
      <dgm:prSet/>
      <dgm:spPr/>
      <dgm:t>
        <a:bodyPr/>
        <a:lstStyle/>
        <a:p>
          <a:endParaRPr lang="en-IN"/>
        </a:p>
      </dgm:t>
    </dgm:pt>
    <dgm:pt modelId="{6A24CA93-3374-4097-894D-E2FAF8463932}">
      <dgm:prSet phldrT="[Text]" custT="1"/>
      <dgm:spPr>
        <a:effectLst>
          <a:glow rad="1397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3200" dirty="0"/>
            <a:t> </a:t>
          </a:r>
        </a:p>
        <a:p>
          <a:r>
            <a:rPr lang="en-IN" sz="4000" dirty="0">
              <a:solidFill>
                <a:schemeClr val="accent6">
                  <a:lumMod val="50000"/>
                </a:schemeClr>
              </a:solidFill>
            </a:rPr>
            <a:t>Random   Forest</a:t>
          </a:r>
        </a:p>
      </dgm:t>
    </dgm:pt>
    <dgm:pt modelId="{F19ABCBD-10D1-46D6-9795-F53D4ADA790D}" type="parTrans" cxnId="{DBAD18CE-5006-41FB-A2DF-BA3206ECD449}">
      <dgm:prSet/>
      <dgm:spPr/>
      <dgm:t>
        <a:bodyPr/>
        <a:lstStyle/>
        <a:p>
          <a:endParaRPr lang="en-IN"/>
        </a:p>
      </dgm:t>
    </dgm:pt>
    <dgm:pt modelId="{207D7D34-1341-4519-90B0-A214B5A02340}" type="sibTrans" cxnId="{DBAD18CE-5006-41FB-A2DF-BA3206ECD449}">
      <dgm:prSet/>
      <dgm:spPr/>
      <dgm:t>
        <a:bodyPr/>
        <a:lstStyle/>
        <a:p>
          <a:endParaRPr lang="en-IN"/>
        </a:p>
      </dgm:t>
    </dgm:pt>
    <dgm:pt modelId="{CD71717D-A0CC-4E23-80FB-EFF094828BC6}">
      <dgm:prSet phldrT="[Text]" custT="1"/>
      <dgm:spPr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2800" dirty="0">
              <a:solidFill>
                <a:srgbClr val="002060"/>
              </a:solidFill>
            </a:rPr>
            <a:t>Gradient</a:t>
          </a:r>
        </a:p>
        <a:p>
          <a:r>
            <a:rPr lang="en-IN" sz="2800" dirty="0">
              <a:solidFill>
                <a:srgbClr val="002060"/>
              </a:solidFill>
            </a:rPr>
            <a:t>Boosting</a:t>
          </a:r>
          <a:endParaRPr lang="en-IN" sz="2600" dirty="0">
            <a:solidFill>
              <a:srgbClr val="002060"/>
            </a:solidFill>
          </a:endParaRPr>
        </a:p>
      </dgm:t>
    </dgm:pt>
    <dgm:pt modelId="{A4E89261-4158-44E6-A8C2-63F532F11BD5}" type="sibTrans" cxnId="{D554F180-E8FE-4A16-B902-574F3D9C3E05}">
      <dgm:prSet/>
      <dgm:spPr/>
      <dgm:t>
        <a:bodyPr/>
        <a:lstStyle/>
        <a:p>
          <a:endParaRPr lang="en-IN"/>
        </a:p>
      </dgm:t>
    </dgm:pt>
    <dgm:pt modelId="{85F43198-0DED-4613-98D3-A525D23CA59B}" type="parTrans" cxnId="{D554F180-E8FE-4A16-B902-574F3D9C3E05}">
      <dgm:prSet/>
      <dgm:spPr/>
      <dgm:t>
        <a:bodyPr/>
        <a:lstStyle/>
        <a:p>
          <a:endParaRPr lang="en-IN"/>
        </a:p>
      </dgm:t>
    </dgm:pt>
    <dgm:pt modelId="{D15FE8B9-1827-4CB3-A453-4C8B012BC189}" type="pres">
      <dgm:prSet presAssocID="{7C8BD850-12C4-4F45-BA87-3FE8764D71B9}" presName="Name0" presStyleCnt="0">
        <dgm:presLayoutVars>
          <dgm:dir/>
          <dgm:resizeHandles val="exact"/>
        </dgm:presLayoutVars>
      </dgm:prSet>
      <dgm:spPr/>
    </dgm:pt>
    <dgm:pt modelId="{7AECF496-D8DB-41CB-91E9-4AE0FBC687FF}" type="pres">
      <dgm:prSet presAssocID="{FEC9EF0B-1E0E-4737-AA11-36FABC798A6C}" presName="node" presStyleLbl="node1" presStyleIdx="0" presStyleCnt="3" custScaleX="67978" custScaleY="79021" custLinFactNeighborX="24030">
        <dgm:presLayoutVars>
          <dgm:bulletEnabled val="1"/>
        </dgm:presLayoutVars>
      </dgm:prSet>
      <dgm:spPr/>
    </dgm:pt>
    <dgm:pt modelId="{6BAA17BD-050E-46E8-A003-BA816BA635D9}" type="pres">
      <dgm:prSet presAssocID="{2DDEBC5E-5EB5-41F9-8BB0-2EB41F91FF67}" presName="sibTrans" presStyleCnt="0"/>
      <dgm:spPr/>
    </dgm:pt>
    <dgm:pt modelId="{F478A2E5-2542-4EAA-941B-98581FD10B50}" type="pres">
      <dgm:prSet presAssocID="{6A24CA93-3374-4097-894D-E2FAF8463932}" presName="node" presStyleLbl="node1" presStyleIdx="1" presStyleCnt="3" custScaleX="56279" custScaleY="60063" custLinFactNeighborX="5" custLinFactNeighborY="8430">
        <dgm:presLayoutVars>
          <dgm:bulletEnabled val="1"/>
        </dgm:presLayoutVars>
      </dgm:prSet>
      <dgm:spPr/>
    </dgm:pt>
    <dgm:pt modelId="{FC4ED598-AB20-43D4-B701-048174C2B775}" type="pres">
      <dgm:prSet presAssocID="{207D7D34-1341-4519-90B0-A214B5A02340}" presName="sibTrans" presStyleCnt="0"/>
      <dgm:spPr/>
    </dgm:pt>
    <dgm:pt modelId="{47AE2AF4-73C3-4314-B8E1-BF926ADB0036}" type="pres">
      <dgm:prSet presAssocID="{CD71717D-A0CC-4E23-80FB-EFF094828BC6}" presName="node" presStyleLbl="node1" presStyleIdx="2" presStyleCnt="3" custScaleX="48063" custScaleY="51199" custLinFactNeighborX="1381" custLinFactNeighborY="14970">
        <dgm:presLayoutVars>
          <dgm:bulletEnabled val="1"/>
        </dgm:presLayoutVars>
      </dgm:prSet>
      <dgm:spPr/>
    </dgm:pt>
  </dgm:ptLst>
  <dgm:cxnLst>
    <dgm:cxn modelId="{CB3C1D45-B59F-4B2F-B6F3-4C29470C268B}" srcId="{7C8BD850-12C4-4F45-BA87-3FE8764D71B9}" destId="{FEC9EF0B-1E0E-4737-AA11-36FABC798A6C}" srcOrd="0" destOrd="0" parTransId="{0F611A8F-7EF3-4C71-92BA-9ABE9903D1CC}" sibTransId="{2DDEBC5E-5EB5-41F9-8BB0-2EB41F91FF67}"/>
    <dgm:cxn modelId="{D554F180-E8FE-4A16-B902-574F3D9C3E05}" srcId="{7C8BD850-12C4-4F45-BA87-3FE8764D71B9}" destId="{CD71717D-A0CC-4E23-80FB-EFF094828BC6}" srcOrd="2" destOrd="0" parTransId="{85F43198-0DED-4613-98D3-A525D23CA59B}" sibTransId="{A4E89261-4158-44E6-A8C2-63F532F11BD5}"/>
    <dgm:cxn modelId="{9256EDA7-CFAD-472E-B795-C60F62F32FBB}" type="presOf" srcId="{6A24CA93-3374-4097-894D-E2FAF8463932}" destId="{F478A2E5-2542-4EAA-941B-98581FD10B50}" srcOrd="0" destOrd="0" presId="urn:microsoft.com/office/officeart/2005/8/layout/hList6"/>
    <dgm:cxn modelId="{DBAD18CE-5006-41FB-A2DF-BA3206ECD449}" srcId="{7C8BD850-12C4-4F45-BA87-3FE8764D71B9}" destId="{6A24CA93-3374-4097-894D-E2FAF8463932}" srcOrd="1" destOrd="0" parTransId="{F19ABCBD-10D1-46D6-9795-F53D4ADA790D}" sibTransId="{207D7D34-1341-4519-90B0-A214B5A02340}"/>
    <dgm:cxn modelId="{7D5197D6-8DFB-4163-825E-FB8A01B87172}" type="presOf" srcId="{7C8BD850-12C4-4F45-BA87-3FE8764D71B9}" destId="{D15FE8B9-1827-4CB3-A453-4C8B012BC189}" srcOrd="0" destOrd="0" presId="urn:microsoft.com/office/officeart/2005/8/layout/hList6"/>
    <dgm:cxn modelId="{CD6A20EC-B889-48BE-8F15-E4BE5CB616E8}" type="presOf" srcId="{FEC9EF0B-1E0E-4737-AA11-36FABC798A6C}" destId="{7AECF496-D8DB-41CB-91E9-4AE0FBC687FF}" srcOrd="0" destOrd="0" presId="urn:microsoft.com/office/officeart/2005/8/layout/hList6"/>
    <dgm:cxn modelId="{D6661FF5-5273-4D45-88B1-9157515EB2D5}" type="presOf" srcId="{CD71717D-A0CC-4E23-80FB-EFF094828BC6}" destId="{47AE2AF4-73C3-4314-B8E1-BF926ADB0036}" srcOrd="0" destOrd="0" presId="urn:microsoft.com/office/officeart/2005/8/layout/hList6"/>
    <dgm:cxn modelId="{BEDDE68B-36FC-4AAF-B6EC-C47814B994DB}" type="presParOf" srcId="{D15FE8B9-1827-4CB3-A453-4C8B012BC189}" destId="{7AECF496-D8DB-41CB-91E9-4AE0FBC687FF}" srcOrd="0" destOrd="0" presId="urn:microsoft.com/office/officeart/2005/8/layout/hList6"/>
    <dgm:cxn modelId="{0CC2FFA4-17BB-4C7D-B618-67C0F2EE6174}" type="presParOf" srcId="{D15FE8B9-1827-4CB3-A453-4C8B012BC189}" destId="{6BAA17BD-050E-46E8-A003-BA816BA635D9}" srcOrd="1" destOrd="0" presId="urn:microsoft.com/office/officeart/2005/8/layout/hList6"/>
    <dgm:cxn modelId="{65A25FAE-8AA9-4F51-A62C-24D8484D4D42}" type="presParOf" srcId="{D15FE8B9-1827-4CB3-A453-4C8B012BC189}" destId="{F478A2E5-2542-4EAA-941B-98581FD10B50}" srcOrd="2" destOrd="0" presId="urn:microsoft.com/office/officeart/2005/8/layout/hList6"/>
    <dgm:cxn modelId="{CE196EE3-F405-48D3-B239-B27EF90EED77}" type="presParOf" srcId="{D15FE8B9-1827-4CB3-A453-4C8B012BC189}" destId="{FC4ED598-AB20-43D4-B701-048174C2B775}" srcOrd="3" destOrd="0" presId="urn:microsoft.com/office/officeart/2005/8/layout/hList6"/>
    <dgm:cxn modelId="{8C1ED6BC-5FB0-477F-9056-DE72A4F51697}" type="presParOf" srcId="{D15FE8B9-1827-4CB3-A453-4C8B012BC189}" destId="{47AE2AF4-73C3-4314-B8E1-BF926ADB003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F7AD6-218B-495F-AAF1-0552CD210B38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A73BD1-4802-4B36-A277-F6067AB9672B}">
      <dgm:prSet phldrT="[Text]" custT="1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400" dirty="0"/>
            <a:t>Obtain</a:t>
          </a:r>
        </a:p>
        <a:p>
          <a:r>
            <a:rPr lang="en-IN" sz="1400" dirty="0"/>
            <a:t>Data</a:t>
          </a:r>
        </a:p>
      </dgm:t>
    </dgm:pt>
    <dgm:pt modelId="{E857E9EA-E181-4919-AFB1-14E55BA86CCF}" type="parTrans" cxnId="{42BDEE89-DF93-4E5E-96A1-78CF3A12957C}">
      <dgm:prSet/>
      <dgm:spPr/>
      <dgm:t>
        <a:bodyPr/>
        <a:lstStyle/>
        <a:p>
          <a:endParaRPr lang="en-IN"/>
        </a:p>
      </dgm:t>
    </dgm:pt>
    <dgm:pt modelId="{160A4B2A-9B41-44AD-A799-AF0557479A5C}" type="sibTrans" cxnId="{42BDEE89-DF93-4E5E-96A1-78CF3A12957C}">
      <dgm:prSet custT="1"/>
      <dgm:spPr>
        <a:solidFill>
          <a:schemeClr val="accent3">
            <a:lumMod val="20000"/>
            <a:lumOff val="80000"/>
          </a:schemeClr>
        </a:solidFill>
        <a:effectLst>
          <a:glow rad="63500">
            <a:schemeClr val="accent2">
              <a:lumMod val="60000"/>
              <a:lumOff val="40000"/>
              <a:alpha val="40000"/>
            </a:schemeClr>
          </a:glow>
        </a:effectLst>
      </dgm:spPr>
      <dgm:t>
        <a:bodyPr/>
        <a:lstStyle/>
        <a:p>
          <a:r>
            <a:rPr lang="en-IN" sz="1400" dirty="0">
              <a:latin typeface="Arial Black" panose="020B0A04020102020204" pitchFamily="34" charset="0"/>
            </a:rPr>
            <a:t>Frame The </a:t>
          </a:r>
        </a:p>
        <a:p>
          <a:r>
            <a:rPr lang="en-IN" sz="1400" dirty="0">
              <a:latin typeface="Arial Black" panose="020B0A04020102020204" pitchFamily="34" charset="0"/>
            </a:rPr>
            <a:t>Problem</a:t>
          </a:r>
        </a:p>
      </dgm:t>
    </dgm:pt>
    <dgm:pt modelId="{DD87D028-2273-455B-B11C-16FFF36381BF}">
      <dgm:prSet phldrT="[Text]" custT="1"/>
      <dgm:spPr/>
      <dgm:t>
        <a:bodyPr/>
        <a:lstStyle/>
        <a:p>
          <a:r>
            <a:rPr lang="en-IN" sz="2000" dirty="0" err="1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rPr>
            <a:t>Analyze</a:t>
          </a:r>
          <a:endParaRPr lang="en-IN" sz="2000" dirty="0">
            <a:solidFill>
              <a:schemeClr val="accent5">
                <a:lumMod val="60000"/>
                <a:lumOff val="40000"/>
              </a:schemeClr>
            </a:solidFill>
            <a:latin typeface="Bodoni MT Black" panose="02070A03080606020203" pitchFamily="18" charset="0"/>
          </a:endParaRPr>
        </a:p>
        <a:p>
          <a:r>
            <a: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rPr>
            <a:t>Data</a:t>
          </a:r>
        </a:p>
      </dgm:t>
    </dgm:pt>
    <dgm:pt modelId="{8F2B6364-9F45-4892-B839-C80CF61A25E8}" type="parTrans" cxnId="{369F2127-909F-4402-A654-1D3F35588928}">
      <dgm:prSet/>
      <dgm:spPr/>
      <dgm:t>
        <a:bodyPr/>
        <a:lstStyle/>
        <a:p>
          <a:endParaRPr lang="en-IN"/>
        </a:p>
      </dgm:t>
    </dgm:pt>
    <dgm:pt modelId="{55BCFD39-D6BB-4C7B-8B35-7574950C51EF}" type="sibTrans" cxnId="{369F2127-909F-4402-A654-1D3F35588928}">
      <dgm:prSet/>
      <dgm:spPr/>
      <dgm:t>
        <a:bodyPr/>
        <a:lstStyle/>
        <a:p>
          <a:endParaRPr lang="en-IN"/>
        </a:p>
      </dgm:t>
    </dgm:pt>
    <dgm:pt modelId="{9D026D57-537B-4709-98C8-3F643B817790}">
      <dgm:prSet phldrT="[Text]" custT="1"/>
      <dgm:spPr>
        <a:effectLst>
          <a:glow rad="101600">
            <a:schemeClr val="accent5">
              <a:lumMod val="60000"/>
              <a:lumOff val="40000"/>
              <a:alpha val="60000"/>
            </a:schemeClr>
          </a:glow>
        </a:effectLst>
      </dgm:spPr>
      <dgm:t>
        <a:bodyPr/>
        <a:lstStyle/>
        <a:p>
          <a:r>
            <a:rPr lang="en-IN" sz="1400" dirty="0"/>
            <a:t>Feature </a:t>
          </a:r>
        </a:p>
        <a:p>
          <a:r>
            <a:rPr lang="en-IN" sz="1400" dirty="0"/>
            <a:t>Engineering</a:t>
          </a:r>
        </a:p>
      </dgm:t>
    </dgm:pt>
    <dgm:pt modelId="{94DFFEEF-686A-46CD-8ACF-2C7CF8123BA0}" type="parTrans" cxnId="{136E0BB4-1C0B-4E41-BBCC-1B3A6241AEA3}">
      <dgm:prSet/>
      <dgm:spPr/>
      <dgm:t>
        <a:bodyPr/>
        <a:lstStyle/>
        <a:p>
          <a:endParaRPr lang="en-IN"/>
        </a:p>
      </dgm:t>
    </dgm:pt>
    <dgm:pt modelId="{F60EF6D1-4204-454E-8AE4-6BB3B3BDE3B8}" type="sibTrans" cxnId="{136E0BB4-1C0B-4E41-BBCC-1B3A6241AEA3}">
      <dgm:prSet custT="1"/>
      <dgm:spPr>
        <a:solidFill>
          <a:schemeClr val="accent3">
            <a:lumMod val="20000"/>
            <a:lumOff val="80000"/>
          </a:schemeClr>
        </a:solidFill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250" dirty="0">
              <a:latin typeface="Arial Black" panose="020B0A04020102020204" pitchFamily="34" charset="0"/>
            </a:rPr>
            <a:t>Data </a:t>
          </a:r>
        </a:p>
        <a:p>
          <a:r>
            <a:rPr lang="en-IN" sz="1250" dirty="0">
              <a:latin typeface="Arial Black" panose="020B0A04020102020204" pitchFamily="34" charset="0"/>
            </a:rPr>
            <a:t>Cleaning</a:t>
          </a:r>
        </a:p>
      </dgm:t>
    </dgm:pt>
    <dgm:pt modelId="{51612A69-C542-478A-9147-27D9CB734338}">
      <dgm:prSet phldrT="[Text]" custT="1"/>
      <dgm:spPr/>
      <dgm:t>
        <a:bodyPr/>
        <a:lstStyle/>
        <a:p>
          <a:r>
            <a: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rPr>
            <a:t>Model Selection</a:t>
          </a:r>
        </a:p>
      </dgm:t>
    </dgm:pt>
    <dgm:pt modelId="{16BE5051-2792-45B6-A9E8-595A96AB8485}" type="parTrans" cxnId="{5930AE27-4154-49CD-B2CF-B68AD3D6A491}">
      <dgm:prSet/>
      <dgm:spPr/>
      <dgm:t>
        <a:bodyPr/>
        <a:lstStyle/>
        <a:p>
          <a:endParaRPr lang="en-IN"/>
        </a:p>
      </dgm:t>
    </dgm:pt>
    <dgm:pt modelId="{7E0389D7-91EE-476B-AB34-1D708EAFD421}" type="sibTrans" cxnId="{5930AE27-4154-49CD-B2CF-B68AD3D6A491}">
      <dgm:prSet/>
      <dgm:spPr/>
      <dgm:t>
        <a:bodyPr/>
        <a:lstStyle/>
        <a:p>
          <a:endParaRPr lang="en-IN"/>
        </a:p>
      </dgm:t>
    </dgm:pt>
    <dgm:pt modelId="{946EB0D0-C8C8-48A9-8100-A0B3E5598D4E}">
      <dgm:prSet phldrT="[Text]" custT="1"/>
      <dgm:spPr>
        <a:effectLst>
          <a:glow rad="101600">
            <a:schemeClr val="accent3">
              <a:lumMod val="40000"/>
              <a:lumOff val="60000"/>
              <a:alpha val="60000"/>
            </a:schemeClr>
          </a:glow>
        </a:effectLst>
      </dgm:spPr>
      <dgm:t>
        <a:bodyPr/>
        <a:lstStyle/>
        <a:p>
          <a:r>
            <a:rPr lang="en-IN" sz="1600" dirty="0"/>
            <a:t>Predict</a:t>
          </a:r>
        </a:p>
        <a:p>
          <a:r>
            <a:rPr lang="en-IN" sz="1600" dirty="0"/>
            <a:t> The </a:t>
          </a:r>
        </a:p>
        <a:p>
          <a:r>
            <a:rPr lang="en-IN" sz="1600" dirty="0"/>
            <a:t>Model</a:t>
          </a:r>
        </a:p>
        <a:p>
          <a:endParaRPr lang="en-IN" sz="1400" dirty="0"/>
        </a:p>
      </dgm:t>
    </dgm:pt>
    <dgm:pt modelId="{17A031A9-65AA-4A17-9C21-644660240540}" type="parTrans" cxnId="{3EC022D4-FBCD-4362-919D-1D84FD2DB0DC}">
      <dgm:prSet/>
      <dgm:spPr/>
      <dgm:t>
        <a:bodyPr/>
        <a:lstStyle/>
        <a:p>
          <a:endParaRPr lang="en-IN"/>
        </a:p>
      </dgm:t>
    </dgm:pt>
    <dgm:pt modelId="{83E67927-261E-40D1-8C24-D56941CA0475}" type="sibTrans" cxnId="{3EC022D4-FBCD-4362-919D-1D84FD2DB0DC}">
      <dgm:prSet custT="1"/>
      <dgm:spPr>
        <a:solidFill>
          <a:schemeClr val="accent3">
            <a:lumMod val="20000"/>
            <a:lumOff val="80000"/>
          </a:schemeClr>
        </a:solidFill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400" dirty="0">
              <a:latin typeface="Arial Black" panose="020B0A04020102020204" pitchFamily="34" charset="0"/>
            </a:rPr>
            <a:t>Tune</a:t>
          </a:r>
        </a:p>
        <a:p>
          <a:r>
            <a:rPr lang="en-IN" sz="1400" dirty="0">
              <a:latin typeface="Arial Black" panose="020B0A04020102020204" pitchFamily="34" charset="0"/>
            </a:rPr>
            <a:t> The </a:t>
          </a:r>
        </a:p>
        <a:p>
          <a:r>
            <a:rPr lang="en-IN" sz="1400" dirty="0">
              <a:latin typeface="Arial Black" panose="020B0A04020102020204" pitchFamily="34" charset="0"/>
            </a:rPr>
            <a:t>Model</a:t>
          </a:r>
        </a:p>
      </dgm:t>
    </dgm:pt>
    <dgm:pt modelId="{16AB580D-B9E0-4DBA-81DF-C9FDA05739C7}">
      <dgm:prSet phldrT="[Text]"/>
      <dgm:spPr/>
      <dgm:t>
        <a:bodyPr/>
        <a:lstStyle/>
        <a:p>
          <a:endParaRPr lang="en-IN" dirty="0"/>
        </a:p>
      </dgm:t>
    </dgm:pt>
    <dgm:pt modelId="{42648AA6-45E3-4165-A484-199A585695B1}" type="parTrans" cxnId="{6A249C6E-679F-4C78-8A7A-AEED9185543E}">
      <dgm:prSet/>
      <dgm:spPr/>
      <dgm:t>
        <a:bodyPr/>
        <a:lstStyle/>
        <a:p>
          <a:endParaRPr lang="en-IN"/>
        </a:p>
      </dgm:t>
    </dgm:pt>
    <dgm:pt modelId="{74793F31-FE9E-4DCA-806D-4C886F3D3743}" type="sibTrans" cxnId="{6A249C6E-679F-4C78-8A7A-AEED9185543E}">
      <dgm:prSet/>
      <dgm:spPr/>
      <dgm:t>
        <a:bodyPr/>
        <a:lstStyle/>
        <a:p>
          <a:endParaRPr lang="en-IN"/>
        </a:p>
      </dgm:t>
    </dgm:pt>
    <dgm:pt modelId="{14ACDC2B-D367-400C-9403-EFCCDBE5DA74}" type="pres">
      <dgm:prSet presAssocID="{CFDF7AD6-218B-495F-AAF1-0552CD210B38}" presName="Name0" presStyleCnt="0">
        <dgm:presLayoutVars>
          <dgm:chMax/>
          <dgm:chPref/>
          <dgm:dir/>
          <dgm:animLvl val="lvl"/>
        </dgm:presLayoutVars>
      </dgm:prSet>
      <dgm:spPr/>
    </dgm:pt>
    <dgm:pt modelId="{C4CA3AD6-B01D-4878-8268-B4B48B11B6E8}" type="pres">
      <dgm:prSet presAssocID="{D5A73BD1-4802-4B36-A277-F6067AB9672B}" presName="composite" presStyleCnt="0"/>
      <dgm:spPr/>
    </dgm:pt>
    <dgm:pt modelId="{99924CE8-187A-4CE8-ACF0-091EAFA3C616}" type="pres">
      <dgm:prSet presAssocID="{D5A73BD1-4802-4B36-A277-F6067AB9672B}" presName="Parent1" presStyleLbl="node1" presStyleIdx="0" presStyleCnt="6" custLinFactNeighborX="-1327" custLinFactNeighborY="2966">
        <dgm:presLayoutVars>
          <dgm:chMax val="1"/>
          <dgm:chPref val="1"/>
          <dgm:bulletEnabled val="1"/>
        </dgm:presLayoutVars>
      </dgm:prSet>
      <dgm:spPr/>
    </dgm:pt>
    <dgm:pt modelId="{F54C1CA1-94FD-4851-B207-9F0AEBA84AF3}" type="pres">
      <dgm:prSet presAssocID="{D5A73BD1-4802-4B36-A277-F6067AB9672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A88BDCD-B08D-498C-8201-B956D53F42D2}" type="pres">
      <dgm:prSet presAssocID="{D5A73BD1-4802-4B36-A277-F6067AB9672B}" presName="BalanceSpacing" presStyleCnt="0"/>
      <dgm:spPr/>
    </dgm:pt>
    <dgm:pt modelId="{ED386292-7A6C-4A40-970D-8654B29ECD2E}" type="pres">
      <dgm:prSet presAssocID="{D5A73BD1-4802-4B36-A277-F6067AB9672B}" presName="BalanceSpacing1" presStyleCnt="0"/>
      <dgm:spPr/>
    </dgm:pt>
    <dgm:pt modelId="{5777EBE3-6A7D-4707-A4A0-F74C41D59B17}" type="pres">
      <dgm:prSet presAssocID="{160A4B2A-9B41-44AD-A799-AF0557479A5C}" presName="Accent1Text" presStyleLbl="node1" presStyleIdx="1" presStyleCnt="6" custLinFactNeighborX="2656" custLinFactNeighborY="2966"/>
      <dgm:spPr/>
    </dgm:pt>
    <dgm:pt modelId="{53AD2EC8-AB2B-4337-858A-7F510B1F1C5F}" type="pres">
      <dgm:prSet presAssocID="{160A4B2A-9B41-44AD-A799-AF0557479A5C}" presName="spaceBetweenRectangles" presStyleCnt="0"/>
      <dgm:spPr/>
    </dgm:pt>
    <dgm:pt modelId="{36833F9C-1C35-45AB-8EAD-339BE9DBA65A}" type="pres">
      <dgm:prSet presAssocID="{9D026D57-537B-4709-98C8-3F643B817790}" presName="composite" presStyleCnt="0"/>
      <dgm:spPr/>
    </dgm:pt>
    <dgm:pt modelId="{003462F3-95D3-44CC-AD18-6DAB7377465D}" type="pres">
      <dgm:prSet presAssocID="{9D026D57-537B-4709-98C8-3F643B81779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492D096-60C3-4C45-A4A9-E9C6EE60E58B}" type="pres">
      <dgm:prSet presAssocID="{9D026D57-537B-4709-98C8-3F643B81779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F84B384-D713-43B7-A0AD-BE6B772CCAC2}" type="pres">
      <dgm:prSet presAssocID="{9D026D57-537B-4709-98C8-3F643B817790}" presName="BalanceSpacing" presStyleCnt="0"/>
      <dgm:spPr/>
    </dgm:pt>
    <dgm:pt modelId="{F3606D32-387A-491E-9292-C7474819FB66}" type="pres">
      <dgm:prSet presAssocID="{9D026D57-537B-4709-98C8-3F643B817790}" presName="BalanceSpacing1" presStyleCnt="0"/>
      <dgm:spPr/>
    </dgm:pt>
    <dgm:pt modelId="{1DC0BD17-E8EA-4948-A6D3-044580F0C1F8}" type="pres">
      <dgm:prSet presAssocID="{F60EF6D1-4204-454E-8AE4-6BB3B3BDE3B8}" presName="Accent1Text" presStyleLbl="node1" presStyleIdx="3" presStyleCnt="6" custLinFactNeighborX="-9443" custLinFactNeighborY="-1357"/>
      <dgm:spPr/>
    </dgm:pt>
    <dgm:pt modelId="{C449AA66-5C4E-4DE1-9FFE-460BC56AD8BF}" type="pres">
      <dgm:prSet presAssocID="{F60EF6D1-4204-454E-8AE4-6BB3B3BDE3B8}" presName="spaceBetweenRectangles" presStyleCnt="0"/>
      <dgm:spPr/>
    </dgm:pt>
    <dgm:pt modelId="{C81E543B-EE5D-4FA9-8BA7-7F803913830B}" type="pres">
      <dgm:prSet presAssocID="{946EB0D0-C8C8-48A9-8100-A0B3E5598D4E}" presName="composite" presStyleCnt="0"/>
      <dgm:spPr/>
    </dgm:pt>
    <dgm:pt modelId="{CC15B3C7-8556-43EF-A8E9-A782BC63B02C}" type="pres">
      <dgm:prSet presAssocID="{946EB0D0-C8C8-48A9-8100-A0B3E5598D4E}" presName="Parent1" presStyleLbl="node1" presStyleIdx="4" presStyleCnt="6" custLinFactNeighborX="-3791" custLinFactNeighborY="-655">
        <dgm:presLayoutVars>
          <dgm:chMax val="1"/>
          <dgm:chPref val="1"/>
          <dgm:bulletEnabled val="1"/>
        </dgm:presLayoutVars>
      </dgm:prSet>
      <dgm:spPr/>
    </dgm:pt>
    <dgm:pt modelId="{9901A3A6-1C80-47AD-8CEA-3DB76E926339}" type="pres">
      <dgm:prSet presAssocID="{946EB0D0-C8C8-48A9-8100-A0B3E5598D4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0AC4D80-3070-4864-8346-13370290F032}" type="pres">
      <dgm:prSet presAssocID="{946EB0D0-C8C8-48A9-8100-A0B3E5598D4E}" presName="BalanceSpacing" presStyleCnt="0"/>
      <dgm:spPr/>
    </dgm:pt>
    <dgm:pt modelId="{7088C172-4571-4E27-BE2D-B24E40A3C82B}" type="pres">
      <dgm:prSet presAssocID="{946EB0D0-C8C8-48A9-8100-A0B3E5598D4E}" presName="BalanceSpacing1" presStyleCnt="0"/>
      <dgm:spPr/>
    </dgm:pt>
    <dgm:pt modelId="{13E6EE95-EFB8-44DD-9EBC-11490DEECE4B}" type="pres">
      <dgm:prSet presAssocID="{83E67927-261E-40D1-8C24-D56941CA0475}" presName="Accent1Text" presStyleLbl="node1" presStyleIdx="5" presStyleCnt="6" custLinFactNeighborX="2159" custLinFactNeighborY="939"/>
      <dgm:spPr/>
    </dgm:pt>
  </dgm:ptLst>
  <dgm:cxnLst>
    <dgm:cxn modelId="{9CBE3C0B-5C57-460E-8787-F8C35BC1896C}" type="presOf" srcId="{160A4B2A-9B41-44AD-A799-AF0557479A5C}" destId="{5777EBE3-6A7D-4707-A4A0-F74C41D59B17}" srcOrd="0" destOrd="0" presId="urn:microsoft.com/office/officeart/2008/layout/AlternatingHexagons"/>
    <dgm:cxn modelId="{412E7D0E-121A-4B6B-9444-EE429F830FB5}" type="presOf" srcId="{DD87D028-2273-455B-B11C-16FFF36381BF}" destId="{F54C1CA1-94FD-4851-B207-9F0AEBA84AF3}" srcOrd="0" destOrd="0" presId="urn:microsoft.com/office/officeart/2008/layout/AlternatingHexagons"/>
    <dgm:cxn modelId="{369F2127-909F-4402-A654-1D3F35588928}" srcId="{D5A73BD1-4802-4B36-A277-F6067AB9672B}" destId="{DD87D028-2273-455B-B11C-16FFF36381BF}" srcOrd="0" destOrd="0" parTransId="{8F2B6364-9F45-4892-B839-C80CF61A25E8}" sibTransId="{55BCFD39-D6BB-4C7B-8B35-7574950C51EF}"/>
    <dgm:cxn modelId="{5930AE27-4154-49CD-B2CF-B68AD3D6A491}" srcId="{9D026D57-537B-4709-98C8-3F643B817790}" destId="{51612A69-C542-478A-9147-27D9CB734338}" srcOrd="0" destOrd="0" parTransId="{16BE5051-2792-45B6-A9E8-595A96AB8485}" sibTransId="{7E0389D7-91EE-476B-AB34-1D708EAFD421}"/>
    <dgm:cxn modelId="{56243731-8CC1-4B10-9F03-F3B6D371A7EF}" type="presOf" srcId="{F60EF6D1-4204-454E-8AE4-6BB3B3BDE3B8}" destId="{1DC0BD17-E8EA-4948-A6D3-044580F0C1F8}" srcOrd="0" destOrd="0" presId="urn:microsoft.com/office/officeart/2008/layout/AlternatingHexagons"/>
    <dgm:cxn modelId="{6A249C6E-679F-4C78-8A7A-AEED9185543E}" srcId="{946EB0D0-C8C8-48A9-8100-A0B3E5598D4E}" destId="{16AB580D-B9E0-4DBA-81DF-C9FDA05739C7}" srcOrd="0" destOrd="0" parTransId="{42648AA6-45E3-4165-A484-199A585695B1}" sibTransId="{74793F31-FE9E-4DCA-806D-4C886F3D3743}"/>
    <dgm:cxn modelId="{7EBC6657-0EB6-4D1F-8471-96C7F786346D}" type="presOf" srcId="{CFDF7AD6-218B-495F-AAF1-0552CD210B38}" destId="{14ACDC2B-D367-400C-9403-EFCCDBE5DA74}" srcOrd="0" destOrd="0" presId="urn:microsoft.com/office/officeart/2008/layout/AlternatingHexagons"/>
    <dgm:cxn modelId="{87F96283-D69D-4CD9-A920-890983701E03}" type="presOf" srcId="{16AB580D-B9E0-4DBA-81DF-C9FDA05739C7}" destId="{9901A3A6-1C80-47AD-8CEA-3DB76E926339}" srcOrd="0" destOrd="0" presId="urn:microsoft.com/office/officeart/2008/layout/AlternatingHexagons"/>
    <dgm:cxn modelId="{42BDEE89-DF93-4E5E-96A1-78CF3A12957C}" srcId="{CFDF7AD6-218B-495F-AAF1-0552CD210B38}" destId="{D5A73BD1-4802-4B36-A277-F6067AB9672B}" srcOrd="0" destOrd="0" parTransId="{E857E9EA-E181-4919-AFB1-14E55BA86CCF}" sibTransId="{160A4B2A-9B41-44AD-A799-AF0557479A5C}"/>
    <dgm:cxn modelId="{A7574990-048E-4E45-BE50-A6FE355F8A9D}" type="presOf" srcId="{9D026D57-537B-4709-98C8-3F643B817790}" destId="{003462F3-95D3-44CC-AD18-6DAB7377465D}" srcOrd="0" destOrd="0" presId="urn:microsoft.com/office/officeart/2008/layout/AlternatingHexagons"/>
    <dgm:cxn modelId="{806B2099-6277-4023-AF5B-B3505012F5FF}" type="presOf" srcId="{D5A73BD1-4802-4B36-A277-F6067AB9672B}" destId="{99924CE8-187A-4CE8-ACF0-091EAFA3C616}" srcOrd="0" destOrd="0" presId="urn:microsoft.com/office/officeart/2008/layout/AlternatingHexagons"/>
    <dgm:cxn modelId="{136E0BB4-1C0B-4E41-BBCC-1B3A6241AEA3}" srcId="{CFDF7AD6-218B-495F-AAF1-0552CD210B38}" destId="{9D026D57-537B-4709-98C8-3F643B817790}" srcOrd="1" destOrd="0" parTransId="{94DFFEEF-686A-46CD-8ACF-2C7CF8123BA0}" sibTransId="{F60EF6D1-4204-454E-8AE4-6BB3B3BDE3B8}"/>
    <dgm:cxn modelId="{3EC022D4-FBCD-4362-919D-1D84FD2DB0DC}" srcId="{CFDF7AD6-218B-495F-AAF1-0552CD210B38}" destId="{946EB0D0-C8C8-48A9-8100-A0B3E5598D4E}" srcOrd="2" destOrd="0" parTransId="{17A031A9-65AA-4A17-9C21-644660240540}" sibTransId="{83E67927-261E-40D1-8C24-D56941CA0475}"/>
    <dgm:cxn modelId="{14B1CCE0-C49B-48D0-B600-3D97DAFA0053}" type="presOf" srcId="{51612A69-C542-478A-9147-27D9CB734338}" destId="{8492D096-60C3-4C45-A4A9-E9C6EE60E58B}" srcOrd="0" destOrd="0" presId="urn:microsoft.com/office/officeart/2008/layout/AlternatingHexagons"/>
    <dgm:cxn modelId="{471F85EC-AFA2-4216-A19A-494F7EDAB1EB}" type="presOf" srcId="{946EB0D0-C8C8-48A9-8100-A0B3E5598D4E}" destId="{CC15B3C7-8556-43EF-A8E9-A782BC63B02C}" srcOrd="0" destOrd="0" presId="urn:microsoft.com/office/officeart/2008/layout/AlternatingHexagons"/>
    <dgm:cxn modelId="{4DF320FA-E996-45AC-BBA2-99799F5008F9}" type="presOf" srcId="{83E67927-261E-40D1-8C24-D56941CA0475}" destId="{13E6EE95-EFB8-44DD-9EBC-11490DEECE4B}" srcOrd="0" destOrd="0" presId="urn:microsoft.com/office/officeart/2008/layout/AlternatingHexagons"/>
    <dgm:cxn modelId="{AB4F8FB6-E071-4A7E-81C0-235056151819}" type="presParOf" srcId="{14ACDC2B-D367-400C-9403-EFCCDBE5DA74}" destId="{C4CA3AD6-B01D-4878-8268-B4B48B11B6E8}" srcOrd="0" destOrd="0" presId="urn:microsoft.com/office/officeart/2008/layout/AlternatingHexagons"/>
    <dgm:cxn modelId="{4BAFBFE7-5776-4501-B407-F827AB031FEC}" type="presParOf" srcId="{C4CA3AD6-B01D-4878-8268-B4B48B11B6E8}" destId="{99924CE8-187A-4CE8-ACF0-091EAFA3C616}" srcOrd="0" destOrd="0" presId="urn:microsoft.com/office/officeart/2008/layout/AlternatingHexagons"/>
    <dgm:cxn modelId="{BB8FE439-58A7-4A7B-9F9E-8B15F2F2362A}" type="presParOf" srcId="{C4CA3AD6-B01D-4878-8268-B4B48B11B6E8}" destId="{F54C1CA1-94FD-4851-B207-9F0AEBA84AF3}" srcOrd="1" destOrd="0" presId="urn:microsoft.com/office/officeart/2008/layout/AlternatingHexagons"/>
    <dgm:cxn modelId="{0B6C90EE-10DC-48F1-98FB-AC79482C42C3}" type="presParOf" srcId="{C4CA3AD6-B01D-4878-8268-B4B48B11B6E8}" destId="{CA88BDCD-B08D-498C-8201-B956D53F42D2}" srcOrd="2" destOrd="0" presId="urn:microsoft.com/office/officeart/2008/layout/AlternatingHexagons"/>
    <dgm:cxn modelId="{9C664250-82EA-4BC4-821A-24F607331E5F}" type="presParOf" srcId="{C4CA3AD6-B01D-4878-8268-B4B48B11B6E8}" destId="{ED386292-7A6C-4A40-970D-8654B29ECD2E}" srcOrd="3" destOrd="0" presId="urn:microsoft.com/office/officeart/2008/layout/AlternatingHexagons"/>
    <dgm:cxn modelId="{6AFD9A8C-EB7C-487E-95E1-7982DAE0906D}" type="presParOf" srcId="{C4CA3AD6-B01D-4878-8268-B4B48B11B6E8}" destId="{5777EBE3-6A7D-4707-A4A0-F74C41D59B17}" srcOrd="4" destOrd="0" presId="urn:microsoft.com/office/officeart/2008/layout/AlternatingHexagons"/>
    <dgm:cxn modelId="{D9363A99-3075-4671-A639-A8429B0EF9CB}" type="presParOf" srcId="{14ACDC2B-D367-400C-9403-EFCCDBE5DA74}" destId="{53AD2EC8-AB2B-4337-858A-7F510B1F1C5F}" srcOrd="1" destOrd="0" presId="urn:microsoft.com/office/officeart/2008/layout/AlternatingHexagons"/>
    <dgm:cxn modelId="{6738DB15-58B1-46C0-BE1F-E0AE1D1D065E}" type="presParOf" srcId="{14ACDC2B-D367-400C-9403-EFCCDBE5DA74}" destId="{36833F9C-1C35-45AB-8EAD-339BE9DBA65A}" srcOrd="2" destOrd="0" presId="urn:microsoft.com/office/officeart/2008/layout/AlternatingHexagons"/>
    <dgm:cxn modelId="{2F6CA061-F9A6-4FA1-8937-1397145E9248}" type="presParOf" srcId="{36833F9C-1C35-45AB-8EAD-339BE9DBA65A}" destId="{003462F3-95D3-44CC-AD18-6DAB7377465D}" srcOrd="0" destOrd="0" presId="urn:microsoft.com/office/officeart/2008/layout/AlternatingHexagons"/>
    <dgm:cxn modelId="{C1DD80AB-60D2-4B33-834A-86D7CC8FAFCB}" type="presParOf" srcId="{36833F9C-1C35-45AB-8EAD-339BE9DBA65A}" destId="{8492D096-60C3-4C45-A4A9-E9C6EE60E58B}" srcOrd="1" destOrd="0" presId="urn:microsoft.com/office/officeart/2008/layout/AlternatingHexagons"/>
    <dgm:cxn modelId="{80C666D5-FF33-4D13-863E-7BFFAE142F7F}" type="presParOf" srcId="{36833F9C-1C35-45AB-8EAD-339BE9DBA65A}" destId="{4F84B384-D713-43B7-A0AD-BE6B772CCAC2}" srcOrd="2" destOrd="0" presId="urn:microsoft.com/office/officeart/2008/layout/AlternatingHexagons"/>
    <dgm:cxn modelId="{D12DFB77-04E5-4DAC-A4DD-43A90561F518}" type="presParOf" srcId="{36833F9C-1C35-45AB-8EAD-339BE9DBA65A}" destId="{F3606D32-387A-491E-9292-C7474819FB66}" srcOrd="3" destOrd="0" presId="urn:microsoft.com/office/officeart/2008/layout/AlternatingHexagons"/>
    <dgm:cxn modelId="{C99BC08F-852C-41E4-A371-82B2EB144EE6}" type="presParOf" srcId="{36833F9C-1C35-45AB-8EAD-339BE9DBA65A}" destId="{1DC0BD17-E8EA-4948-A6D3-044580F0C1F8}" srcOrd="4" destOrd="0" presId="urn:microsoft.com/office/officeart/2008/layout/AlternatingHexagons"/>
    <dgm:cxn modelId="{3D87CD2B-FEF0-492F-84DF-BDBDA23AF458}" type="presParOf" srcId="{14ACDC2B-D367-400C-9403-EFCCDBE5DA74}" destId="{C449AA66-5C4E-4DE1-9FFE-460BC56AD8BF}" srcOrd="3" destOrd="0" presId="urn:microsoft.com/office/officeart/2008/layout/AlternatingHexagons"/>
    <dgm:cxn modelId="{AD79FE49-8C3F-477E-8C6D-FE288AD5D29B}" type="presParOf" srcId="{14ACDC2B-D367-400C-9403-EFCCDBE5DA74}" destId="{C81E543B-EE5D-4FA9-8BA7-7F803913830B}" srcOrd="4" destOrd="0" presId="urn:microsoft.com/office/officeart/2008/layout/AlternatingHexagons"/>
    <dgm:cxn modelId="{309C3EFE-6E50-42E1-B5A8-4705F2DE9FA2}" type="presParOf" srcId="{C81E543B-EE5D-4FA9-8BA7-7F803913830B}" destId="{CC15B3C7-8556-43EF-A8E9-A782BC63B02C}" srcOrd="0" destOrd="0" presId="urn:microsoft.com/office/officeart/2008/layout/AlternatingHexagons"/>
    <dgm:cxn modelId="{DEA39D03-3079-461B-8FD8-53D4433DB207}" type="presParOf" srcId="{C81E543B-EE5D-4FA9-8BA7-7F803913830B}" destId="{9901A3A6-1C80-47AD-8CEA-3DB76E926339}" srcOrd="1" destOrd="0" presId="urn:microsoft.com/office/officeart/2008/layout/AlternatingHexagons"/>
    <dgm:cxn modelId="{51F05708-6FFA-4D68-96AF-ABFEFD1B1EDC}" type="presParOf" srcId="{C81E543B-EE5D-4FA9-8BA7-7F803913830B}" destId="{90AC4D80-3070-4864-8346-13370290F032}" srcOrd="2" destOrd="0" presId="urn:microsoft.com/office/officeart/2008/layout/AlternatingHexagons"/>
    <dgm:cxn modelId="{208C2D2E-906A-44B7-9943-9DD8CD22B9BD}" type="presParOf" srcId="{C81E543B-EE5D-4FA9-8BA7-7F803913830B}" destId="{7088C172-4571-4E27-BE2D-B24E40A3C82B}" srcOrd="3" destOrd="0" presId="urn:microsoft.com/office/officeart/2008/layout/AlternatingHexagons"/>
    <dgm:cxn modelId="{B17FE45F-593C-4339-9C05-ABB3FC852BBA}" type="presParOf" srcId="{C81E543B-EE5D-4FA9-8BA7-7F803913830B}" destId="{13E6EE95-EFB8-44DD-9EBC-11490DEECE4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CF496-D8DB-41CB-91E9-4AE0FBC687FF}">
      <dsp:nvSpPr>
        <dsp:cNvPr id="0" name=""/>
        <dsp:cNvSpPr/>
      </dsp:nvSpPr>
      <dsp:spPr>
        <a:xfrm rot="16200000">
          <a:off x="225446" y="264020"/>
          <a:ext cx="2994992" cy="3262081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accent1">
                  <a:lumMod val="75000"/>
                </a:schemeClr>
              </a:solidFill>
            </a:rPr>
            <a:t>Advanced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accent1">
                  <a:lumMod val="75000"/>
                </a:schemeClr>
              </a:solidFill>
            </a:rPr>
            <a:t>Regression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accent1">
                  <a:lumMod val="75000"/>
                </a:schemeClr>
              </a:solidFill>
            </a:rPr>
            <a:t>Techniques</a:t>
          </a:r>
        </a:p>
      </dsp:txBody>
      <dsp:txXfrm rot="5400000">
        <a:off x="91902" y="996562"/>
        <a:ext cx="3262081" cy="1796996"/>
      </dsp:txXfrm>
    </dsp:sp>
    <dsp:sp modelId="{F478A2E5-2542-4EAA-941B-98581FD10B50}">
      <dsp:nvSpPr>
        <dsp:cNvPr id="0" name=""/>
        <dsp:cNvSpPr/>
      </dsp:nvSpPr>
      <dsp:spPr>
        <a:xfrm rot="16200000">
          <a:off x="3839529" y="864229"/>
          <a:ext cx="2276460" cy="270067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solidFill>
                <a:schemeClr val="accent6">
                  <a:lumMod val="50000"/>
                </a:schemeClr>
              </a:solidFill>
            </a:rPr>
            <a:t>Random   Forest</a:t>
          </a:r>
        </a:p>
      </dsp:txBody>
      <dsp:txXfrm rot="5400000">
        <a:off x="3627421" y="1531629"/>
        <a:ext cx="2700677" cy="1365876"/>
      </dsp:txXfrm>
    </dsp:sp>
    <dsp:sp modelId="{47AE2AF4-73C3-4314-B8E1-BF926ADB0036}">
      <dsp:nvSpPr>
        <dsp:cNvPr id="0" name=""/>
        <dsp:cNvSpPr/>
      </dsp:nvSpPr>
      <dsp:spPr>
        <a:xfrm rot="16200000">
          <a:off x="6875910" y="1309235"/>
          <a:ext cx="1940504" cy="230641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</a:rPr>
            <a:t>Gradient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002060"/>
              </a:solidFill>
            </a:rPr>
            <a:t>Boosting</a:t>
          </a:r>
          <a:endParaRPr lang="en-IN" sz="2600" kern="1200" dirty="0">
            <a:solidFill>
              <a:srgbClr val="002060"/>
            </a:solidFill>
          </a:endParaRPr>
        </a:p>
      </dsp:txBody>
      <dsp:txXfrm rot="5400000">
        <a:off x="6692956" y="1880290"/>
        <a:ext cx="2306413" cy="1164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24CE8-187A-4CE8-ACF0-091EAFA3C616}">
      <dsp:nvSpPr>
        <dsp:cNvPr id="0" name=""/>
        <dsp:cNvSpPr/>
      </dsp:nvSpPr>
      <dsp:spPr>
        <a:xfrm rot="5400000">
          <a:off x="2135131" y="1234403"/>
          <a:ext cx="1411363" cy="12278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6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Obtain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</a:t>
          </a:r>
        </a:p>
      </dsp:txBody>
      <dsp:txXfrm rot="-5400000">
        <a:off x="2418215" y="1362602"/>
        <a:ext cx="845194" cy="971489"/>
      </dsp:txXfrm>
    </dsp:sp>
    <dsp:sp modelId="{F54C1CA1-94FD-4851-B207-9F0AEBA84AF3}">
      <dsp:nvSpPr>
        <dsp:cNvPr id="0" name=""/>
        <dsp:cNvSpPr/>
      </dsp:nvSpPr>
      <dsp:spPr>
        <a:xfrm>
          <a:off x="3508310" y="1383076"/>
          <a:ext cx="1575081" cy="84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rPr>
            <a:t>Analyze</a:t>
          </a:r>
          <a:endParaRPr lang="en-IN" sz="2000" kern="1200" dirty="0">
            <a:solidFill>
              <a:schemeClr val="accent5">
                <a:lumMod val="60000"/>
                <a:lumOff val="40000"/>
              </a:schemeClr>
            </a:solidFill>
            <a:latin typeface="Bodoni MT Black" panose="02070A03080606020203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rPr>
            <a:t>Data</a:t>
          </a:r>
        </a:p>
      </dsp:txBody>
      <dsp:txXfrm>
        <a:off x="3508310" y="1383076"/>
        <a:ext cx="1575081" cy="846818"/>
      </dsp:txXfrm>
    </dsp:sp>
    <dsp:sp modelId="{5777EBE3-6A7D-4707-A4A0-F74C41D59B17}">
      <dsp:nvSpPr>
        <dsp:cNvPr id="0" name=""/>
        <dsp:cNvSpPr/>
      </dsp:nvSpPr>
      <dsp:spPr>
        <a:xfrm rot="5400000">
          <a:off x="857921" y="1234403"/>
          <a:ext cx="1411363" cy="122788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glow rad="63500">
            <a:schemeClr val="accent2">
              <a:lumMod val="60000"/>
              <a:lumOff val="40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 Black" panose="020B0A04020102020204" pitchFamily="34" charset="0"/>
            </a:rPr>
            <a:t>Frame The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 Black" panose="020B0A04020102020204" pitchFamily="34" charset="0"/>
            </a:rPr>
            <a:t>Problem</a:t>
          </a:r>
        </a:p>
      </dsp:txBody>
      <dsp:txXfrm rot="-5400000">
        <a:off x="1141005" y="1362602"/>
        <a:ext cx="845194" cy="971489"/>
      </dsp:txXfrm>
    </dsp:sp>
    <dsp:sp modelId="{003462F3-95D3-44CC-AD18-6DAB7377465D}">
      <dsp:nvSpPr>
        <dsp:cNvPr id="0" name=""/>
        <dsp:cNvSpPr/>
      </dsp:nvSpPr>
      <dsp:spPr>
        <a:xfrm rot="5400000">
          <a:off x="1485826" y="2390508"/>
          <a:ext cx="1411363" cy="12278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5">
              <a:lumMod val="60000"/>
              <a:lumOff val="40000"/>
              <a:alpha val="6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Feature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Engineering</a:t>
          </a:r>
        </a:p>
      </dsp:txBody>
      <dsp:txXfrm rot="-5400000">
        <a:off x="1768910" y="2518707"/>
        <a:ext cx="845194" cy="971489"/>
      </dsp:txXfrm>
    </dsp:sp>
    <dsp:sp modelId="{8492D096-60C3-4C45-A4A9-E9C6EE60E58B}">
      <dsp:nvSpPr>
        <dsp:cNvPr id="0" name=""/>
        <dsp:cNvSpPr/>
      </dsp:nvSpPr>
      <dsp:spPr>
        <a:xfrm>
          <a:off x="2483" y="2581042"/>
          <a:ext cx="1524272" cy="84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5">
                  <a:lumMod val="60000"/>
                  <a:lumOff val="40000"/>
                </a:schemeClr>
              </a:solidFill>
              <a:latin typeface="Bodoni MT Black" panose="02070A03080606020203" pitchFamily="18" charset="0"/>
            </a:rPr>
            <a:t>Model Selection</a:t>
          </a:r>
        </a:p>
      </dsp:txBody>
      <dsp:txXfrm>
        <a:off x="2483" y="2581042"/>
        <a:ext cx="1524272" cy="846818"/>
      </dsp:txXfrm>
    </dsp:sp>
    <dsp:sp modelId="{1DC0BD17-E8EA-4948-A6D3-044580F0C1F8}">
      <dsp:nvSpPr>
        <dsp:cNvPr id="0" name=""/>
        <dsp:cNvSpPr/>
      </dsp:nvSpPr>
      <dsp:spPr>
        <a:xfrm rot="5400000">
          <a:off x="2695994" y="2371356"/>
          <a:ext cx="1411363" cy="122788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50" kern="1200" dirty="0">
              <a:latin typeface="Arial Black" panose="020B0A04020102020204" pitchFamily="34" charset="0"/>
            </a:rPr>
            <a:t>Data </a:t>
          </a:r>
        </a:p>
        <a:p>
          <a:pPr marL="0" lvl="0" indent="0" algn="ctr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50" kern="1200" dirty="0">
              <a:latin typeface="Arial Black" panose="020B0A04020102020204" pitchFamily="34" charset="0"/>
            </a:rPr>
            <a:t>Cleaning</a:t>
          </a:r>
        </a:p>
      </dsp:txBody>
      <dsp:txXfrm rot="-5400000">
        <a:off x="2979078" y="2499555"/>
        <a:ext cx="845194" cy="971489"/>
      </dsp:txXfrm>
    </dsp:sp>
    <dsp:sp modelId="{CC15B3C7-8556-43EF-A8E9-A782BC63B02C}">
      <dsp:nvSpPr>
        <dsp:cNvPr id="0" name=""/>
        <dsp:cNvSpPr/>
      </dsp:nvSpPr>
      <dsp:spPr>
        <a:xfrm rot="5400000">
          <a:off x="2104876" y="3579229"/>
          <a:ext cx="1411363" cy="12278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3">
              <a:lumMod val="40000"/>
              <a:lumOff val="60000"/>
              <a:alpha val="6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Predict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The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-5400000">
        <a:off x="2387960" y="3707428"/>
        <a:ext cx="845194" cy="971489"/>
      </dsp:txXfrm>
    </dsp:sp>
    <dsp:sp modelId="{9901A3A6-1C80-47AD-8CEA-3DB76E926339}">
      <dsp:nvSpPr>
        <dsp:cNvPr id="0" name=""/>
        <dsp:cNvSpPr/>
      </dsp:nvSpPr>
      <dsp:spPr>
        <a:xfrm>
          <a:off x="3508310" y="3779007"/>
          <a:ext cx="1575081" cy="84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3508310" y="3779007"/>
        <a:ext cx="1575081" cy="846818"/>
      </dsp:txXfrm>
    </dsp:sp>
    <dsp:sp modelId="{13E6EE95-EFB8-44DD-9EBC-11490DEECE4B}">
      <dsp:nvSpPr>
        <dsp:cNvPr id="0" name=""/>
        <dsp:cNvSpPr/>
      </dsp:nvSpPr>
      <dsp:spPr>
        <a:xfrm rot="5400000">
          <a:off x="851818" y="3601726"/>
          <a:ext cx="1411363" cy="122788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glow rad="63500">
            <a:schemeClr val="accent6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 Black" panose="020B0A04020102020204" pitchFamily="34" charset="0"/>
            </a:rPr>
            <a:t>Tune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 Black" panose="020B0A04020102020204" pitchFamily="34" charset="0"/>
            </a:rPr>
            <a:t> The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 Black" panose="020B0A04020102020204" pitchFamily="34" charset="0"/>
            </a:rPr>
            <a:t>Model</a:t>
          </a:r>
        </a:p>
      </dsp:txBody>
      <dsp:txXfrm rot="-5400000">
        <a:off x="1134902" y="3729925"/>
        <a:ext cx="845194" cy="97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7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8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0A5F-947D-4309-809B-756006DDAA1A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9AD597-30E6-40ED-B3C5-9224C22A602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1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thomsen/68861497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hyperlink" Target="https://cloud.google.com/ml-engine/docs/images/ml-workflow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3D544-E0F9-46E5-940D-E2B621226464}"/>
              </a:ext>
            </a:extLst>
          </p:cNvPr>
          <p:cNvSpPr/>
          <p:nvPr/>
        </p:nvSpPr>
        <p:spPr>
          <a:xfrm>
            <a:off x="5300869" y="2782669"/>
            <a:ext cx="7076661" cy="138499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1" algn="ctr"/>
            <a:r>
              <a:rPr lang="en-US" sz="6000" b="1" dirty="0">
                <a:ln/>
                <a:solidFill>
                  <a:schemeClr val="accent3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</a:rPr>
              <a:t>PREDICTION</a:t>
            </a:r>
          </a:p>
          <a:p>
            <a:pPr lvl="2" algn="ctr"/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47020-5296-41B2-9905-4A2F5A43A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504" y="66260"/>
            <a:ext cx="5404514" cy="68580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93A9C-CBEC-44E3-8838-7AB06DACF204}"/>
              </a:ext>
            </a:extLst>
          </p:cNvPr>
          <p:cNvSpPr txBox="1"/>
          <p:nvPr/>
        </p:nvSpPr>
        <p:spPr>
          <a:xfrm>
            <a:off x="0" y="6858000"/>
            <a:ext cx="4026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ethomsen/688614970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93483-7CCF-48A4-8A30-EBDBFE6FA03B}"/>
              </a:ext>
            </a:extLst>
          </p:cNvPr>
          <p:cNvSpPr/>
          <p:nvPr/>
        </p:nvSpPr>
        <p:spPr>
          <a:xfrm>
            <a:off x="5962292" y="1859339"/>
            <a:ext cx="5883965" cy="769441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oadway" panose="04040905080B02020502" pitchFamily="82" charset="0"/>
              </a:rPr>
              <a:t>HOUSE PRICES</a:t>
            </a:r>
            <a:endParaRPr lang="en-IN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FC4A8-6D33-46BF-B1F8-C8A5BDF9E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74" y="5963478"/>
            <a:ext cx="6734478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8AB2DE-F121-4143-8E71-0FF911E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6326" y="-2774281"/>
            <a:ext cx="8632126" cy="4098235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  <a:cs typeface="Aparajita" panose="02020603050405020304" pitchFamily="18" charset="0"/>
              </a:rPr>
              <a:t>Problem statement  :</a:t>
            </a:r>
            <a:br>
              <a:rPr lang="en-IN" sz="3200" i="1" dirty="0">
                <a:solidFill>
                  <a:schemeClr val="accent6">
                    <a:lumMod val="50000"/>
                  </a:schemeClr>
                </a:solidFill>
                <a:latin typeface="Bauhaus 93" panose="04030905020B02020C02" pitchFamily="82" charset="0"/>
              </a:rPr>
            </a:br>
            <a:endParaRPr lang="en-IN" sz="3200" i="1" dirty="0">
              <a:solidFill>
                <a:schemeClr val="accent6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0E50FE-96C9-4060-A568-2FEFA303C9B0}"/>
              </a:ext>
            </a:extLst>
          </p:cNvPr>
          <p:cNvSpPr/>
          <p:nvPr/>
        </p:nvSpPr>
        <p:spPr>
          <a:xfrm>
            <a:off x="274187" y="3005228"/>
            <a:ext cx="1164362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Atlas Grotesk"/>
              </a:rPr>
              <a:t>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</a:t>
            </a:r>
          </a:p>
          <a:p>
            <a:pPr fontAlgn="base"/>
            <a:endParaRPr lang="en-US" sz="2400" dirty="0">
              <a:latin typeface="Atlas Grotesk"/>
            </a:endParaRPr>
          </a:p>
          <a:p>
            <a:pPr fontAlgn="base"/>
            <a:r>
              <a:rPr lang="en-US" sz="2400" dirty="0">
                <a:latin typeface="Atlas Grotesk"/>
              </a:rPr>
              <a:t>With 79 explanatory variables describing (almost) every aspect of residential homes in Ames, Iowa, this competition challenges you to predict the final price of each home.</a:t>
            </a:r>
          </a:p>
          <a:p>
            <a:pPr fontAlgn="base"/>
            <a:endParaRPr lang="en-US" sz="2400" b="0" i="0" dirty="0">
              <a:effectLst/>
              <a:latin typeface="Atlas Grotesk"/>
            </a:endParaRPr>
          </a:p>
          <a:p>
            <a:pPr fontAlgn="base"/>
            <a:endParaRPr lang="en-US" sz="2400" dirty="0">
              <a:latin typeface="Atlas Grotesk"/>
            </a:endParaRPr>
          </a:p>
          <a:p>
            <a:pPr fontAlgn="base"/>
            <a:r>
              <a:rPr lang="en-US" sz="3200" dirty="0">
                <a:latin typeface="Bauhaus 93" panose="04030905020B02020C02" pitchFamily="82" charset="0"/>
              </a:rPr>
              <a:t>SOURCE - KAGGLE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7A7EF14-F6C1-4DAD-B40C-B67752DE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75" y="2815755"/>
            <a:ext cx="1224915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000" dirty="0">
                <a:latin typeface="Atlas Grotesk"/>
              </a:rPr>
              <a:t>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las Grotesk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las Grotesk"/>
              </a:rPr>
              <a:t>  </a:t>
            </a:r>
            <a:r>
              <a:rPr kumimoji="0" lang="en-US" altLang="en-US" sz="6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las Grotesk"/>
              </a:rPr>
              <a:t>                  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CE06DB-8AB4-4785-B7A2-ED07B25F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4" y="1323954"/>
            <a:ext cx="4940489" cy="149180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1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B45D95-F5D3-4127-8D93-24CB44232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324583"/>
              </p:ext>
            </p:extLst>
          </p:nvPr>
        </p:nvGraphicFramePr>
        <p:xfrm>
          <a:off x="1444487" y="2244918"/>
          <a:ext cx="8999817" cy="3790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E2B7744-FD1A-4934-BD7F-58B7ADCBD899}"/>
              </a:ext>
            </a:extLst>
          </p:cNvPr>
          <p:cNvSpPr/>
          <p:nvPr/>
        </p:nvSpPr>
        <p:spPr>
          <a:xfrm>
            <a:off x="335148" y="569843"/>
            <a:ext cx="3895344" cy="1168312"/>
          </a:xfrm>
          <a:prstGeom prst="homePlate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IN" sz="4400" dirty="0">
              <a:solidFill>
                <a:schemeClr val="tx1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C6C1E-C530-4270-BCD5-FB593EAAFE02}"/>
              </a:ext>
            </a:extLst>
          </p:cNvPr>
          <p:cNvSpPr/>
          <p:nvPr/>
        </p:nvSpPr>
        <p:spPr>
          <a:xfrm>
            <a:off x="503582" y="822960"/>
            <a:ext cx="30082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352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A80A-FB66-4D23-8610-A246B110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44" y="52132"/>
            <a:ext cx="7441539" cy="252682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Bauhaus 93" panose="04030905020B02020C02" pitchFamily="82" charset="0"/>
              </a:rPr>
              <a:t>LINEAR REGRESSION </a:t>
            </a:r>
            <a:r>
              <a:rPr lang="en-IN" sz="4000" b="1" dirty="0">
                <a:solidFill>
                  <a:schemeClr val="tx1"/>
                </a:solidFill>
                <a:latin typeface="Bauhaus 93" panose="04030905020B02020C02" pitchFamily="82" charset="0"/>
              </a:rPr>
              <a:t>- </a:t>
            </a:r>
            <a:r>
              <a:rPr lang="en-US" sz="18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Linear regression 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quantifies the relationship between one or more </a:t>
            </a:r>
            <a:r>
              <a:rPr lang="en-US" sz="1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predictor variables 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one </a:t>
            </a:r>
            <a:r>
              <a:rPr lang="en-US" sz="1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outcome variable. 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Linear regression is used for predictive analysis and modeling. </a:t>
            </a:r>
            <a:endParaRPr lang="en-IN" sz="1800" dirty="0">
              <a:solidFill>
                <a:schemeClr val="accent3">
                  <a:lumMod val="60000"/>
                  <a:lumOff val="40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0CA9-292F-41C4-AA33-C213B529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9" y="1973082"/>
            <a:ext cx="6083531" cy="2100213"/>
          </a:xfrm>
          <a:effectLst/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66FF"/>
                </a:solidFill>
                <a:latin typeface="Broadway" panose="04040905080B02020502" pitchFamily="82" charset="0"/>
              </a:rPr>
              <a:t>   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Random forest </a:t>
            </a:r>
            <a:r>
              <a:rPr lang="en-IN" sz="2800" b="1" dirty="0">
                <a:solidFill>
                  <a:srgbClr val="FF66FF"/>
                </a:solidFill>
                <a:latin typeface="Broadway" panose="04040905080B02020502" pitchFamily="82" charset="0"/>
              </a:rPr>
              <a:t>-</a:t>
            </a:r>
          </a:p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large number of relatively  uncorrelated models operating as a </a:t>
            </a:r>
          </a:p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committee will outperform any of</a:t>
            </a:r>
          </a:p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the individual constituent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D09F5-5402-4D79-967A-7B0E4BA0F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3175" y="4467130"/>
            <a:ext cx="5276478" cy="26725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66FF"/>
                </a:solidFill>
                <a:latin typeface="Broadway" panose="04040905080B02020502" pitchFamily="82" charset="0"/>
              </a:rPr>
              <a:t>GRADIENT BOOSTING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-</a:t>
            </a:r>
            <a:endParaRPr lang="en-US" sz="2800" b="1" i="1" dirty="0">
              <a:solidFill>
                <a:schemeClr val="accent6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  <a:p>
            <a:r>
              <a:rPr lang="en-IN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GRADIENT BOOSTING LEARNS FROM THE MISTAKE – RESIDUAL ERROR DIRECTLY , RATHER THAN UPDATE  THE WEIGHTS OF THE DATA POINTS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E59CC42-1980-4B8A-8286-8446FFC64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99652" y="3429000"/>
            <a:ext cx="6692348" cy="3455188"/>
          </a:xfrm>
          <a:ln w="6350">
            <a:solidFill>
              <a:srgbClr val="8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ED6DB7-46A5-4E19-B5D7-277BF815528C}"/>
              </a:ext>
            </a:extLst>
          </p:cNvPr>
          <p:cNvSpPr/>
          <p:nvPr/>
        </p:nvSpPr>
        <p:spPr>
          <a:xfrm>
            <a:off x="131244" y="4875474"/>
            <a:ext cx="186313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A499E6E-5E5B-4F2E-9A97-EFA377702627}"/>
              </a:ext>
            </a:extLst>
          </p:cNvPr>
          <p:cNvSpPr/>
          <p:nvPr/>
        </p:nvSpPr>
        <p:spPr>
          <a:xfrm>
            <a:off x="272394" y="2366917"/>
            <a:ext cx="186313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485B55-7266-4BF3-9762-43ADE78845F6}"/>
              </a:ext>
            </a:extLst>
          </p:cNvPr>
          <p:cNvSpPr/>
          <p:nvPr/>
        </p:nvSpPr>
        <p:spPr>
          <a:xfrm flipH="1">
            <a:off x="704548" y="579121"/>
            <a:ext cx="186314" cy="2120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0F5498-BC57-412F-9B8F-B9FBFD0F95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87" y="-7245"/>
            <a:ext cx="4045913" cy="3224634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56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EB8C71C8-9623-4CFA-9B41-EFBB6BB4BC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47617" y="206367"/>
            <a:ext cx="610925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uhaus 93" panose="04030905020B02020C02" pitchFamily="82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DB7847-F3F5-450D-88CC-E8C35DDA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140" y="-393820"/>
            <a:ext cx="8256104" cy="189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90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Roboto"/>
              </a:rPr>
              <a:t>    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3" descr="ML workflow">
            <a:hlinkClick r:id="rId2"/>
            <a:extLst>
              <a:ext uri="{FF2B5EF4-FFF2-40B4-BE49-F238E27FC236}">
                <a16:creationId xmlns:a16="http://schemas.microsoft.com/office/drawing/2014/main" id="{F0383EC0-53AC-4561-A737-AE9DC2113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3825" y="922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0791B5-5D23-4362-B032-9B292BEF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928"/>
            <a:ext cx="7023054" cy="461907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EA60DAFA-AD93-4C4B-8C3B-2766DA717911}"/>
              </a:ext>
            </a:extLst>
          </p:cNvPr>
          <p:cNvSpPr/>
          <p:nvPr/>
        </p:nvSpPr>
        <p:spPr>
          <a:xfrm>
            <a:off x="167930" y="877267"/>
            <a:ext cx="587651" cy="4717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59840-8BB0-4273-824E-926B6D133B98}"/>
              </a:ext>
            </a:extLst>
          </p:cNvPr>
          <p:cNvSpPr/>
          <p:nvPr/>
        </p:nvSpPr>
        <p:spPr>
          <a:xfrm>
            <a:off x="755582" y="605317"/>
            <a:ext cx="5888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en-US" sz="5400" b="0" i="0" u="none" strike="noStrike" cap="none" spc="0" normalizeH="0" baseline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IMPLEMENTATION</a:t>
            </a:r>
            <a:endParaRPr lang="en-IN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C7F9026-B501-448D-BE1A-B52EE10A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106394"/>
              </p:ext>
            </p:extLst>
          </p:nvPr>
        </p:nvGraphicFramePr>
        <p:xfrm>
          <a:off x="7411100" y="-177946"/>
          <a:ext cx="5085876" cy="600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9D81582-20C1-4255-B0C4-ABF55BA25721}"/>
              </a:ext>
            </a:extLst>
          </p:cNvPr>
          <p:cNvSpPr/>
          <p:nvPr/>
        </p:nvSpPr>
        <p:spPr>
          <a:xfrm>
            <a:off x="7420803" y="5288340"/>
            <a:ext cx="46881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PROCESSING</a:t>
            </a:r>
          </a:p>
          <a:p>
            <a:pPr algn="ctr"/>
            <a:r>
              <a:rPr lang="en-US" sz="4800" b="1" dirty="0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 STEPS</a:t>
            </a:r>
            <a:endParaRPr lang="en-US" sz="4800" b="1" cap="none" spc="0" dirty="0">
              <a:ln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8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47-B79D-43A5-9809-12973852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-397564"/>
            <a:ext cx="9139281" cy="1378226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IN" dirty="0"/>
            </a:br>
            <a:r>
              <a:rPr lang="en-IN" sz="53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Steps</a:t>
            </a:r>
            <a:r>
              <a:rPr lang="en-IN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 </a:t>
            </a:r>
            <a:endParaRPr lang="en-IN" sz="66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DC46-1778-42D4-90B5-F6E46D0B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66" y="980661"/>
            <a:ext cx="9291215" cy="5945913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IN" dirty="0"/>
              <a:t>Import The Required libraries</a:t>
            </a:r>
          </a:p>
          <a:p>
            <a:r>
              <a:rPr lang="en-IN" dirty="0"/>
              <a:t>Reading The CSV File</a:t>
            </a:r>
          </a:p>
          <a:p>
            <a:r>
              <a:rPr lang="en-IN" dirty="0"/>
              <a:t>Checking The Data Set Information Using The info() Command- </a:t>
            </a:r>
            <a:r>
              <a:rPr lang="en-IN" sz="26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Train.info()</a:t>
            </a:r>
            <a:endParaRPr lang="en-IN" sz="26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/>
              <a:t>Displaying The Columns That Are NULL</a:t>
            </a:r>
          </a:p>
          <a:p>
            <a:r>
              <a:rPr lang="en-IN" dirty="0"/>
              <a:t>Visualizing Null Values By Plotting Missing Value Attributes Using </a:t>
            </a:r>
            <a:r>
              <a:rPr lang="en-IN" sz="22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HEATMAP</a:t>
            </a:r>
            <a:endParaRPr lang="en-IN" sz="2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/>
              <a:t>Visualizing Top 50% Correlation Train Attributes With The </a:t>
            </a:r>
            <a:r>
              <a:rPr lang="en-IN" dirty="0">
                <a:latin typeface="Arial Black" panose="020B0A04020102020204" pitchFamily="34" charset="0"/>
              </a:rPr>
              <a:t>Sale Price</a:t>
            </a:r>
          </a:p>
          <a:p>
            <a:r>
              <a:rPr lang="en-IN" dirty="0"/>
              <a:t>Printing The Most Important Features Relative To Target</a:t>
            </a:r>
          </a:p>
          <a:p>
            <a:r>
              <a:rPr lang="en-IN" dirty="0"/>
              <a:t>Computing Missing Values And Dropping Attributes</a:t>
            </a:r>
          </a:p>
          <a:p>
            <a:r>
              <a:rPr lang="en-IN" dirty="0"/>
              <a:t>Checking For any missing Values Using HEATMAP</a:t>
            </a:r>
          </a:p>
          <a:p>
            <a:r>
              <a:rPr lang="en-IN" dirty="0"/>
              <a:t>Encoding String To Integer Using </a:t>
            </a:r>
            <a:r>
              <a:rPr lang="en-IN" sz="19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Label Encoder</a:t>
            </a:r>
            <a:endParaRPr lang="en-IN" sz="1900" dirty="0">
              <a:solidFill>
                <a:schemeClr val="accent5">
                  <a:lumMod val="60000"/>
                  <a:lumOff val="40000"/>
                </a:schemeClr>
              </a:solidFill>
              <a:latin typeface="Broadway" panose="04040905080B02020502" pitchFamily="82" charset="0"/>
            </a:endParaRPr>
          </a:p>
          <a:p>
            <a:r>
              <a:rPr lang="en-IN" sz="2200" dirty="0"/>
              <a:t>Preparing Data For Prediction By Splitting The Data Into Train-Test Format</a:t>
            </a:r>
          </a:p>
          <a:p>
            <a:r>
              <a:rPr lang="en-IN" sz="2200" dirty="0"/>
              <a:t>Predicting Sale Price Using </a:t>
            </a:r>
            <a:r>
              <a:rPr lang="en-IN" sz="210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Linear Regression ,Random Forest And Gradient </a:t>
            </a:r>
            <a:r>
              <a:rPr lang="en-IN" sz="2100" dirty="0">
                <a:solidFill>
                  <a:schemeClr val="accent2"/>
                </a:solidFill>
                <a:latin typeface="Arial Black" panose="020B0A04020102020204" pitchFamily="34" charset="0"/>
              </a:rPr>
              <a:t>Boosting </a:t>
            </a:r>
            <a:r>
              <a:rPr lang="en-IN" dirty="0">
                <a:latin typeface="Arial Black" panose="020B0A04020102020204" pitchFamily="34" charset="0"/>
              </a:rPr>
              <a:t>And Finally Submitting The  Result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5739D-F24D-4C3F-89D0-FA6F0007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487"/>
            <a:ext cx="12192000" cy="541351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4DD5B9-4243-4D95-9C86-254B9FB91D42}"/>
              </a:ext>
            </a:extLst>
          </p:cNvPr>
          <p:cNvSpPr/>
          <p:nvPr/>
        </p:nvSpPr>
        <p:spPr>
          <a:xfrm>
            <a:off x="22143" y="388563"/>
            <a:ext cx="5084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PREDICTION SCORE</a:t>
            </a:r>
          </a:p>
        </p:txBody>
      </p:sp>
    </p:spTree>
    <p:extLst>
      <p:ext uri="{BB962C8B-B14F-4D97-AF65-F5344CB8AC3E}">
        <p14:creationId xmlns:p14="http://schemas.microsoft.com/office/powerpoint/2010/main" val="242995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8429E-AC24-48EC-9098-B06F5782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246730"/>
            <a:ext cx="4975761" cy="6364537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glow rad="101600">
              <a:srgbClr val="C00000">
                <a:alpha val="40000"/>
              </a:srgb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923AA-5367-44D0-A362-114299F18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8088" cy="6143625"/>
          </a:xfrm>
          <a:prstGeom prst="rect">
            <a:avLst/>
          </a:prstGeom>
          <a:effectLst>
            <a:glow rad="228600">
              <a:srgbClr val="C00000">
                <a:alpha val="40000"/>
              </a:srgbClr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3A9340-0FAD-461E-ACF7-FDEF38DDF0D6}"/>
              </a:ext>
            </a:extLst>
          </p:cNvPr>
          <p:cNvSpPr/>
          <p:nvPr/>
        </p:nvSpPr>
        <p:spPr>
          <a:xfrm>
            <a:off x="3214688" y="2505669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D8C15-7F9F-4453-8B20-C93709FF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74" y="-1"/>
            <a:ext cx="3809839" cy="61436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D543F9-4E5A-4931-A027-80BB4C562598}"/>
              </a:ext>
            </a:extLst>
          </p:cNvPr>
          <p:cNvSpPr/>
          <p:nvPr/>
        </p:nvSpPr>
        <p:spPr>
          <a:xfrm>
            <a:off x="3792805" y="1342311"/>
            <a:ext cx="3079483" cy="4801314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THANK</a:t>
            </a:r>
            <a:r>
              <a:rPr lang="en-US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 </a:t>
            </a:r>
            <a:r>
              <a:rPr lang="en-US" sz="5400" dirty="0">
                <a:ln w="0"/>
                <a:solidFill>
                  <a:srgbClr val="FF99FF"/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YOU</a:t>
            </a:r>
          </a:p>
          <a:p>
            <a:pPr algn="ctr"/>
            <a:r>
              <a:rPr lang="en-US" sz="4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ANY</a:t>
            </a:r>
            <a:r>
              <a:rPr lang="en-US" sz="5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QUESTIONS </a:t>
            </a:r>
            <a:r>
              <a:rPr lang="en-US" sz="36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??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573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999</TotalTime>
  <Words>353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Atlas Grotesk</vt:lpstr>
      <vt:lpstr>Bauhaus 93</vt:lpstr>
      <vt:lpstr>Bodoni MT Black</vt:lpstr>
      <vt:lpstr>Broadway</vt:lpstr>
      <vt:lpstr>Cooper Black</vt:lpstr>
      <vt:lpstr>Google Sans</vt:lpstr>
      <vt:lpstr>Roboto</vt:lpstr>
      <vt:lpstr>Rockwell</vt:lpstr>
      <vt:lpstr>Showcard Gothic</vt:lpstr>
      <vt:lpstr>Gallery</vt:lpstr>
      <vt:lpstr>PowerPoint Presentation</vt:lpstr>
      <vt:lpstr>Problem statement  : </vt:lpstr>
      <vt:lpstr>PowerPoint Presentation</vt:lpstr>
      <vt:lpstr> LINEAR REGRESSION - Linear regression quantifies the relationship between one or more predictor variables and one outcome variable. Linear regression is used for predictive analysis and modeling. </vt:lpstr>
      <vt:lpstr>PowerPoint Presentation</vt:lpstr>
      <vt:lpstr> Steps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sahithi valavala</dc:creator>
  <cp:lastModifiedBy>sahithi valavala</cp:lastModifiedBy>
  <cp:revision>70</cp:revision>
  <dcterms:created xsi:type="dcterms:W3CDTF">2019-11-25T10:18:01Z</dcterms:created>
  <dcterms:modified xsi:type="dcterms:W3CDTF">2019-11-26T17:51:32Z</dcterms:modified>
</cp:coreProperties>
</file>