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    <Relationship Id="rId2" Type="http://schemas.openxmlformats.org/officeDocument/2006/relationships/extended-properties" Target="docProps/app.xml"/>
    <Relationship Id="rId3" Type="http://schemas.openxmlformats.org/package/2006/relationships/metadata/core-properties" Target="docProps/core.xml"/>
    <Relationship Id="rId4" Type="http://schemas.openxmlformats.org/officeDocument/2006/relationships/custom-properties" Target="docProps/custom.xml"/>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"1.0" encoding="UTF-8"?>
<Relationships xmlns="http://schemas.openxmlformats.org/package/2006/relationships">
   <Relationship Id="rId1" Type="http://schemas.openxmlformats.org/officeDocument/2006/relationships/slideMaster" Target="../slideMasters/slideMaster1.xml" />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Id="rId2" Type="http://schemas.openxmlformats.org/officeDocument/2006/relationships/theme" Target="../theme/theme1.xml"/>
    <Relationship Id="rId1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 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2.png" 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 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4.png" 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5" Type="http://schemas.openxmlformats.org/officeDocument/2006/relationships/image" Target="../media/image15.png" 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6" Type="http://schemas.openxmlformats.org/officeDocument/2006/relationships/image" Target="../media/image16.png" 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7" Type="http://schemas.openxmlformats.org/officeDocument/2006/relationships/image" Target="../media/image17.png" 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 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9" Type="http://schemas.openxmlformats.org/officeDocument/2006/relationships/image" Target="../media/image19.png" 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0.png" 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1.png" /><Relationship Id="rId22" Type="http://schemas.openxmlformats.org/officeDocument/2006/relationships/image" Target="../media/image22.png" 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 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 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 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 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 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0" Type="http://schemas.openxmlformats.org/officeDocument/2006/relationships/image" Target="../media/image10.png" /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24805" y="3353789"/>
            <a:ext cx="2673985" cy="43335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500" spc="10" dirty="0">
                <a:solidFill>
                  <a:srgbClr val="bd5c45"/>
                </a:solidFill>
                <a:latin typeface="Century Gothic"/>
                <a:cs typeface="Century Gothic"/>
              </a:rPr>
              <a:t>Fundamentals-IV</a:t>
            </a:r>
            <a:endParaRPr sz="25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24805" y="4533011"/>
            <a:ext cx="62230" cy="24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79" spc="10" dirty="0">
                <a:solidFill>
                  <a:srgbClr val="bd5c45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10555" y="4464203"/>
            <a:ext cx="1103452" cy="6101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Arrays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Functions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24805" y="4865243"/>
            <a:ext cx="62230" cy="24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79" spc="10" dirty="0">
                <a:solidFill>
                  <a:srgbClr val="bd5c45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0017" y="2741710"/>
            <a:ext cx="1470901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0504d"/>
                </a:solidFill>
                <a:latin typeface="Century Gothic"/>
                <a:cs typeface="Century Gothic"/>
              </a:rPr>
              <a:t>Lecture-5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19742" y="5761883"/>
            <a:ext cx="1178494" cy="242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d0d0d"/>
                </a:solidFill>
                <a:latin typeface="Century Gothic"/>
                <a:cs typeface="Century Gothic"/>
              </a:rPr>
              <a:t>Kartik Mathur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634752" y="3160822"/>
            <a:ext cx="4070095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Scope of Variables?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761367" y="2859070"/>
            <a:ext cx="2818586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Call by value!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592363" y="2859070"/>
            <a:ext cx="3852263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Call By Reference 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745231" y="5897135"/>
            <a:ext cx="210205" cy="20800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bd5c45"/>
                </a:solidFill>
                <a:latin typeface="Century Gothic"/>
                <a:cs typeface="Century Gothic"/>
              </a:rPr>
              <a:t>12</a:t>
            </a:r>
            <a:endParaRPr sz="1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347258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More about functions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828374" cy="361022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A function generally has three parts</a:t>
            </a:r>
            <a:endParaRPr sz="24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17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00" spc="10" dirty="0">
                <a:latin typeface="Century Gothic"/>
                <a:cs typeface="Century Gothic"/>
              </a:rPr>
              <a:t>Declaration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17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00" spc="10" dirty="0">
                <a:latin typeface="Century Gothic"/>
                <a:cs typeface="Century Gothic"/>
              </a:rPr>
              <a:t>Definition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17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00" spc="10" dirty="0">
                <a:latin typeface="Century Gothic"/>
                <a:cs typeface="Century Gothic"/>
              </a:rPr>
              <a:t>Invoking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Declaration is optional if function is defined</a:t>
            </a:r>
            <a:endParaRPr sz="23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above main()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A function needs to be defined or declared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before it can be called i.e. if you are calling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 function A() in function B() then A should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be declared or defined above B.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659797" y="3142534"/>
            <a:ext cx="5946686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Passing Arrays into a function!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6021301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Lets do some more problems?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954928" cy="384140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Write a function which takes an array and its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length as argument and returns sum of its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elements.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Write a function which takes an array as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argument and sorts them using selection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Sort.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There are two sorted arrays. First one is of size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m+n containing only m elements. Another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one is of size n and contains n elements.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Write a function  to merge these two arrays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into the first array of size m+n.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004145" y="3054142"/>
            <a:ext cx="2805052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Insertion Sort !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979923" y="2907838"/>
            <a:ext cx="2902508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Binary Search!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2359719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Time to try?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7015642" cy="325371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Binary Search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Write a function which takes a number X and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an array and prints all prints all pairs which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sum to X.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Write a function which takes two sorted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arrays, and their lengths as arguments and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returns combined median of them without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using the third array.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Implement Insertion Sort.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5084630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What is next class about?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2543372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70" spc="10" dirty="0">
                <a:latin typeface="Century Gothic"/>
                <a:cs typeface="Century Gothic"/>
              </a:rPr>
              <a:t>Arrays contd…</a:t>
            </a:r>
            <a:endParaRPr sz="2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344082" y="3255310"/>
            <a:ext cx="4673355" cy="55469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Optimsing Bubble Sort !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24805" y="3301030"/>
            <a:ext cx="2252593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Thank You!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48581" y="5213243"/>
            <a:ext cx="2939621" cy="4697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880237">
              <a:lnSpc>
                <a:spcPct val="100000"/>
              </a:lnSpc>
            </a:pPr>
            <a:r>
              <a:rPr sz="1400" spc="10" dirty="0">
                <a:solidFill>
                  <a:srgbClr val="0d0d0d"/>
                </a:solidFill>
                <a:latin typeface="Century Gothic"/>
                <a:cs typeface="Century Gothic"/>
              </a:rPr>
              <a:t>Kartik Mathur</a:t>
            </a:r>
            <a:endParaRPr sz="1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00ff"/>
                </a:solidFill>
                <a:latin typeface="Century Gothic"/>
                <a:cs typeface="Century Gothic"/>
              </a:rPr>
              <a:t>Kartik.mathur@codingblocks.com</a:t>
            </a:r>
            <a:endParaRPr sz="1300">
              <a:latin typeface="Century Gothic"/>
              <a:cs typeface="Century Gothic"/>
            </a:endParaRPr>
          </a:p>
        </p:txBody>
      </p:sp>
      <p:pic>
        <p:nvPicPr>
          <p:cNvPr id="22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53979" y="5657306"/>
            <a:ext cx="2882900" cy="127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820106" y="5719211"/>
            <a:ext cx="1397017" cy="24267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d0d0d"/>
                </a:solidFill>
                <a:latin typeface="Century Gothic"/>
                <a:cs typeface="Century Gothic"/>
              </a:rPr>
              <a:t>+91-9560196180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5581333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Other Language Constructs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3617854" cy="121764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do while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switch case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70" spc="10" dirty="0">
                <a:latin typeface="Century Gothic"/>
                <a:cs typeface="Century Gothic"/>
              </a:rPr>
              <a:t>Tertiary operator ( ? : )</a:t>
            </a:r>
            <a:endParaRPr sz="2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811187" y="3048046"/>
            <a:ext cx="5794857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Time to talk about functions?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3879492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What is a function?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999791" cy="213202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A function groups a number of program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instructions into one unit and gives it a name.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This can then be invoked from other parts of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the program.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It adds conceptual organization, increases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reusability and readability of the code.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806998"/>
            <a:ext cx="6834491" cy="48535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bd5c45"/>
                </a:solidFill>
                <a:latin typeface="Century Gothic"/>
                <a:cs typeface="Century Gothic"/>
              </a:rPr>
              <a:t>Lets move some programs to functions!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706148" cy="326533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Write function to print a table of Fahrenheit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to Celsius table from 0 to 300 and step 20.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Lets convert the above to take limits from</a:t>
            </a:r>
            <a:endParaRPr sz="23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the user.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Write a function to check if a number is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prime or not.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Use above in another function to generate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all prime numbers from 2 to N, where N is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given by user.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760162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So a function looks like :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35061"/>
            <a:ext cx="4587354" cy="52173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latin typeface="Century Gothic"/>
                <a:cs typeface="Century Gothic"/>
              </a:rPr>
              <a:t>type name ( parameter1, parameter2, …) {</a:t>
            </a:r>
            <a:endParaRPr sz="1300">
              <a:latin typeface="Century Gothic"/>
              <a:cs typeface="Century Gothic"/>
            </a:endParaRPr>
          </a:p>
          <a:p>
            <a:pPr marL="845819">
              <a:lnSpc>
                <a:spcPct val="100000"/>
              </a:lnSpc>
            </a:pPr>
            <a:r>
              <a:rPr sz="1700" spc="10" dirty="0">
                <a:latin typeface="Century Gothic"/>
                <a:cs typeface="Century Gothic"/>
              </a:rPr>
              <a:t>statements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944077"/>
            <a:ext cx="135585" cy="2946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entury Gothic"/>
                <a:cs typeface="Century Gothic"/>
              </a:rPr>
              <a:t>}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465285"/>
            <a:ext cx="6803155" cy="73673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1700" b="1" spc="10" dirty="0">
                <a:latin typeface="Arial"/>
                <a:cs typeface="Arial"/>
              </a:rPr>
              <a:t>type </a:t>
            </a:r>
            <a:r>
              <a:rPr sz="1700" spc="10" dirty="0">
                <a:latin typeface="Century Gothic"/>
                <a:cs typeface="Century Gothic"/>
              </a:rPr>
              <a:t>is the type of the value returned by the function.</a:t>
            </a:r>
            <a:endParaRPr sz="17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1700" b="1" spc="10" dirty="0">
                <a:latin typeface="Arial"/>
                <a:cs typeface="Arial"/>
              </a:rPr>
              <a:t>name </a:t>
            </a:r>
            <a:r>
              <a:rPr sz="1700" spc="10" dirty="0">
                <a:latin typeface="Century Gothic"/>
                <a:cs typeface="Century Gothic"/>
              </a:rPr>
              <a:t>is the identifier by which the function can be called.</a:t>
            </a:r>
            <a:endParaRPr sz="17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1700" b="1" spc="10" dirty="0">
                <a:latin typeface="Arial"/>
                <a:cs typeface="Arial"/>
              </a:rPr>
              <a:t>parameters </a:t>
            </a:r>
            <a:r>
              <a:rPr sz="1700" spc="10" dirty="0">
                <a:latin typeface="Century Gothic"/>
                <a:cs typeface="Century Gothic"/>
              </a:rPr>
              <a:t>(as many as needed): Each parameter consists of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3187661"/>
            <a:ext cx="6349618" cy="2946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latin typeface="Century Gothic"/>
                <a:cs typeface="Century Gothic"/>
              </a:rPr>
              <a:t>a type followed by an identifier, with each parameter being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3404069"/>
            <a:ext cx="6453444" cy="2946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latin typeface="Century Gothic"/>
                <a:cs typeface="Century Gothic"/>
              </a:rPr>
              <a:t>separated from the next by a comma. Each parameter looks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3608285"/>
            <a:ext cx="6525246" cy="2946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latin typeface="Century Gothic"/>
                <a:cs typeface="Century Gothic"/>
              </a:rPr>
              <a:t>very much like a regular variable declaration (for example: int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3809453"/>
            <a:ext cx="6218505" cy="2946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latin typeface="Century Gothic"/>
                <a:cs typeface="Century Gothic"/>
              </a:rPr>
              <a:t>x), and in fact acts within the function as a regular variable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4025860"/>
            <a:ext cx="6454459" cy="29467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latin typeface="Century Gothic"/>
                <a:cs typeface="Century Gothic"/>
              </a:rPr>
              <a:t>which is local to the function. The purpose of parameters is to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4230077"/>
            <a:ext cx="6104875" cy="29467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latin typeface="Century Gothic"/>
                <a:cs typeface="Century Gothic"/>
              </a:rPr>
              <a:t>allow passing arguments to the function from the location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431245"/>
            <a:ext cx="6482842" cy="5438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4319">
              <a:lnSpc>
                <a:spcPct val="100000"/>
              </a:lnSpc>
            </a:pPr>
            <a:r>
              <a:rPr sz="1700" spc="10" dirty="0">
                <a:latin typeface="Century Gothic"/>
                <a:cs typeface="Century Gothic"/>
              </a:rPr>
              <a:t>where it is called from.</a:t>
            </a:r>
            <a:endParaRPr sz="17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1700" b="1" spc="10" dirty="0">
                <a:latin typeface="Arial"/>
                <a:cs typeface="Arial"/>
              </a:rPr>
              <a:t>statements </a:t>
            </a:r>
            <a:r>
              <a:rPr sz="1700" spc="10" dirty="0">
                <a:latin typeface="Century Gothic"/>
                <a:cs typeface="Century Gothic"/>
              </a:rPr>
              <a:t>is the function's body. It is a block of statements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4903685"/>
            <a:ext cx="5829555" cy="29467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latin typeface="Century Gothic"/>
                <a:cs typeface="Century Gothic"/>
              </a:rPr>
              <a:t>surrounded by braces { } that specify what the function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5104853"/>
            <a:ext cx="1534401" cy="2946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entury Gothic"/>
                <a:cs typeface="Century Gothic"/>
              </a:rPr>
              <a:t>actually does.</a:t>
            </a:r>
            <a:endParaRPr sz="17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2359719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Time to try?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002912" cy="148219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Write a function to return factorial of a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number?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Write a function which uses above to</a:t>
            </a:r>
            <a:endParaRPr sz="23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calculate NCR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367482" y="3361990"/>
            <a:ext cx="2322575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Call Stack?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2020-01-11T13:17:02Z</dcterms:created>
  <dcterms:modified xsi:type="dcterms:W3CDTF">2020-01-11T13:17:02Z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2020-01-11T00:00:00Z</vt:filetime>
  </property>
  <property fmtid="{D5CDD505-2E9C-101B-9397-08002B2CF9AE}" pid="3" name="LastSaved">
    <vt:filetime>2020-01-11T00:00:00Z</vt:filetime>
  </property>
</Properties>
</file>