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7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 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 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2" Type="http://schemas.openxmlformats.org/officeDocument/2006/relationships/image" Target="../media/image22.png" /><Relationship Id="rId23" Type="http://schemas.openxmlformats.org/officeDocument/2006/relationships/image" Target="../media/image23.png" /><Relationship Id="rId24" Type="http://schemas.openxmlformats.org/officeDocument/2006/relationships/image" Target="../media/image24.png" /><Relationship Id="rId25" Type="http://schemas.openxmlformats.org/officeDocument/2006/relationships/image" Target="../media/image25.png" /><Relationship Id="rId26" Type="http://schemas.openxmlformats.org/officeDocument/2006/relationships/image" Target="../media/image26.png" /><Relationship Id="rId27" Type="http://schemas.openxmlformats.org/officeDocument/2006/relationships/image" Target="../media/image27.png" /><Relationship Id="rId28" Type="http://schemas.openxmlformats.org/officeDocument/2006/relationships/image" Target="../media/image28.png" /><Relationship Id="rId29" Type="http://schemas.openxmlformats.org/officeDocument/2006/relationships/image" Target="../media/image29.png" /><Relationship Id="rId30" Type="http://schemas.openxmlformats.org/officeDocument/2006/relationships/image" Target="../media/image30.png" /><Relationship Id="rId31" Type="http://schemas.openxmlformats.org/officeDocument/2006/relationships/image" Target="../media/image31.png" /><Relationship Id="rId32" Type="http://schemas.openxmlformats.org/officeDocument/2006/relationships/image" Target="../media/image32.png" /><Relationship Id="rId33" Type="http://schemas.openxmlformats.org/officeDocument/2006/relationships/image" Target="../media/image33.png" 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4" Type="http://schemas.openxmlformats.org/officeDocument/2006/relationships/image" Target="../media/image34.png" 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5" Type="http://schemas.openxmlformats.org/officeDocument/2006/relationships/image" Target="../media/image35.png" 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6" Type="http://schemas.openxmlformats.org/officeDocument/2006/relationships/image" Target="../media/image36.png" 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7" Type="http://schemas.openxmlformats.org/officeDocument/2006/relationships/image" Target="../media/image37.png" 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8" Type="http://schemas.openxmlformats.org/officeDocument/2006/relationships/image" Target="../media/image38.png" 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9.png" 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0" Type="http://schemas.openxmlformats.org/officeDocument/2006/relationships/image" Target="../media/image40.png" 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1" Type="http://schemas.openxmlformats.org/officeDocument/2006/relationships/image" Target="../media/image41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2.png" 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43" Type="http://schemas.openxmlformats.org/officeDocument/2006/relationships/image" Target="../media/image43.png" 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4" Type="http://schemas.openxmlformats.org/officeDocument/2006/relationships/image" Target="../media/image44.png" 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5" Type="http://schemas.openxmlformats.org/officeDocument/2006/relationships/image" Target="../media/image45.png" 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6.png" 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7" Type="http://schemas.openxmlformats.org/officeDocument/2006/relationships/image" Target="../media/image47.png" 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48" Type="http://schemas.openxmlformats.org/officeDocument/2006/relationships/image" Target="../media/image48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130905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Arrays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1210894" cy="610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Character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2D Arrays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21677" y="4464203"/>
            <a:ext cx="73597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Arrays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86524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47090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Lecture-7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60887" y="1746550"/>
            <a:ext cx="686149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Functions with default arguments?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11687" y="3703366"/>
            <a:ext cx="6761363" cy="98691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bd5c45"/>
                </a:solidFill>
                <a:latin typeface="Century Gothic"/>
                <a:cs typeface="Century Gothic"/>
              </a:rPr>
              <a:t>Adding Delimiter to readline using</a:t>
            </a:r>
            <a:endParaRPr sz="2100">
              <a:latin typeface="Century Gothic"/>
              <a:cs typeface="Century Gothic"/>
            </a:endParaRPr>
          </a:p>
          <a:p>
            <a:pPr marL="2363787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cin.get()?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76888" y="2033062"/>
            <a:ext cx="6732463" cy="230782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Since end of the string can be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checked by looking for null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character(‘\0’) we don’t need to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pass number of elements to a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function.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75516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do some problems!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46310"/>
            <a:ext cx="6914141" cy="11322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Calculate Length of the String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Check if a string is palindrome or not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Read a number and then read a string, then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2577118"/>
            <a:ext cx="443624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simply output both the inputs.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378742"/>
            <a:ext cx="187982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Try 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89510"/>
            <a:ext cx="644501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Write a function which takes two strings A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521743"/>
            <a:ext cx="6161043" cy="76653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and B and appends B to A.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Read N strings from a user and print the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244119"/>
            <a:ext cx="200296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largest string.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44689" y="1950766"/>
            <a:ext cx="6979917" cy="2309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Again – We can only initialize the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array and not assign!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if you want to update the string,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you need do it character by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character.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2926126"/>
            <a:ext cx="6693122" cy="14318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Always remember to append null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character at the end of the string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after any operation.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50704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char * ptr VS char arr[]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2602"/>
            <a:ext cx="6788404" cy="23150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600" spc="10" dirty="0">
                <a:latin typeface="Century Gothic"/>
                <a:cs typeface="Century Gothic"/>
              </a:rPr>
              <a:t>char array[] = “abc” sets the first four</a:t>
            </a:r>
            <a:endParaRPr sz="26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570" spc="10" dirty="0">
                <a:latin typeface="Century Gothic"/>
                <a:cs typeface="Century Gothic"/>
              </a:rPr>
              <a:t>elements in array to ‘a’, ‘b’, ‘c’, and ‘\0′</a:t>
            </a:r>
            <a:endParaRPr sz="25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510" spc="10" dirty="0">
                <a:latin typeface="Century Gothic"/>
                <a:cs typeface="Century Gothic"/>
              </a:rPr>
              <a:t>char *pointer = “abc” sets pointer to the</a:t>
            </a:r>
            <a:endParaRPr sz="25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600" spc="10" dirty="0">
                <a:latin typeface="Century Gothic"/>
                <a:cs typeface="Century Gothic"/>
              </a:rPr>
              <a:t>address of the “abc” string (which may</a:t>
            </a:r>
            <a:endParaRPr sz="26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570" spc="10" dirty="0">
                <a:latin typeface="Century Gothic"/>
                <a:cs typeface="Century Gothic"/>
              </a:rPr>
              <a:t>be stored in read-only memory and thus</a:t>
            </a:r>
            <a:endParaRPr sz="25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600" spc="10" dirty="0">
                <a:latin typeface="Century Gothic"/>
                <a:cs typeface="Century Gothic"/>
              </a:rPr>
              <a:t>unchangeable)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47261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try 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7003693" cy="29236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Write a function to reverse a string.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Given a string rotate it by n characters. e.g. if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string is CodingBlocks and n =3 then the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output should be cksCodingBlo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Write a function to check if two strings are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permutations of each other.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Write a program to print all substrings of a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given string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064795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2 D Arrays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94074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2 D Arrays Declaration/Initialization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477007" cy="265021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int array1[2][3];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int array2[2][3] = {{1,2,3}, {4,5,6}};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Int array[][4] = {{1,2,3,4}, {4,5,6,7}, {8,9,10}};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char array3[3][2] = {{‘A’,’B’}, {‘C’,’D’},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{‘E’,’F’}};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char array4[][4] = {“abc”, “def”, “efg”,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“hig”};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88627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Accessing an array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91721" cy="2203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2-D array can be visualized as a matrix with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N rows and M Columns.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First element is 0,0 and last is N-1, M-1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To access jth element of ith row [ considering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 and j are 0 based] we can use arr[i][j]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where arr is the name of the array.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593300" y="3130342"/>
            <a:ext cx="185761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Doubts 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09408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write some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5950793" cy="121176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Read a matrix and find a number in it.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Wave Print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Spiral Print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15,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35971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try?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788686" cy="10749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Write a program that determines which row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or column in a 2d array of integers has the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largest sum</a:t>
            </a:r>
            <a:endParaRPr sz="2400">
              <a:latin typeface="Century Gothic"/>
              <a:cs typeface="Century Gothic"/>
            </a:endParaRPr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8223" y="843692"/>
            <a:ext cx="27416" cy="510590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2772" y="867760"/>
            <a:ext cx="343046" cy="311672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2839" y="1222159"/>
            <a:ext cx="12243" cy="12296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19188" y="963430"/>
            <a:ext cx="213478" cy="225597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82076" y="800099"/>
            <a:ext cx="359241" cy="312207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4986" y="739433"/>
            <a:ext cx="287801" cy="359241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0589" y="700269"/>
            <a:ext cx="360089" cy="277704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94588" y="577525"/>
            <a:ext cx="672985" cy="422745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9446" y="595341"/>
            <a:ext cx="58676" cy="443646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09755" y="719358"/>
            <a:ext cx="425823" cy="361461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4474" y="1219609"/>
            <a:ext cx="2525910" cy="1080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25640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How is it stored?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18750"/>
            <a:ext cx="6383913" cy="1541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Depending on the architecture it could be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either stored as: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Column Major Form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Row Major Form – Most common!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47772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Inbuilt Functions?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18750"/>
            <a:ext cx="6731874" cy="153121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strlen(a) – Calculates the length of string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strcpy(a,b) – copy string b to a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strcat(a,b) – concatenates the string a and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b, result gets stored in a.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65824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what is arr[i][j]?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87005" cy="253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We know that name of the array is address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of first element.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So when we are saying arr[i][j] its doing some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calculation like *(arr + i * number of columns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+ j)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Conceptually this is correct but actually this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is wrong.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49702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look at 1-D array again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47451"/>
            <a:ext cx="2409189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arr[3] = {1,2,3};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185067"/>
            <a:ext cx="6937222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We know arr is an alias of address of first element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489867"/>
            <a:ext cx="6681857" cy="7110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i.e. arr == &amp;arr[0]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But what is &amp;arr ? Initially its value is same as arr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163475"/>
            <a:ext cx="6618950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but lets just try to increment it by 1 and see. cout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53035"/>
            <a:ext cx="6603387" cy="7110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&lt;&lt; &amp;arr +1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This address is N*sizeof(data) far from the initial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26643"/>
            <a:ext cx="6779554" cy="7110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address where N is number of elements.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So we can say &amp;arr is also an address but its not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4800251"/>
            <a:ext cx="5578052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address of one element but address of a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105051"/>
            <a:ext cx="6603449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complete row. We can say it’s a pointer to array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397659"/>
            <a:ext cx="2302032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or a row pointer.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704713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d5c45"/>
                </a:solidFill>
                <a:latin typeface="Century Gothic"/>
                <a:cs typeface="Century Gothic"/>
              </a:rPr>
              <a:t>Lets see output of these statements</a:t>
            </a:r>
            <a:endParaRPr sz="31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10875"/>
            <a:ext cx="4759224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arr[][3] = {{1,2,3}, {4,5,6}, {7,8,9}};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081435"/>
            <a:ext cx="4334675" cy="309407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&lt;&lt;arr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arr+1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*(arr+1)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&lt;&lt;arr[0]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&lt;&lt;*(arr[0])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&amp;arr[0][0]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arr[0] + 1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(&amp;arr[0][0]) + 1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arr+1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&amp;arr[1][0] &lt;&lt; endl;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11486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what is actually arr[i][j]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46310"/>
            <a:ext cx="5959677" cy="7716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For a 1-D array arr[i] is smilar to *(arr+i)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Similarly for 2-D array arr[i][j] is actually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171734"/>
            <a:ext cx="6493215" cy="7787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*(*(arr+i)+j)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Now name of the array is a row pointer or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2909350"/>
            <a:ext cx="643609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we can say it is pointer to an array pointing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38534"/>
            <a:ext cx="6945058" cy="76653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to first array of the 2D.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Its value is same as &amp;arr[0][0] but its behavior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60910"/>
            <a:ext cx="6896778" cy="78177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is not.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So &amp;arr for a 2-D array is matrix pointer or we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4698526"/>
            <a:ext cx="576724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can say it is a pointer to array of arrays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027711"/>
            <a:ext cx="4851167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pointing to the complete matrix.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72632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finally we can say for 2-D array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46310"/>
            <a:ext cx="7001225" cy="7695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Int arr[4][5];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arr is an alias of address of first row or we can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2171734"/>
            <a:ext cx="6160488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say it is a pointer to array of 5 ints which is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500918"/>
            <a:ext cx="6860578" cy="7817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currently pointing to first array.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arr[0] is an alias of address of first element of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238534"/>
            <a:ext cx="584389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first row (&amp;arr[0][0]) or we can say it is 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567718"/>
            <a:ext cx="402122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pointer to first element of 0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13244" y="3581422"/>
            <a:ext cx="247233" cy="27734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entury Gothic"/>
                <a:cs typeface="Century Gothic"/>
              </a:rPr>
              <a:t>th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89469" y="3567718"/>
            <a:ext cx="715518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row.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60910"/>
            <a:ext cx="628570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Similarly arr[i] is an alias of address of first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293143"/>
            <a:ext cx="6566857" cy="7787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element of ith row.(&amp;arr[i][0])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&amp;arr is an alias of address of the complete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027711"/>
            <a:ext cx="646099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matrix of size 4*5 elements or its is pointer to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359943"/>
            <a:ext cx="161949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 2D array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18391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Declaring pointer to array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42252" cy="18772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int (*p)[5] – This creates an pointer variable p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which points to array of 5 integers.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int *p[5] is not the same as above. This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means an array of integer pointers.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Round Brackets are important.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755591" y="2840782"/>
            <a:ext cx="358444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Character Arrays!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69296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Passing 2-D arrays into a function.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661706" cy="35749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Like in a 1-D array when we pass it to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function we are passing pointer to an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element.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Similarly for a 2-D array we are passing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pointer to an array of size – number of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columns.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So a function declaration could either look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like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void accept2D(int arr[][5])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void accept2D(int (*arr)[5])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06685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Array of strings!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894081" cy="333353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We simulated a string by a 1-D character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array.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Similarly we can simulate a list of strings by 2-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 character array.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char stringlist[10][100];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Above can store max 10 strings each of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maxlength 100.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And each string can be accessed by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strlinglist[i].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342803" y="2953558"/>
            <a:ext cx="501399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Initializing array of strings!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25740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see an example.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692676" cy="747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Given a list of strings and word S. Check if S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exists in the list or not.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35971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try?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5891903" cy="747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Write a program to create a matrix of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alternate rectangles of O and X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85196" y="2272690"/>
            <a:ext cx="1081529" cy="152836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For N = 5;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OOOOO</a:t>
            </a:r>
            <a:endParaRPr sz="18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OXXXO</a:t>
            </a:r>
            <a:endParaRPr sz="18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OXOXO</a:t>
            </a:r>
            <a:endParaRPr sz="18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OXXXO</a:t>
            </a:r>
            <a:endParaRPr sz="18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OOOOO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585751"/>
            <a:ext cx="4573463" cy="74429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Read N words and sort them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lexicographically.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08463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is next class about?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1784298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Recursion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49277" y="587542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590895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Character Array Basics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4785323" cy="200193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char str[100];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char str[4] = { ‘A’, ‘B’, ‘C’, ‘D’};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char str[] = {‘A’, ‘B’, ‘C’};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char str[] = “Welcome”;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char str[8] = “Welcome”;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00222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what are strings?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871716" cy="293276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In C/C++ we use a character array to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simulate strings.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By convention, a string is a sequence of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characters followed by a null character.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Null characters is a special character whose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ascii value is 0 and its representation is ‘\0’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In the previous slide example 4 and 5 are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valid strings.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15664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Printing a character array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7019420" cy="325246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cout command treats characters address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differently.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If you give it any other type of address it will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just print the address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But if you give it an address of type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character it will print characters byte by byte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starting from that byte till it finds a byte which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stores null character.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It doesn’t care about the allocated space.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38040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see it with some code.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41294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Reading a string.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765682" cy="21271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We can read character by character from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screen and keep adding to an array till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we find our delimiter which in most cases is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340" spc="10" dirty="0">
                <a:latin typeface="Century Gothic"/>
                <a:cs typeface="Century Gothic"/>
              </a:rPr>
              <a:t>‘\n’ and append 0 character to the end of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array.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Using cin.get() and cin.getline()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16684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cin.getline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565366" cy="114662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cin.getline(char * BA, int max_space);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cin.getline(char * BA, int max_space, char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delimiter);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162334"/>
            <a:ext cx="6629245" cy="219728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max_space is the available space starting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from the passed address.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delimiter is the character which specifies the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end of the string. By default it is ‘\n’.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cin.getline would automatically add ‘\0’ at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end.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2020-01-24T02:51:33Z</dcterms:created>
  <dcterms:modified xsi:type="dcterms:W3CDTF">2020-01-24T02:51:33Z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LastSaved">
    <vt:filetime>2020-01-24T00:00:00Z</vt:filetime>
  </property>
</Properties>
</file>