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4" Type="http://schemas.openxmlformats.org/officeDocument/2006/relationships/image" Target="../media/image14.png" /><Relationship Id="rId15" Type="http://schemas.openxmlformats.org/officeDocument/2006/relationships/image" Target="../media/image15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6" Type="http://schemas.openxmlformats.org/officeDocument/2006/relationships/image" Target="../media/image16.png" /><Relationship Id="rId17" Type="http://schemas.openxmlformats.org/officeDocument/2006/relationships/image" Target="../media/image17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 /><Relationship Id="rId19" Type="http://schemas.openxmlformats.org/officeDocument/2006/relationships/image" Target="../media/image19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 /><Relationship Id="rId21" Type="http://schemas.openxmlformats.org/officeDocument/2006/relationships/image" Target="../media/image21.png" 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2" Type="http://schemas.openxmlformats.org/officeDocument/2006/relationships/image" Target="../media/image22.png" 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3" Type="http://schemas.openxmlformats.org/officeDocument/2006/relationships/image" Target="../media/image23.png" /><Relationship Id="rId24" Type="http://schemas.openxmlformats.org/officeDocument/2006/relationships/image" Target="../media/image24.png" 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5" Type="http://schemas.openxmlformats.org/officeDocument/2006/relationships/image" Target="../media/image25.png" 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7" Type="http://schemas.openxmlformats.org/officeDocument/2006/relationships/image" Target="../media/image27.png" 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8" Type="http://schemas.openxmlformats.org/officeDocument/2006/relationships/image" Target="../media/image28.png" 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9" Type="http://schemas.openxmlformats.org/officeDocument/2006/relationships/image" Target="../media/image29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59355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Recursion - 2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533011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2336932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Advanced Problems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47030" y="4464203"/>
            <a:ext cx="353025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732427"/>
            <a:ext cx="112882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Recursion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147090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Lecture-9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301783" y="3209590"/>
            <a:ext cx="486330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Permutations of a String.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23,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460535" y="2581702"/>
            <a:ext cx="6710067" cy="1431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What if the problem statement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changed to just save all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permutations instead of printing 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23,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883701" y="2084878"/>
            <a:ext cx="3437086" cy="5546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Towers of Hanoi 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23,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20802" y="4038175"/>
            <a:ext cx="3258187" cy="1510501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1858" y="3919688"/>
            <a:ext cx="3513767" cy="162898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955185" y="5591963"/>
            <a:ext cx="1265712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Initial State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30258" y="5591963"/>
            <a:ext cx="1199509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Final State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332013" y="938830"/>
            <a:ext cx="4552084" cy="5546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Rat in a Maze Problem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23,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13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6971" y="1779270"/>
            <a:ext cx="5534025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260046" y="804718"/>
            <a:ext cx="4120678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N – Queens Problem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23,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14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4849" y="1845023"/>
            <a:ext cx="3878826" cy="38788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133" y="798848"/>
            <a:ext cx="2838248" cy="51280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b="1" spc="10" dirty="0">
                <a:solidFill>
                  <a:srgbClr val="bc5c45"/>
                </a:solidFill>
                <a:latin typeface="Arial"/>
                <a:cs typeface="Arial"/>
              </a:rPr>
              <a:t>Sudoku Solver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1479804"/>
            <a:ext cx="5520721" cy="41236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ef5946"/>
                </a:solidFill>
                <a:latin typeface="Verdana"/>
                <a:cs typeface="Verdana"/>
              </a:rPr>
              <a:t>Create a Sudoku Solver and Checker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76500" y="1984248"/>
            <a:ext cx="3511296" cy="33710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133" y="752902"/>
            <a:ext cx="2176478" cy="5546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60" spc="10" dirty="0">
                <a:solidFill>
                  <a:srgbClr val="bd5c45"/>
                </a:solidFill>
                <a:latin typeface="Century Gothic"/>
                <a:cs typeface="Century Gothic"/>
              </a:rPr>
              <a:t>Sample Input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990" y="5939435"/>
            <a:ext cx="126644" cy="5527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f5946"/>
                </a:solidFill>
                <a:latin typeface="Century Gothic"/>
                <a:cs typeface="Century Gothic"/>
              </a:rPr>
              <a:t>1</a:t>
            </a:r>
            <a:endParaRPr sz="17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f5946"/>
                </a:solidFill>
                <a:latin typeface="Century Gothic"/>
                <a:cs typeface="Century Gothic"/>
              </a:rPr>
              <a:t>6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654" y="1443228"/>
            <a:ext cx="3308853" cy="367259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Verdana"/>
                <a:cs typeface="Verdana"/>
              </a:rPr>
              <a:t>int mat[9][9] =</a:t>
            </a:r>
            <a:endParaRPr sz="2400">
              <a:latin typeface="Verdana"/>
              <a:cs typeface="Verdana"/>
            </a:endParaRPr>
          </a:p>
          <a:p>
            <a:pPr marL="673735">
              <a:lnSpc>
                <a:spcPct val="100000"/>
              </a:lnSpc>
            </a:pPr>
            <a:r>
              <a:rPr sz="1890" spc="10" dirty="0">
                <a:latin typeface="Verdana"/>
                <a:cs typeface="Verdana"/>
              </a:rPr>
              <a:t>{{5,3,0,0,7,0,0,0,0},</a:t>
            </a:r>
            <a:endParaRPr sz="1800">
              <a:latin typeface="Verdana"/>
              <a:cs typeface="Verdana"/>
            </a:endParaRPr>
          </a:p>
          <a:p>
            <a:pPr marL="673735">
              <a:lnSpc>
                <a:spcPct val="100000"/>
              </a:lnSpc>
            </a:pPr>
            <a:r>
              <a:rPr sz="1980" spc="10" dirty="0">
                <a:latin typeface="Verdana"/>
                <a:cs typeface="Verdana"/>
              </a:rPr>
              <a:t>{6,0,0,1,9,5,0,0,0},</a:t>
            </a:r>
            <a:endParaRPr sz="1900">
              <a:latin typeface="Verdana"/>
              <a:cs typeface="Verdana"/>
            </a:endParaRPr>
          </a:p>
          <a:p>
            <a:pPr marL="673735">
              <a:lnSpc>
                <a:spcPct val="100000"/>
              </a:lnSpc>
            </a:pPr>
            <a:r>
              <a:rPr sz="1980" spc="10" dirty="0">
                <a:latin typeface="Verdana"/>
                <a:cs typeface="Verdana"/>
              </a:rPr>
              <a:t>{0,9,8,0,0,0,0,6,0},</a:t>
            </a:r>
            <a:endParaRPr sz="1900">
              <a:latin typeface="Verdana"/>
              <a:cs typeface="Verdana"/>
            </a:endParaRPr>
          </a:p>
          <a:p>
            <a:pPr marL="673735">
              <a:lnSpc>
                <a:spcPct val="100000"/>
              </a:lnSpc>
            </a:pPr>
            <a:r>
              <a:rPr sz="1980" spc="10" dirty="0">
                <a:latin typeface="Verdana"/>
                <a:cs typeface="Verdana"/>
              </a:rPr>
              <a:t>{8,0,0,0,6,0,0,0,3},</a:t>
            </a:r>
            <a:endParaRPr sz="1900">
              <a:latin typeface="Verdana"/>
              <a:cs typeface="Verdana"/>
            </a:endParaRPr>
          </a:p>
          <a:p>
            <a:pPr marL="673735">
              <a:lnSpc>
                <a:spcPct val="100000"/>
              </a:lnSpc>
            </a:pPr>
            <a:r>
              <a:rPr sz="1980" spc="10" dirty="0">
                <a:latin typeface="Verdana"/>
                <a:cs typeface="Verdana"/>
              </a:rPr>
              <a:t>{4,0,0,8,0,3,0,0,1},</a:t>
            </a:r>
            <a:endParaRPr sz="1900">
              <a:latin typeface="Verdana"/>
              <a:cs typeface="Verdana"/>
            </a:endParaRPr>
          </a:p>
          <a:p>
            <a:pPr marL="673735">
              <a:lnSpc>
                <a:spcPct val="100000"/>
              </a:lnSpc>
            </a:pPr>
            <a:r>
              <a:rPr sz="1980" spc="10" dirty="0">
                <a:latin typeface="Verdana"/>
                <a:cs typeface="Verdana"/>
              </a:rPr>
              <a:t>{7,0,0,0,2,0,0,0,6},</a:t>
            </a:r>
            <a:endParaRPr sz="1900">
              <a:latin typeface="Verdana"/>
              <a:cs typeface="Verdana"/>
            </a:endParaRPr>
          </a:p>
          <a:p>
            <a:pPr marL="673735">
              <a:lnSpc>
                <a:spcPct val="100000"/>
              </a:lnSpc>
            </a:pPr>
            <a:r>
              <a:rPr sz="1980" spc="10" dirty="0">
                <a:latin typeface="Verdana"/>
                <a:cs typeface="Verdana"/>
              </a:rPr>
              <a:t>{0,6,0,0,0,0,2,8,0},</a:t>
            </a:r>
            <a:endParaRPr sz="1900">
              <a:latin typeface="Verdana"/>
              <a:cs typeface="Verdana"/>
            </a:endParaRPr>
          </a:p>
          <a:p>
            <a:pPr marL="673735">
              <a:lnSpc>
                <a:spcPct val="100000"/>
              </a:lnSpc>
            </a:pPr>
            <a:r>
              <a:rPr sz="1980" spc="10" dirty="0">
                <a:latin typeface="Verdana"/>
                <a:cs typeface="Verdana"/>
              </a:rPr>
              <a:t>{0,0,0,4,1,9,0,0,5},</a:t>
            </a:r>
            <a:endParaRPr sz="1900">
              <a:latin typeface="Verdana"/>
              <a:cs typeface="Verdana"/>
            </a:endParaRPr>
          </a:p>
          <a:p>
            <a:pPr marL="673735">
              <a:lnSpc>
                <a:spcPct val="100000"/>
              </a:lnSpc>
            </a:pPr>
            <a:r>
              <a:rPr sz="1830" spc="10" dirty="0">
                <a:latin typeface="Verdana"/>
                <a:cs typeface="Verdana"/>
              </a:rPr>
              <a:t>{0,0,0,0,8,0,0,7,9}};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653226" y="582214"/>
            <a:ext cx="263093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10" spc="10" dirty="0">
                <a:solidFill>
                  <a:srgbClr val="bd5c45"/>
                </a:solidFill>
                <a:latin typeface="Century Gothic"/>
                <a:cs typeface="Century Gothic"/>
              </a:rPr>
              <a:t>Phone Keypad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7978" y="1548382"/>
            <a:ext cx="3204971" cy="400659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745990" y="5939435"/>
            <a:ext cx="126644" cy="5527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f5946"/>
                </a:solidFill>
                <a:latin typeface="Century Gothic"/>
                <a:cs typeface="Century Gothic"/>
              </a:rPr>
              <a:t>1</a:t>
            </a:r>
            <a:endParaRPr sz="17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10" spc="10" dirty="0">
                <a:solidFill>
                  <a:srgbClr val="ef5946"/>
                </a:solidFill>
                <a:latin typeface="Century Gothic"/>
                <a:cs typeface="Century Gothic"/>
              </a:rPr>
              <a:t>7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953700" y="2017822"/>
            <a:ext cx="2976892" cy="5546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N - StairCase 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23,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234882" y="2984038"/>
            <a:ext cx="4716350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70" spc="10" dirty="0">
                <a:solidFill>
                  <a:srgbClr val="bd5c45"/>
                </a:solidFill>
                <a:latin typeface="Century Gothic"/>
                <a:cs typeface="Century Gothic"/>
              </a:rPr>
              <a:t>Ways in (n*m) empty grid?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881812" y="2090974"/>
            <a:ext cx="4749595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Status of HackerBlocks?</a:t>
            </a:r>
            <a:endParaRPr sz="3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134836" y="2984038"/>
            <a:ext cx="297784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spc="10" dirty="0">
                <a:solidFill>
                  <a:srgbClr val="bd5c45"/>
                </a:solidFill>
                <a:latin typeface="Century Gothic"/>
                <a:cs typeface="Century Gothic"/>
              </a:rPr>
              <a:t>Chess E lephant ?</a:t>
            </a:r>
            <a:endParaRPr sz="2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94089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Quick Sort - (HomeWork)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490618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Read and implement Quick Sort.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6819742" y="5761883"/>
            <a:ext cx="1130232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124743" y="2996230"/>
            <a:ext cx="259429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Any doubts?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406939" y="2718862"/>
            <a:ext cx="446633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Inbuilt Sort() Function?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580675" y="298751"/>
            <a:ext cx="3805446" cy="100059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750887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&lt;CSTRING&gt;</a:t>
            </a:r>
            <a:endParaRPr sz="3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Inbuilt String Class 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23,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38307"/>
            <a:ext cx="3093174" cy="71235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Arial"/>
                <a:cs typeface="Arial"/>
              </a:rPr>
              <a:t>v</a:t>
            </a:r>
            <a:r>
              <a:rPr sz="2200" spc="10" dirty="0">
                <a:latin typeface="Century Gothic"/>
                <a:cs typeface="Century Gothic"/>
              </a:rPr>
              <a:t>Initializing a string</a:t>
            </a:r>
            <a:endParaRPr sz="2200">
              <a:latin typeface="Century Gothic"/>
              <a:cs typeface="Century Gothic"/>
            </a:endParaRPr>
          </a:p>
          <a:p>
            <a:pPr marL="45719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Strings(“Hello Cb”);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544730"/>
            <a:ext cx="3970413" cy="712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Char a[]=“Big Bang Theory!”;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String s1(a);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648106"/>
            <a:ext cx="5764390" cy="71235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String s2[100]={“apple”,”mango”,”code”};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Cout&lt;&lt;s2[0][1];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4787089"/>
            <a:ext cx="3840353" cy="13260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latin typeface="Arial"/>
                <a:cs typeface="Arial"/>
              </a:rPr>
              <a:t>char a[ ]                     string s;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Strcmp();                      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strcpy();   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strlen();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315938" y="533446"/>
            <a:ext cx="2182407" cy="5546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Warm Up?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23,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918750"/>
            <a:ext cx="6734021" cy="81268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Arial"/>
                <a:cs typeface="Arial"/>
              </a:rPr>
              <a:t>v </a:t>
            </a:r>
            <a:r>
              <a:rPr sz="2340" spc="10" dirty="0">
                <a:latin typeface="Century Gothic"/>
                <a:cs typeface="Century Gothic"/>
              </a:rPr>
              <a:t>Multiply two numbers X and Y without using</a:t>
            </a:r>
            <a:endParaRPr sz="2300">
              <a:latin typeface="Century Gothic"/>
              <a:cs typeface="Century Gothic"/>
            </a:endParaRPr>
          </a:p>
          <a:p>
            <a:pPr marL="33654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*(Multiply ) operator, using recursion 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238534"/>
            <a:ext cx="4625645" cy="80447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Arial"/>
                <a:cs typeface="Arial"/>
              </a:rPr>
              <a:t>v</a:t>
            </a:r>
            <a:r>
              <a:rPr sz="2340" spc="10" dirty="0">
                <a:latin typeface="Century Gothic"/>
                <a:cs typeface="Century Gothic"/>
              </a:rPr>
              <a:t>Convert String to an integer ?</a:t>
            </a:r>
            <a:endParaRPr sz="2300">
              <a:latin typeface="Century Gothic"/>
              <a:cs typeface="Century Gothic"/>
            </a:endParaRPr>
          </a:p>
          <a:p>
            <a:pPr marL="25241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“12345” to 12345.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546126"/>
            <a:ext cx="6379428" cy="107803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Arial"/>
                <a:cs typeface="Arial"/>
              </a:rPr>
              <a:t>v</a:t>
            </a:r>
            <a:r>
              <a:rPr sz="2400" spc="10" dirty="0">
                <a:latin typeface="Century Gothic"/>
                <a:cs typeface="Century Gothic"/>
              </a:rPr>
              <a:t>Find ALL7’s and also store their indices,     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instead of just printing them, store them as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well.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627611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Find all subsequence of a string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47451"/>
            <a:ext cx="6952869" cy="71235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“abc” – “”, “a”, “b”, “c”, “ab”, “ac”, “bc”, “abc”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Before we think about recursive solution lets look at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121059"/>
            <a:ext cx="6077821" cy="7110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few things: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We need this function to return an array of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82475"/>
            <a:ext cx="6588982" cy="72323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strings.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But in C++ we know we cannot return array as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453035"/>
            <a:ext cx="6828707" cy="7110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this would be address of local variable.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Instead we can pass it as argument and expect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126643"/>
            <a:ext cx="6580712" cy="7110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it to fill this array with the strings.</a:t>
            </a:r>
            <a:endParaRPr sz="22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We also need to know how many strings in this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4800251"/>
            <a:ext cx="6473391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array were filled by the function so that we can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5105051"/>
            <a:ext cx="3479088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iterate over it and print it.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297533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399145" y="17172"/>
            <a:ext cx="381532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23,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85396"/>
            <a:ext cx="571729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47377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find recursion in it.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6577251" cy="30641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S(“”) – [“”]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S(“c”) – [“”, “c”]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S(“bc”) – [“”, “c”, “b”, “bc”]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S(“abc”) – [“”, “c”, “b”, “bc”, “a”, “ac”,</a:t>
            </a:r>
            <a:endParaRPr sz="23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“ab”, “abc”]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Figured out?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S(“abc”) = S(“bc”) + copy of all S(“bc”) with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‘a’ prefixed.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17172"/>
            <a:ext cx="1678837" cy="55274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September 23,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2018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202467" y="3352846"/>
            <a:ext cx="282659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code.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2020-02-07T13:30:56Z</dcterms:created>
  <dcterms:modified xsi:type="dcterms:W3CDTF">2020-02-07T13:30:56Z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2020-02-07T00:00:00Z</vt:filetime>
  </property>
  <property fmtid="{D5CDD505-2E9C-101B-9397-08002B2CF9AE}" pid="3" name="LastSaved">
    <vt:filetime>2020-02-07T00:00:00Z</vt:filetime>
  </property>
</Properties>
</file>