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31944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Misc Topics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786384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Space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2674415" cy="5527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85812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Time Complexity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Analysis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6380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Lecture-12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48426" y="2415597"/>
            <a:ext cx="6735473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space complexity?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85111" y="882453"/>
            <a:ext cx="6643421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in case of recursion?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301745"/>
            <a:ext cx="4456392" cy="67184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bd5c45"/>
                </a:solidFill>
                <a:latin typeface="Arial"/>
                <a:cs typeface="Arial"/>
              </a:rPr>
              <a:t>• </a:t>
            </a:r>
            <a:r>
              <a:rPr sz="2000" spc="10" dirty="0">
                <a:latin typeface="Verdana"/>
                <a:cs typeface="Verdana"/>
              </a:rPr>
              <a:t>Factorial (Iteratively, recursively)</a:t>
            </a:r>
            <a:endParaRPr sz="2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bd5c45"/>
                </a:solidFill>
                <a:latin typeface="Arial"/>
                <a:cs typeface="Arial"/>
              </a:rPr>
              <a:t>• </a:t>
            </a:r>
            <a:r>
              <a:rPr sz="2000" spc="10" dirty="0">
                <a:latin typeface="Verdana"/>
                <a:cs typeface="Verdana"/>
              </a:rPr>
              <a:t>Fibonacci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37563" y="870261"/>
            <a:ext cx="2616352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Examples?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25438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118865"/>
            <a:ext cx="3270389" cy="67184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latin typeface="Verdana"/>
                <a:cs typeface="Verdana"/>
              </a:rPr>
              <a:t>for (i=0; i&lt;=n-1; i++ ){</a:t>
            </a:r>
            <a:endParaRPr sz="1500">
              <a:latin typeface="Verdana"/>
              <a:cs typeface="Verdana"/>
            </a:endParaRPr>
          </a:p>
          <a:p>
            <a:pPr marL="845819">
              <a:lnSpc>
                <a:spcPct val="100000"/>
              </a:lnSpc>
            </a:pPr>
            <a:r>
              <a:rPr sz="2000" spc="10" dirty="0">
                <a:latin typeface="Verdana"/>
                <a:cs typeface="Verdana"/>
              </a:rPr>
              <a:t>arr=new int[i];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841242"/>
            <a:ext cx="250697" cy="3436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826390" y="2348541"/>
            <a:ext cx="377952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Search?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04076" y="2958141"/>
            <a:ext cx="5223943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50" spc="10" dirty="0">
                <a:solidFill>
                  <a:srgbClr val="bd5c45"/>
                </a:solidFill>
                <a:latin typeface="Century Gothic"/>
                <a:cs typeface="Century Gothic"/>
              </a:rPr>
              <a:t>HW - Go through the</a:t>
            </a:r>
            <a:endParaRPr sz="3200">
              <a:latin typeface="Century Gothic"/>
              <a:cs typeface="Century Gothic"/>
            </a:endParaRPr>
          </a:p>
          <a:p>
            <a:pPr marL="1052512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assignments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49277" y="5896763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778629" y="746806"/>
            <a:ext cx="185070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Vectors?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684054"/>
            <a:ext cx="4357939" cy="35772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Different Operations?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vector_name.size();</a:t>
            </a:r>
            <a:endParaRPr sz="2400">
              <a:latin typeface="Century Gothic"/>
              <a:cs typeface="Century Gothic"/>
            </a:endParaRPr>
          </a:p>
          <a:p>
            <a:pPr marL="230505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vector_name.begin();</a:t>
            </a:r>
            <a:endParaRPr sz="2400">
              <a:latin typeface="Century Gothic"/>
              <a:cs typeface="Century Gothic"/>
            </a:endParaRPr>
          </a:p>
          <a:p>
            <a:pPr marL="2524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vector_name.end();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vector_name.clear();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vector_name.push_back();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vector_name.pop_back();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vector_name.capacity();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vectore_name.max_size();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22979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Order Complexity Analysis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69525" y="3037366"/>
            <a:ext cx="6887992" cy="74702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latin typeface="Century Gothic"/>
                <a:cs typeface="Century Gothic"/>
              </a:rPr>
              <a:t>Amount of time/space taken by the algorithm</a:t>
            </a:r>
            <a:endParaRPr sz="2100">
              <a:latin typeface="Century Gothic"/>
              <a:cs typeface="Century Gothic"/>
            </a:endParaRPr>
          </a:p>
          <a:p>
            <a:pPr marL="791337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to run as a function of the input size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28971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Experimental Analysis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39702"/>
            <a:ext cx="440506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Selection Sort vs Merge Sort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92330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Theoretical Analysis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81334"/>
            <a:ext cx="4340168" cy="1601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Bubble Sort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Binary Search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Factorial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Function independent of N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186049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Your turn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81334"/>
            <a:ext cx="2170175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Insertion sort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Fibonacci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Merge sort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94136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Complexity Analysis Examples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61878"/>
            <a:ext cx="5338903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(i=0; i&lt;=n-1; i++){</a:t>
            </a:r>
            <a:endParaRPr sz="2400">
              <a:latin typeface="Century Gothic"/>
              <a:cs typeface="Century Gothic"/>
            </a:endParaRPr>
          </a:p>
          <a:p>
            <a:pPr marL="2524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(j=i+1; j&lt;=k; j++){</a:t>
            </a:r>
            <a:endParaRPr sz="2400">
              <a:latin typeface="Century Gothic"/>
              <a:cs typeface="Century Gothic"/>
            </a:endParaRPr>
          </a:p>
          <a:p>
            <a:pPr marL="58896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constant number of operations.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55924" y="3881662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326670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94136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Complexity Analysis Examples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61878"/>
            <a:ext cx="5338903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(i=0; i&lt;=n-1; i++){</a:t>
            </a:r>
            <a:endParaRPr sz="2400">
              <a:latin typeface="Century Gothic"/>
              <a:cs typeface="Century Gothic"/>
            </a:endParaRPr>
          </a:p>
          <a:p>
            <a:pPr marL="2524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(j=i+1; j&lt;=n; j++){</a:t>
            </a:r>
            <a:endParaRPr sz="2400">
              <a:latin typeface="Century Gothic"/>
              <a:cs typeface="Century Gothic"/>
            </a:endParaRPr>
          </a:p>
          <a:p>
            <a:pPr marL="58896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constant number of operations.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55924" y="3881662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326670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94136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Complexity Analysis Examples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342422"/>
            <a:ext cx="5338903" cy="12148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(i=0; i&lt;=n-1; ){</a:t>
            </a:r>
            <a:endParaRPr sz="2400">
              <a:latin typeface="Century Gothic"/>
              <a:cs typeface="Century Gothic"/>
            </a:endParaRPr>
          </a:p>
          <a:p>
            <a:pPr marL="2524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for (j = 0; j&lt;k; j++){</a:t>
            </a:r>
            <a:endParaRPr sz="2400">
              <a:latin typeface="Century Gothic"/>
              <a:cs typeface="Century Gothic"/>
            </a:endParaRPr>
          </a:p>
          <a:p>
            <a:pPr marL="58896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constant number of operations.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55924" y="3662207"/>
            <a:ext cx="1055255" cy="81835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 = i + j;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540031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2020-02-15T12:53:22Z</dcterms:created>
  <dcterms:modified xsi:type="dcterms:W3CDTF">2020-02-15T12:53:22Z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2020-02-15T00:00:00Z</vt:filetime>
  </property>
  <property fmtid="{D5CDD505-2E9C-101B-9397-08002B2CF9AE}" pid="3" name="LastSaved">
    <vt:filetime>2020-02-15T00:00:00Z</vt:filetime>
  </property>
</Properties>
</file>