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5" Type="http://schemas.openxmlformats.org/officeDocument/2006/relationships/image" Target="../media/image15.png" 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6" Type="http://schemas.openxmlformats.org/officeDocument/2006/relationships/image" Target="../media/image16.png" /><Relationship Id="rId17" Type="http://schemas.openxmlformats.org/officeDocument/2006/relationships/image" Target="../media/image17.png" 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 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9" Type="http://schemas.openxmlformats.org/officeDocument/2006/relationships/image" Target="../media/image19.png" 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.png" 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5" Type="http://schemas.openxmlformats.org/officeDocument/2006/relationships/image" Target="../media/image5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312749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Data Structures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533011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464203"/>
            <a:ext cx="927132" cy="6101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Stacks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Queues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865243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017" y="2741710"/>
            <a:ext cx="163802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504d"/>
                </a:solidFill>
                <a:latin typeface="Century Gothic"/>
                <a:cs typeface="Century Gothic"/>
              </a:rPr>
              <a:t>Lecture-14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315882" y="2958141"/>
            <a:ext cx="6800293" cy="124048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spc="10" dirty="0">
                <a:solidFill>
                  <a:srgbClr val="bd5c45"/>
                </a:solidFill>
                <a:latin typeface="Century Gothic"/>
                <a:cs typeface="Century Gothic"/>
              </a:rPr>
              <a:t>Your Turn: Implement Stack</a:t>
            </a:r>
            <a:endParaRPr sz="3600">
              <a:latin typeface="Century Gothic"/>
              <a:cs typeface="Century Gothic"/>
            </a:endParaRPr>
          </a:p>
          <a:p>
            <a:pPr marL="706437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Class Using Linked List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74496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solve few problems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492147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415574"/>
            <a:ext cx="4305057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Given an expression check if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66073" y="2415574"/>
            <a:ext cx="1361907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brackets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415574"/>
            <a:ext cx="6249802" cy="74702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566757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are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balanced e.g. { a + [ b+ (c + d)] + (e + f) 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305963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229390"/>
            <a:ext cx="243547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Reverse a Stack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095271" y="3229390"/>
            <a:ext cx="2376159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with the help of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598198"/>
            <a:ext cx="242032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recursion(stack)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104539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4027966"/>
            <a:ext cx="1572036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Redudant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146611" y="4027966"/>
            <a:ext cx="1665579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/Duplicate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11899" y="4027966"/>
            <a:ext cx="174540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Paranthesis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472975"/>
            <a:ext cx="254742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[((a+b))  + (c*d)]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686020" y="3262942"/>
            <a:ext cx="1919580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Queues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25438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1349156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Queue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888270"/>
            <a:ext cx="4087608" cy="277151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class Queue{</a:t>
            </a:r>
            <a:endParaRPr sz="24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// accessor methods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size();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bool isEmpty();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front();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// update methods</a:t>
            </a:r>
            <a:endParaRPr sz="2200">
              <a:latin typeface="Century Gothic"/>
              <a:cs typeface="Century Gothic"/>
            </a:endParaRPr>
          </a:p>
          <a:p>
            <a:pPr marL="219392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void enqueue(int element);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dequeue();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951511"/>
            <a:ext cx="19019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5967561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How to implement Queue Class?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27243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195862"/>
            <a:ext cx="1540459" cy="8154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Linked List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Arrays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717442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14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1180" y="4407180"/>
            <a:ext cx="6718" cy="67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554007" y="2958141"/>
            <a:ext cx="6324348" cy="124048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46799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Lets Implement Our Own</a:t>
            </a:r>
            <a:endParaRPr sz="40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Queue Class Using Arrays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513526" y="2653341"/>
            <a:ext cx="6405069" cy="178760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550862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Your Turn: Implement</a:t>
            </a:r>
            <a:endParaRPr sz="40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Queue Class Using Linked</a:t>
            </a:r>
            <a:endParaRPr sz="4000">
              <a:latin typeface="Century Gothic"/>
              <a:cs typeface="Century Gothic"/>
            </a:endParaRPr>
          </a:p>
          <a:p>
            <a:pPr marL="2779712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List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74496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solve few problems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857907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781334"/>
            <a:ext cx="4594860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Reverse a Queue (Recursively)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30291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226342"/>
            <a:ext cx="153832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Reverse a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226342"/>
            <a:ext cx="2867558" cy="11995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53670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Queue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Implement a Stack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Implement a Stack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747923"/>
            <a:ext cx="259118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27965" y="3671351"/>
            <a:ext cx="2903221" cy="80173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using Two Queues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using Single Queue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177691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4.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25259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Thank You!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49277" y="5896763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158970" y="3262942"/>
            <a:ext cx="3114396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Header Files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451448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Recursion and Pile of Books</a:t>
            </a:r>
            <a:endParaRPr sz="3200">
              <a:latin typeface="Century Gothic"/>
              <a:cs typeface="Century Gothic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6212" y="1716259"/>
            <a:ext cx="4468679" cy="439094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869376" y="3262942"/>
            <a:ext cx="1553210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Stacks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26644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f5946"/>
                </a:solidFill>
                <a:latin typeface="Century Gothic"/>
                <a:cs typeface="Century Gothic"/>
              </a:rPr>
              <a:t>4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387570" y="3262942"/>
            <a:ext cx="2516429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Templates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26644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f5946"/>
                </a:solidFill>
                <a:latin typeface="Century Gothic"/>
                <a:cs typeface="Century Gothic"/>
              </a:rPr>
              <a:t>5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1227543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Stacks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888270"/>
            <a:ext cx="3560559" cy="27784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class Stack{</a:t>
            </a:r>
            <a:endParaRPr sz="24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// accessor methods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size();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bool isEmpty();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top();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// update methods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void push (int element);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void pop();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951511"/>
            <a:ext cx="19019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34930" y="778997"/>
            <a:ext cx="5702385" cy="5026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bd5c45"/>
                </a:solidFill>
                <a:latin typeface="Century Gothic"/>
                <a:cs typeface="Century Gothic"/>
              </a:rPr>
              <a:t>How to implement Stack Class?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27243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195862"/>
            <a:ext cx="1540459" cy="8154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Arrays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Linked List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717442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718438" y="3262942"/>
            <a:ext cx="3995470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Dynamic Arrays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600838" y="2653341"/>
            <a:ext cx="6230316" cy="178760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spc="10" dirty="0">
                <a:solidFill>
                  <a:srgbClr val="bd5c45"/>
                </a:solidFill>
                <a:latin typeface="Century Gothic"/>
                <a:cs typeface="Century Gothic"/>
              </a:rPr>
              <a:t>Lets Implement Our Own</a:t>
            </a:r>
            <a:endParaRPr sz="3600">
              <a:latin typeface="Century Gothic"/>
              <a:cs typeface="Century Gothic"/>
            </a:endParaRPr>
          </a:p>
          <a:p>
            <a:pPr marL="712025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Stack Class Using a</a:t>
            </a:r>
            <a:endParaRPr sz="4000">
              <a:latin typeface="Century Gothic"/>
              <a:cs typeface="Century Gothic"/>
            </a:endParaRPr>
          </a:p>
          <a:p>
            <a:pPr marL="1216026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Dynamic Array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2020-02-23T04:06:01Z</dcterms:created>
  <dcterms:modified xsi:type="dcterms:W3CDTF">2020-02-23T04:06:01Z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2020-02-23T00:00:00Z</vt:filetime>
  </property>
  <property fmtid="{D5CDD505-2E9C-101B-9397-08002B2CF9AE}" pid="3" name="LastSaved">
    <vt:filetime>2020-02-23T00:00:00Z</vt:filetime>
  </property>
</Properties>
</file>