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5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6" Type="http://schemas.openxmlformats.org/officeDocument/2006/relationships/image" Target="../media/image16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7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 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9" Type="http://schemas.openxmlformats.org/officeDocument/2006/relationships/image" Target="../media/image19.png" 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 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2" Type="http://schemas.openxmlformats.org/officeDocument/2006/relationships/image" Target="../media/image22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902592" y="3012610"/>
            <a:ext cx="1268273" cy="52002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bd5c45"/>
                </a:solidFill>
                <a:latin typeface="Century Gothic"/>
                <a:cs typeface="Century Gothic"/>
              </a:rPr>
              <a:t>HEAPS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8454" y="4301363"/>
            <a:ext cx="62229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34204" y="4232555"/>
            <a:ext cx="170393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Priority Queues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85015" y="462140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34266" y="4552595"/>
            <a:ext cx="766861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Heaps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63802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Lecture-17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903527" y="23267"/>
            <a:ext cx="25438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2667" y="1370346"/>
            <a:ext cx="6326032" cy="4543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877857" y="2958141"/>
            <a:ext cx="5676392" cy="12404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is the height of a</a:t>
            </a:r>
            <a:endParaRPr sz="4000">
              <a:latin typeface="Century Gothic"/>
              <a:cs typeface="Century Gothic"/>
            </a:endParaRPr>
          </a:p>
          <a:p>
            <a:pPr marL="10287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complete binary tree?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3936646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Complete Binary Tree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7243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195862"/>
            <a:ext cx="1322465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Add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Remove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717442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822420" y="3262942"/>
            <a:ext cx="3787446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Priority Queues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2741993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Priority Queues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06558"/>
            <a:ext cx="4415928" cy="31381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Class PriorityQueue{</a:t>
            </a:r>
            <a:endParaRPr sz="24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accessor methods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size();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bool isEmpty();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T min();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update methods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void insert(int priority, T value);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void removeMin();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}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038194" y="2958141"/>
            <a:ext cx="5355642" cy="12404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96012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How to implement a</a:t>
            </a:r>
            <a:endParaRPr sz="40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complete binary tree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6483181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spc="10" dirty="0">
                <a:solidFill>
                  <a:srgbClr val="bd5c45"/>
                </a:solidFill>
                <a:latin typeface="Century Gothic"/>
                <a:cs typeface="Century Gothic"/>
              </a:rPr>
              <a:t>How to implement Heap using CBT?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5297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976406"/>
            <a:ext cx="1753819" cy="12148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Min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Insertion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removeMin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497986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4299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434400" y="3262942"/>
            <a:ext cx="2564028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Heap Sort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938182" y="3262942"/>
            <a:ext cx="5555805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Heap Sort is O(nLogN)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70626" y="3262942"/>
            <a:ext cx="7090920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find top K elements?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287307" y="2311965"/>
            <a:ext cx="6857390" cy="12404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50" spc="10" dirty="0">
                <a:solidFill>
                  <a:srgbClr val="bd5c45"/>
                </a:solidFill>
                <a:latin typeface="Century Gothic"/>
                <a:cs typeface="Century Gothic"/>
              </a:rPr>
              <a:t>How to find min/max out of</a:t>
            </a:r>
            <a:endParaRPr sz="3200">
              <a:latin typeface="Century Gothic"/>
              <a:cs typeface="Century Gothic"/>
            </a:endParaRPr>
          </a:p>
          <a:p>
            <a:pPr marL="1346199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some elements?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259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59848" y="5612531"/>
            <a:ext cx="1179179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91189"/>
            <a:ext cx="5316041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Implement using unsorted List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29890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653318"/>
            <a:ext cx="1848307" cy="1306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Min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RemoveMin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Insert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174898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619907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393331"/>
            <a:ext cx="3198266" cy="24267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Century Gothic"/>
                <a:cs typeface="Century Gothic"/>
              </a:rPr>
              <a:t>* Arrays, Linked List and Binary Trees?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840676" y="3262942"/>
            <a:ext cx="3750970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Selection Sort?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4868115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Implement using sorted List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5297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976406"/>
            <a:ext cx="1848307" cy="12148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Min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RemoveMin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Insert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497986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4299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960532" y="3262942"/>
            <a:ext cx="3511245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Insertion Sort?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330295" y="3262942"/>
            <a:ext cx="4771746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Any other options?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861438" y="3262942"/>
            <a:ext cx="1568704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Heaps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26644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f5946"/>
                </a:solidFill>
                <a:latin typeface="Century Gothic"/>
                <a:cs typeface="Century Gothic"/>
              </a:rPr>
              <a:t>8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3782808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Heap Data Structure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5297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976406"/>
            <a:ext cx="2554528" cy="8154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Binary Tree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Complete Binary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497986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21414"/>
            <a:ext cx="4580534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554224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Tree Property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Heap Order Property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4299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2020-03-20T16:30:11Z</dcterms:created>
  <dcterms:modified xsi:type="dcterms:W3CDTF">2020-03-20T16:30:11Z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2020-03-20T00:00:00Z</vt:filetime>
  </property>
  <property fmtid="{D5CDD505-2E9C-101B-9397-08002B2CF9AE}" pid="3" name="LastSaved">
    <vt:filetime>2020-03-20T00:00:00Z</vt:filetime>
  </property>
</Properties>
</file>