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handoutMasterIdLst>
    <p:handoutMasterId r:id="rId24"/>
  </p:handoutMasterIdLst>
  <p:sldIdLst>
    <p:sldId id="266" r:id="rId5"/>
    <p:sldId id="292" r:id="rId6"/>
    <p:sldId id="273" r:id="rId7"/>
    <p:sldId id="280" r:id="rId8"/>
    <p:sldId id="281" r:id="rId9"/>
    <p:sldId id="275" r:id="rId10"/>
    <p:sldId id="282" r:id="rId11"/>
    <p:sldId id="296" r:id="rId12"/>
    <p:sldId id="283" r:id="rId13"/>
    <p:sldId id="284" r:id="rId14"/>
    <p:sldId id="297" r:id="rId15"/>
    <p:sldId id="285" r:id="rId16"/>
    <p:sldId id="257" r:id="rId17"/>
    <p:sldId id="277" r:id="rId18"/>
    <p:sldId id="259" r:id="rId19"/>
    <p:sldId id="271" r:id="rId20"/>
    <p:sldId id="274" r:id="rId21"/>
    <p:sldId id="295"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30F64"/>
    <a:srgbClr val="008EDC"/>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79" autoAdjust="0"/>
    <p:restoredTop sz="94274" autoAdjust="0"/>
  </p:normalViewPr>
  <p:slideViewPr>
    <p:cSldViewPr snapToGrid="0" showGuides="1">
      <p:cViewPr>
        <p:scale>
          <a:sx n="66" d="100"/>
          <a:sy n="66" d="100"/>
        </p:scale>
        <p:origin x="946" y="619"/>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15.09.2023</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15.09.2023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90550" y="2721648"/>
            <a:ext cx="2952750" cy="583527"/>
          </a:xfrm>
          <a:prstGeom prst="rect">
            <a:avLst/>
          </a:prstGeom>
          <a:solidFill>
            <a:schemeClr val="bg1"/>
          </a:solidFill>
          <a:ln w="12700" cap="flat">
            <a:noFill/>
            <a:prstDash val="solid"/>
            <a:miter/>
          </a:ln>
        </p:spPr>
        <p:txBody>
          <a:bodyPr rtlCol="0" anchor="ctr"/>
          <a:lstStyle/>
          <a:p>
            <a:pPr algn="l"/>
            <a:endParaRPr lang="en-IN" dirty="0"/>
          </a:p>
        </p:txBody>
      </p:sp>
      <p:pic>
        <p:nvPicPr>
          <p:cNvPr id="12" name="Picture Placeholder 11" descr="Beautiful cliff sea town on sunset">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rotWithShape="1">
          <a:blip r:embed="rId4"/>
          <a:srcRect l="14573" r="421"/>
          <a:stretch/>
        </p:blipFill>
        <p:spPr>
          <a:xfrm>
            <a:off x="4538964" y="-87622"/>
            <a:ext cx="7585924" cy="5949573"/>
          </a:xfrm>
        </p:spPr>
      </p:pic>
      <p:pic>
        <p:nvPicPr>
          <p:cNvPr id="18" name="Audio 1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88738" y="6154738"/>
            <a:ext cx="487362" cy="487362"/>
          </a:xfrm>
          <a:prstGeom prst="rect">
            <a:avLst/>
          </a:prstGeom>
        </p:spPr>
      </p:pic>
      <p:sp>
        <p:nvSpPr>
          <p:cNvPr id="19" name="Rectangle 18"/>
          <p:cNvSpPr/>
          <p:nvPr/>
        </p:nvSpPr>
        <p:spPr>
          <a:xfrm>
            <a:off x="4211784" y="-551339"/>
            <a:ext cx="9941169" cy="9401908"/>
          </a:xfrm>
          <a:prstGeom prst="rect">
            <a:avLst/>
          </a:prstGeom>
          <a:solidFill>
            <a:schemeClr val="bg1"/>
          </a:solidFill>
          <a:ln w="12700" cap="flat">
            <a:noFill/>
            <a:prstDash val="solid"/>
            <a:miter/>
          </a:ln>
        </p:spPr>
        <p:txBody>
          <a:bodyPr rtlCol="0" anchor="ctr"/>
          <a:lstStyle/>
          <a:p>
            <a:pPr algn="l"/>
            <a:endParaRPr lang="en-IN" dirty="0"/>
          </a:p>
        </p:txBody>
      </p:sp>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1020729" y="332676"/>
            <a:ext cx="11977656" cy="1517356"/>
          </a:xfrm>
        </p:spPr>
        <p:txBody>
          <a:bodyPr/>
          <a:lstStyle/>
          <a:p>
            <a:r>
              <a:rPr lang="en-US" dirty="0"/>
              <a:t>Order Processing System</a:t>
            </a:r>
            <a:br>
              <a:rPr lang="en-US" dirty="0"/>
            </a:br>
            <a:endParaRPr lang="ru-RU" dirty="0"/>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0891" y="1232283"/>
            <a:ext cx="5022069" cy="5247418"/>
          </a:xfrm>
          <a:prstGeom prst="rect">
            <a:avLst/>
          </a:prstGeom>
        </p:spPr>
      </p:pic>
      <p:sp>
        <p:nvSpPr>
          <p:cNvPr id="20" name="TextBox 19"/>
          <p:cNvSpPr txBox="1"/>
          <p:nvPr/>
        </p:nvSpPr>
        <p:spPr>
          <a:xfrm>
            <a:off x="590550" y="1612627"/>
            <a:ext cx="5992489" cy="584775"/>
          </a:xfrm>
          <a:prstGeom prst="rect">
            <a:avLst/>
          </a:prstGeom>
          <a:noFill/>
        </p:spPr>
        <p:txBody>
          <a:bodyPr wrap="square" rtlCol="0">
            <a:spAutoFit/>
          </a:bodyPr>
          <a:lstStyle/>
          <a:p>
            <a:r>
              <a:rPr lang="en-US" sz="3200" dirty="0">
                <a:latin typeface="Franklin Gothic Demi Cond" panose="020B0706030402020204" pitchFamily="34" charset="0"/>
              </a:rPr>
              <a:t>By Caffeinated Coders</a:t>
            </a:r>
            <a:endParaRPr lang="en-IN" sz="3200" dirty="0">
              <a:latin typeface="Franklin Gothic Demi Cond" panose="020B0706030402020204" pitchFamily="34" charset="0"/>
            </a:endParaRPr>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850288" y="3539811"/>
            <a:ext cx="5885076" cy="949829"/>
          </a:xfrm>
        </p:spPr>
        <p:txBody>
          <a:bodyPr>
            <a:normAutofit fontScale="25000" lnSpcReduction="20000"/>
          </a:bodyPr>
          <a:lstStyle/>
          <a:p>
            <a:endParaRPr lang="en-US" sz="9600" dirty="0">
              <a:solidFill>
                <a:schemeClr val="accent3">
                  <a:lumMod val="75000"/>
                </a:schemeClr>
              </a:solidFill>
            </a:endParaRPr>
          </a:p>
          <a:p>
            <a:r>
              <a:rPr lang="en-US" sz="9600" dirty="0">
                <a:solidFill>
                  <a:schemeClr val="accent3">
                    <a:lumMod val="75000"/>
                  </a:schemeClr>
                </a:solidFill>
              </a:rPr>
              <a:t>Sahib Singh- 45341121</a:t>
            </a:r>
          </a:p>
          <a:p>
            <a:r>
              <a:rPr lang="en-US" sz="9600" dirty="0">
                <a:solidFill>
                  <a:schemeClr val="accent3">
                    <a:lumMod val="75000"/>
                  </a:schemeClr>
                </a:solidFill>
              </a:rPr>
              <a:t>Purvi Mishra- 45342439</a:t>
            </a:r>
          </a:p>
          <a:p>
            <a:r>
              <a:rPr lang="en-US" sz="9600" dirty="0">
                <a:solidFill>
                  <a:schemeClr val="accent3">
                    <a:lumMod val="75000"/>
                  </a:schemeClr>
                </a:solidFill>
              </a:rPr>
              <a:t>Deepak Bisht- 45341218</a:t>
            </a:r>
          </a:p>
          <a:p>
            <a:r>
              <a:rPr lang="en-US" sz="9600" dirty="0">
                <a:solidFill>
                  <a:schemeClr val="accent3">
                    <a:lumMod val="75000"/>
                  </a:schemeClr>
                </a:solidFill>
              </a:rPr>
              <a:t>Yashika Moon- 45341311</a:t>
            </a:r>
          </a:p>
          <a:p>
            <a:r>
              <a:rPr lang="en-US" sz="9600" dirty="0">
                <a:solidFill>
                  <a:schemeClr val="accent3">
                    <a:lumMod val="75000"/>
                  </a:schemeClr>
                </a:solidFill>
              </a:rPr>
              <a:t>Ishika Pradhan- 45341312</a:t>
            </a:r>
          </a:p>
          <a:p>
            <a:r>
              <a:rPr lang="en-US" sz="9600" dirty="0" err="1">
                <a:solidFill>
                  <a:schemeClr val="accent3">
                    <a:lumMod val="75000"/>
                  </a:schemeClr>
                </a:solidFill>
              </a:rPr>
              <a:t>Rachita</a:t>
            </a:r>
            <a:r>
              <a:rPr lang="en-US" sz="9600" dirty="0">
                <a:solidFill>
                  <a:schemeClr val="accent3">
                    <a:lumMod val="75000"/>
                  </a:schemeClr>
                </a:solidFill>
              </a:rPr>
              <a:t> Gupta- 45341272</a:t>
            </a:r>
          </a:p>
          <a:p>
            <a:r>
              <a:rPr lang="en-US" sz="9600" dirty="0">
                <a:solidFill>
                  <a:schemeClr val="accent3">
                    <a:lumMod val="75000"/>
                  </a:schemeClr>
                </a:solidFill>
              </a:rPr>
              <a:t>Anshuman Chauhan- 45341067</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Tree>
    <p:extLst>
      <p:ext uri="{BB962C8B-B14F-4D97-AF65-F5344CB8AC3E}">
        <p14:creationId xmlns:p14="http://schemas.microsoft.com/office/powerpoint/2010/main" val="1650012627"/>
      </p:ext>
    </p:extLst>
  </p:cSld>
  <p:clrMapOvr>
    <a:masterClrMapping/>
  </p:clrMapOvr>
  <mc:AlternateContent xmlns:mc="http://schemas.openxmlformats.org/markup-compatibility/2006" xmlns:p14="http://schemas.microsoft.com/office/powerpoint/2010/main">
    <mc:Choice Requires="p14">
      <p:transition spd="slow" p14:dur="2000" advTm="2481"/>
    </mc:Choice>
    <mc:Fallback xmlns="">
      <p:transition spd="slow" advTm="24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1000" fill="hold"/>
                                        <p:tgtEl>
                                          <p:spTgt spid="17"/>
                                        </p:tgtEl>
                                        <p:attrNameLst>
                                          <p:attrName>ppt_w</p:attrName>
                                        </p:attrNameLst>
                                      </p:cBhvr>
                                      <p:tavLst>
                                        <p:tav tm="0">
                                          <p:val>
                                            <p:fltVal val="0"/>
                                          </p:val>
                                        </p:tav>
                                        <p:tav tm="100000">
                                          <p:val>
                                            <p:strVal val="#ppt_w"/>
                                          </p:val>
                                        </p:tav>
                                      </p:tavLst>
                                    </p:anim>
                                    <p:anim calcmode="lin" valueType="num">
                                      <p:cBhvr>
                                        <p:cTn id="12" dur="1000" fill="hold"/>
                                        <p:tgtEl>
                                          <p:spTgt spid="17"/>
                                        </p:tgtEl>
                                        <p:attrNameLst>
                                          <p:attrName>ppt_h</p:attrName>
                                        </p:attrNameLst>
                                      </p:cBhvr>
                                      <p:tavLst>
                                        <p:tav tm="0">
                                          <p:val>
                                            <p:fltVal val="0"/>
                                          </p:val>
                                        </p:tav>
                                        <p:tav tm="100000">
                                          <p:val>
                                            <p:strVal val="#ppt_h"/>
                                          </p:val>
                                        </p:tav>
                                      </p:tavLst>
                                    </p:anim>
                                    <p:anim calcmode="lin" valueType="num">
                                      <p:cBhvr>
                                        <p:cTn id="13" dur="1000" fill="hold"/>
                                        <p:tgtEl>
                                          <p:spTgt spid="17"/>
                                        </p:tgtEl>
                                        <p:attrNameLst>
                                          <p:attrName>style.rotation</p:attrName>
                                        </p:attrNameLst>
                                      </p:cBhvr>
                                      <p:tavLst>
                                        <p:tav tm="0">
                                          <p:val>
                                            <p:fltVal val="90"/>
                                          </p:val>
                                        </p:tav>
                                        <p:tav tm="100000">
                                          <p:val>
                                            <p:fltVal val="0"/>
                                          </p:val>
                                        </p:tav>
                                      </p:tavLst>
                                    </p:anim>
                                    <p:animEffect transition="in" filter="fade">
                                      <p:cBhvr>
                                        <p:cTn id="14" dur="1000"/>
                                        <p:tgtEl>
                                          <p:spTgt spid="17"/>
                                        </p:tgtEl>
                                      </p:cBhvr>
                                    </p:animEffect>
                                  </p:childTnLst>
                                </p:cTn>
                              </p:par>
                            </p:childTnLst>
                          </p:cTn>
                        </p:par>
                        <p:par>
                          <p:cTn id="15" fill="hold">
                            <p:stCondLst>
                              <p:cond delay="1500"/>
                            </p:stCondLst>
                            <p:childTnLst>
                              <p:par>
                                <p:cTn id="16" presetID="16" presetClass="entr" presetSubtype="21"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inVertical)">
                                      <p:cBhvr>
                                        <p:cTn id="18" dur="500"/>
                                        <p:tgtEl>
                                          <p:spTgt spid="20"/>
                                        </p:tgtEl>
                                      </p:cBhvr>
                                    </p:animEffect>
                                  </p:childTnLst>
                                </p:cTn>
                              </p:par>
                            </p:childTnLst>
                          </p:cTn>
                        </p:par>
                        <p:par>
                          <p:cTn id="19" fill="hold">
                            <p:stCondLst>
                              <p:cond delay="2000"/>
                            </p:stCondLst>
                            <p:childTnLst>
                              <p:par>
                                <p:cTn id="20" presetID="1" presetClass="mediacall" presetSubtype="0" fill="hold" nodeType="afterEffect">
                                  <p:stCondLst>
                                    <p:cond delay="0"/>
                                  </p:stCondLst>
                                  <p:childTnLst>
                                    <p:cmd type="call" cmd="playFrom(0.0)">
                                      <p:cBhvr>
                                        <p:cTn id="21" dur="1" fill="hold"/>
                                        <p:tgtEl>
                                          <p:spTgt spid="18"/>
                                        </p:tgtEl>
                                      </p:cBhvr>
                                    </p:cmd>
                                  </p:childTnLst>
                                </p:cTn>
                              </p:par>
                            </p:childTnLst>
                          </p:cTn>
                        </p:par>
                        <p:par>
                          <p:cTn id="22" fill="hold">
                            <p:stCondLst>
                              <p:cond delay="2000"/>
                            </p:stCondLst>
                            <p:childTnLst>
                              <p:par>
                                <p:cTn id="23" presetID="42" presetClass="entr" presetSubtype="0" fill="hold" nodeType="after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500"/>
                                        <p:tgtEl>
                                          <p:spTgt spid="6">
                                            <p:txEl>
                                              <p:pRg st="1" end="1"/>
                                            </p:txEl>
                                          </p:spTgt>
                                        </p:tgtEl>
                                      </p:cBhvr>
                                    </p:animEffect>
                                    <p:anim calcmode="lin" valueType="num">
                                      <p:cBhvr>
                                        <p:cTn id="26"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7"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500"/>
                                        <p:tgtEl>
                                          <p:spTgt spid="6">
                                            <p:txEl>
                                              <p:pRg st="2" end="2"/>
                                            </p:txEl>
                                          </p:spTgt>
                                        </p:tgtEl>
                                      </p:cBhvr>
                                    </p:animEffect>
                                    <p:anim calcmode="lin" valueType="num">
                                      <p:cBhvr>
                                        <p:cTn id="3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3"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42" presetClass="entr" presetSubtype="0" fill="hold" nodeType="after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anim calcmode="lin" valueType="num">
                                      <p:cBhvr>
                                        <p:cTn id="38"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9" dur="5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42" presetClass="entr" presetSubtype="0" fill="hold" nodeType="after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Effect transition="in" filter="fade">
                                      <p:cBhvr>
                                        <p:cTn id="43" dur="500"/>
                                        <p:tgtEl>
                                          <p:spTgt spid="6">
                                            <p:txEl>
                                              <p:pRg st="4" end="4"/>
                                            </p:txEl>
                                          </p:spTgt>
                                        </p:tgtEl>
                                      </p:cBhvr>
                                    </p:animEffect>
                                    <p:anim calcmode="lin" valueType="num">
                                      <p:cBhvr>
                                        <p:cTn id="4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5" dur="5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42" presetClass="entr" presetSubtype="0" fill="hold" nodeType="after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Effect transition="in" filter="fade">
                                      <p:cBhvr>
                                        <p:cTn id="49" dur="500"/>
                                        <p:tgtEl>
                                          <p:spTgt spid="6">
                                            <p:txEl>
                                              <p:pRg st="5" end="5"/>
                                            </p:txEl>
                                          </p:spTgt>
                                        </p:tgtEl>
                                      </p:cBhvr>
                                    </p:animEffect>
                                    <p:anim calcmode="lin" valueType="num">
                                      <p:cBhvr>
                                        <p:cTn id="50"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4500"/>
                            </p:stCondLst>
                            <p:childTnLst>
                              <p:par>
                                <p:cTn id="53" presetID="42" presetClass="entr" presetSubtype="0" fill="hold" nodeType="after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animEffect transition="in" filter="fade">
                                      <p:cBhvr>
                                        <p:cTn id="55" dur="500"/>
                                        <p:tgtEl>
                                          <p:spTgt spid="6">
                                            <p:txEl>
                                              <p:pRg st="6" end="6"/>
                                            </p:txEl>
                                          </p:spTgt>
                                        </p:tgtEl>
                                      </p:cBhvr>
                                    </p:animEffect>
                                    <p:anim calcmode="lin" valueType="num">
                                      <p:cBhvr>
                                        <p:cTn id="56"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7" dur="5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par>
                          <p:cTn id="58" fill="hold">
                            <p:stCondLst>
                              <p:cond delay="5000"/>
                            </p:stCondLst>
                            <p:childTnLst>
                              <p:par>
                                <p:cTn id="59" presetID="42" presetClass="entr" presetSubtype="0" fill="hold" nodeType="after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animEffect transition="in" filter="fade">
                                      <p:cBhvr>
                                        <p:cTn id="61" dur="500"/>
                                        <p:tgtEl>
                                          <p:spTgt spid="6">
                                            <p:txEl>
                                              <p:pRg st="7" end="7"/>
                                            </p:txEl>
                                          </p:spTgt>
                                        </p:tgtEl>
                                      </p:cBhvr>
                                    </p:animEffect>
                                    <p:anim calcmode="lin" valueType="num">
                                      <p:cBhvr>
                                        <p:cTn id="62"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63" dur="5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64" fill="hold" display="0">
                  <p:stCondLst>
                    <p:cond delay="indefinite"/>
                  </p:stCondLst>
                  <p:endCondLst>
                    <p:cond evt="onStopAudio" delay="0">
                      <p:tgtEl>
                        <p:sldTgt/>
                      </p:tgtEl>
                    </p:cond>
                  </p:endCondLst>
                </p:cTn>
                <p:tgtEl>
                  <p:spTgt spid="18"/>
                </p:tgtEl>
              </p:cMediaNode>
            </p:audio>
          </p:childTnLst>
        </p:cTn>
      </p:par>
    </p:tnLst>
    <p:bldLst>
      <p:bldP spid="2"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19958"/>
            <a:ext cx="11353799" cy="4914066"/>
          </a:xfrm>
          <a:prstGeom prst="rect">
            <a:avLst/>
          </a:prstGeom>
          <a:ln>
            <a:solidFill>
              <a:schemeClr val="tx1"/>
            </a:solidFill>
          </a:ln>
        </p:spPr>
      </p:pic>
      <p:sp>
        <p:nvSpPr>
          <p:cNvPr id="3" name="TextBox 2"/>
          <p:cNvSpPr txBox="1"/>
          <p:nvPr/>
        </p:nvSpPr>
        <p:spPr>
          <a:xfrm>
            <a:off x="1737360" y="5897880"/>
            <a:ext cx="4815840" cy="369332"/>
          </a:xfrm>
          <a:prstGeom prst="rect">
            <a:avLst/>
          </a:prstGeom>
          <a:noFill/>
        </p:spPr>
        <p:txBody>
          <a:bodyPr wrap="square" rtlCol="0">
            <a:spAutoFit/>
          </a:bodyPr>
          <a:lstStyle/>
          <a:p>
            <a:r>
              <a:rPr lang="en-US" dirty="0"/>
              <a:t>Importing Order</a:t>
            </a:r>
            <a:endParaRPr lang="en-IN" dirty="0"/>
          </a:p>
        </p:txBody>
      </p:sp>
    </p:spTree>
    <p:extLst>
      <p:ext uri="{BB962C8B-B14F-4D97-AF65-F5344CB8AC3E}">
        <p14:creationId xmlns:p14="http://schemas.microsoft.com/office/powerpoint/2010/main" val="3006001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6279" y="5928360"/>
            <a:ext cx="4815840" cy="646331"/>
          </a:xfrm>
          <a:prstGeom prst="rect">
            <a:avLst/>
          </a:prstGeom>
          <a:noFill/>
        </p:spPr>
        <p:txBody>
          <a:bodyPr wrap="square" rtlCol="0">
            <a:spAutoFit/>
          </a:bodyPr>
          <a:lstStyle/>
          <a:p>
            <a:r>
              <a:rPr lang="en-US" sz="3600" dirty="0"/>
              <a:t>Creating Quote </a:t>
            </a:r>
            <a:endParaRPr lang="en-IN"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79" y="780503"/>
            <a:ext cx="10803255" cy="4840199"/>
          </a:xfrm>
          <a:prstGeom prst="rect">
            <a:avLst/>
          </a:prstGeom>
          <a:ln>
            <a:solidFill>
              <a:schemeClr val="tx1"/>
            </a:solidFill>
          </a:ln>
        </p:spPr>
      </p:pic>
    </p:spTree>
    <p:extLst>
      <p:ext uri="{BB962C8B-B14F-4D97-AF65-F5344CB8AC3E}">
        <p14:creationId xmlns:p14="http://schemas.microsoft.com/office/powerpoint/2010/main" val="59344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68" y="1097280"/>
            <a:ext cx="10015685" cy="4420552"/>
          </a:xfrm>
          <a:prstGeom prst="rect">
            <a:avLst/>
          </a:prstGeom>
          <a:ln>
            <a:solidFill>
              <a:schemeClr val="tx1"/>
            </a:solidFill>
          </a:ln>
        </p:spPr>
      </p:pic>
      <p:sp>
        <p:nvSpPr>
          <p:cNvPr id="4" name="Rectangle 3"/>
          <p:cNvSpPr/>
          <p:nvPr/>
        </p:nvSpPr>
        <p:spPr>
          <a:xfrm>
            <a:off x="259080" y="5590400"/>
            <a:ext cx="10652760" cy="1200329"/>
          </a:xfrm>
          <a:prstGeom prst="rect">
            <a:avLst/>
          </a:prstGeom>
        </p:spPr>
        <p:txBody>
          <a:bodyPr wrap="square">
            <a:spAutoFit/>
          </a:bodyPr>
          <a:lstStyle/>
          <a:p>
            <a:r>
              <a:rPr lang="en-US" dirty="0">
                <a:ln>
                  <a:solidFill>
                    <a:sysClr val="windowText" lastClr="000000"/>
                  </a:solidFill>
                </a:ln>
                <a:latin typeface="Söhne"/>
              </a:rPr>
              <a:t>"</a:t>
            </a:r>
            <a:r>
              <a:rPr lang="en-US" sz="2400" dirty="0">
                <a:ln>
                  <a:solidFill>
                    <a:sysClr val="windowText" lastClr="000000"/>
                  </a:solidFill>
                </a:ln>
                <a:latin typeface="Söhne"/>
              </a:rPr>
              <a:t>Employee login is the gateway to productivity and collaboration. With secure access to our system, our valued team members unlock the potential to work together, contribute their skills, and drive success forward."</a:t>
            </a:r>
            <a:endParaRPr lang="en-IN" sz="2400" dirty="0">
              <a:ln>
                <a:solidFill>
                  <a:sysClr val="windowText" lastClr="000000"/>
                </a:solidFill>
              </a:ln>
            </a:endParaRPr>
          </a:p>
        </p:txBody>
      </p:sp>
    </p:spTree>
    <p:extLst>
      <p:ext uri="{BB962C8B-B14F-4D97-AF65-F5344CB8AC3E}">
        <p14:creationId xmlns:p14="http://schemas.microsoft.com/office/powerpoint/2010/main" val="117105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50"/>
                                  </p:stCondLst>
                                  <p:iterate type="wd">
                                    <p:tmAbs val="100"/>
                                  </p:iterate>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Wooden view desk on ocean's shore">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rotWithShape="1">
          <a:blip r:embed="rId4"/>
          <a:srcRect l="21675" r="32054" b="10380"/>
          <a:stretch/>
        </p:blipFill>
        <p:spPr>
          <a:xfrm>
            <a:off x="1396781" y="0"/>
            <a:ext cx="3894833" cy="565633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lstStyle/>
          <a:p>
            <a:r>
              <a:rPr lang="en-US" dirty="0"/>
              <a:t>Employee Login </a:t>
            </a:r>
            <a:endParaRPr lang="ru-RU" dirty="0"/>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3"/>
          </p:nvPr>
        </p:nvSpPr>
        <p:spPr/>
        <p:txBody>
          <a:bodyPr>
            <a:normAutofit fontScale="85000" lnSpcReduction="10000"/>
          </a:bodyPr>
          <a:lstStyle/>
          <a:p>
            <a:pPr marL="285750" indent="-285750">
              <a:buFont typeface="Arial" panose="020B0604020202020204" pitchFamily="34" charset="0"/>
              <a:buChar char="•"/>
            </a:pPr>
            <a:r>
              <a:rPr lang="en-US" dirty="0"/>
              <a:t>Employee id and password should match.</a:t>
            </a:r>
          </a:p>
          <a:p>
            <a:pPr marL="285750" indent="-285750">
              <a:buFont typeface="Arial" panose="020B0604020202020204" pitchFamily="34" charset="0"/>
              <a:buChar char="•"/>
            </a:pPr>
            <a:r>
              <a:rPr lang="en-US" dirty="0"/>
              <a:t>Employee should not be already logged in.</a:t>
            </a:r>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p:txBody>
          <a:bodyPr>
            <a:normAutofit fontScale="92500" lnSpcReduction="10000"/>
          </a:bodyPr>
          <a:lstStyle/>
          <a:p>
            <a:pPr marL="0" indent="0">
              <a:buNone/>
            </a:pPr>
            <a:endParaRPr lang="en-US" dirty="0"/>
          </a:p>
          <a:p>
            <a:pPr marL="0" indent="0">
              <a:buNone/>
            </a:pPr>
            <a:r>
              <a:rPr lang="en-US" sz="1800" dirty="0">
                <a:ln w="0"/>
                <a:solidFill>
                  <a:schemeClr val="tx1"/>
                </a:solidFill>
                <a:effectLst>
                  <a:outerShdw blurRad="38100" dist="19050" dir="2700000" algn="tl" rotWithShape="0">
                    <a:schemeClr val="dk1">
                      <a:alpha val="40000"/>
                    </a:schemeClr>
                  </a:outerShdw>
                </a:effectLst>
              </a:rPr>
              <a:t>Business Rule:</a:t>
            </a:r>
          </a:p>
          <a:p>
            <a:pPr marL="0" indent="0">
              <a:buNone/>
            </a:pPr>
            <a:endParaRPr lang="en-US" sz="1800" dirty="0"/>
          </a:p>
          <a:p>
            <a:pPr marL="0" indent="0">
              <a:buNone/>
            </a:pPr>
            <a:r>
              <a:rPr lang="en-US" sz="1800" dirty="0"/>
              <a:t>1. All product fields are mandatory</a:t>
            </a:r>
          </a:p>
          <a:p>
            <a:pPr marL="0" indent="0">
              <a:buNone/>
            </a:pPr>
            <a:endParaRPr lang="en-US" sz="1800" dirty="0"/>
          </a:p>
          <a:p>
            <a:pPr marL="0" indent="0">
              <a:buNone/>
            </a:pPr>
            <a:r>
              <a:rPr lang="en-US" sz="1800" dirty="0"/>
              <a:t>2. If there are duplicate id in the file, those records should be ignored.</a:t>
            </a:r>
          </a:p>
          <a:p>
            <a:pPr marL="0" indent="0">
              <a:buNone/>
            </a:pPr>
            <a:endParaRPr lang="en-US" sz="1800" dirty="0"/>
          </a:p>
          <a:p>
            <a:pPr marL="0" indent="0">
              <a:buNone/>
            </a:pPr>
            <a:r>
              <a:rPr lang="en-US" sz="1800" dirty="0"/>
              <a:t>3. If there is a product with the same id in the database, it should be updated with the new details.</a:t>
            </a:r>
            <a:endParaRPr lang="ru-RU" sz="1800"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88738" y="6154738"/>
            <a:ext cx="487362" cy="487362"/>
          </a:xfrm>
          <a:prstGeom prst="rect">
            <a:avLst/>
          </a:prstGeom>
        </p:spPr>
      </p:pic>
      <p:sp>
        <p:nvSpPr>
          <p:cNvPr id="9" name="Rectangle 8"/>
          <p:cNvSpPr/>
          <p:nvPr/>
        </p:nvSpPr>
        <p:spPr>
          <a:xfrm>
            <a:off x="844952" y="-358815"/>
            <a:ext cx="5636871" cy="6358196"/>
          </a:xfrm>
          <a:prstGeom prst="rect">
            <a:avLst/>
          </a:prstGeom>
          <a:solidFill>
            <a:schemeClr val="bg1"/>
          </a:solidFill>
          <a:ln w="12700" cap="flat">
            <a:noFill/>
            <a:prstDash val="solid"/>
            <a:miter/>
          </a:ln>
        </p:spPr>
        <p:txBody>
          <a:bodyPr rtlCol="0" anchor="ctr"/>
          <a:lstStyle/>
          <a:p>
            <a:pPr algn="l"/>
            <a:endParaRPr lang="en-IN" dirty="0"/>
          </a:p>
        </p:txBody>
      </p:sp>
      <p:pic>
        <p:nvPicPr>
          <p:cNvPr id="12" name="Picture 11"/>
          <p:cNvPicPr>
            <a:picLocks noChangeAspect="1"/>
          </p:cNvPicPr>
          <p:nvPr/>
        </p:nvPicPr>
        <p:blipFill>
          <a:blip r:embed="rId6"/>
          <a:stretch>
            <a:fillRect/>
          </a:stretch>
        </p:blipFill>
        <p:spPr>
          <a:xfrm>
            <a:off x="710014" y="973873"/>
            <a:ext cx="5197033" cy="5197033"/>
          </a:xfrm>
          <a:prstGeom prst="rect">
            <a:avLst/>
          </a:prstGeom>
        </p:spPr>
      </p:pic>
    </p:spTree>
    <p:extLst>
      <p:ext uri="{BB962C8B-B14F-4D97-AF65-F5344CB8AC3E}">
        <p14:creationId xmlns:p14="http://schemas.microsoft.com/office/powerpoint/2010/main" val="3066898593"/>
      </p:ext>
    </p:extLst>
  </p:cSld>
  <p:clrMapOvr>
    <a:masterClrMapping/>
  </p:clrMapOvr>
  <mc:AlternateContent xmlns:mc="http://schemas.openxmlformats.org/markup-compatibility/2006" xmlns:p14="http://schemas.microsoft.com/office/powerpoint/2010/main">
    <mc:Choice Requires="p14">
      <p:transition spd="slow" p14:dur="2000" advTm="603"/>
    </mc:Choice>
    <mc:Fallback xmlns="">
      <p:transition spd="slow" advTm="60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28263" y="324091"/>
            <a:ext cx="3321934" cy="685440"/>
          </a:xfrm>
          <a:prstGeom prst="rect">
            <a:avLst/>
          </a:prstGeom>
          <a:noFill/>
        </p:spPr>
        <p:txBody>
          <a:bodyPr wrap="square" rtlCol="0">
            <a:spAutoFit/>
          </a:bodyPr>
          <a:lstStyle/>
          <a:p>
            <a:endParaRPr lang="en-IN" dirty="0"/>
          </a:p>
        </p:txBody>
      </p:sp>
      <p:sp>
        <p:nvSpPr>
          <p:cNvPr id="9" name="Rectangle 8"/>
          <p:cNvSpPr/>
          <p:nvPr/>
        </p:nvSpPr>
        <p:spPr>
          <a:xfrm>
            <a:off x="-4145280" y="-5455920"/>
            <a:ext cx="23743920" cy="12832080"/>
          </a:xfrm>
          <a:prstGeom prst="rect">
            <a:avLst/>
          </a:prstGeom>
          <a:solidFill>
            <a:schemeClr val="bg1"/>
          </a:solidFill>
          <a:ln w="12700" cap="flat">
            <a:noFill/>
            <a:prstDash val="solid"/>
            <a:miter/>
          </a:ln>
        </p:spPr>
        <p:txBody>
          <a:bodyPr rtlCol="0" anchor="ctr"/>
          <a:lstStyle/>
          <a:p>
            <a:pPr algn="l"/>
            <a:endParaRPr lang="en-IN" dirty="0"/>
          </a:p>
        </p:txBody>
      </p:sp>
      <p:pic>
        <p:nvPicPr>
          <p:cNvPr id="7" name="Picture 6"/>
          <p:cNvPicPr>
            <a:picLocks noChangeAspect="1"/>
          </p:cNvPicPr>
          <p:nvPr/>
        </p:nvPicPr>
        <p:blipFill>
          <a:blip r:embed="rId2"/>
          <a:stretch>
            <a:fillRect/>
          </a:stretch>
        </p:blipFill>
        <p:spPr>
          <a:xfrm>
            <a:off x="657078" y="52724"/>
            <a:ext cx="10622280" cy="7323436"/>
          </a:xfrm>
          <a:prstGeom prst="rect">
            <a:avLst/>
          </a:prstGeom>
        </p:spPr>
      </p:pic>
      <p:sp>
        <p:nvSpPr>
          <p:cNvPr id="10" name="TextBox 9"/>
          <p:cNvSpPr txBox="1"/>
          <p:nvPr/>
        </p:nvSpPr>
        <p:spPr>
          <a:xfrm>
            <a:off x="-167640" y="-5074920"/>
            <a:ext cx="12877800" cy="707886"/>
          </a:xfrm>
          <a:prstGeom prst="rect">
            <a:avLst/>
          </a:prstGeom>
          <a:noFill/>
        </p:spPr>
        <p:txBody>
          <a:bodyPr wrap="square" rtlCol="0">
            <a:spAutoFit/>
          </a:bodyPr>
          <a:lstStyle/>
          <a:p>
            <a:pPr algn="ctr"/>
            <a:r>
              <a:rPr lang="en-US" sz="4000" dirty="0"/>
              <a:t>DATA FLOW DIAGRAM</a:t>
            </a:r>
            <a:endParaRPr lang="en-IN" sz="4000" dirty="0"/>
          </a:p>
        </p:txBody>
      </p:sp>
    </p:spTree>
    <p:extLst>
      <p:ext uri="{BB962C8B-B14F-4D97-AF65-F5344CB8AC3E}">
        <p14:creationId xmlns:p14="http://schemas.microsoft.com/office/powerpoint/2010/main" val="3927951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Project Modules</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563480" y="1979721"/>
            <a:ext cx="10515599" cy="701675"/>
          </a:xfrm>
        </p:spPr>
        <p:txBody>
          <a:bodyPr/>
          <a:lstStyle/>
          <a:p>
            <a:r>
              <a:rPr lang="en-US" dirty="0"/>
              <a:t>System store all the data in databases.</a:t>
            </a:r>
            <a:endParaRPr lang="ru-RU"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7802702" y="2995010"/>
            <a:ext cx="4183650" cy="365125"/>
          </a:xfrm>
        </p:spPr>
        <p:txBody>
          <a:bodyPr>
            <a:normAutofit fontScale="92500" lnSpcReduction="20000"/>
          </a:bodyPr>
          <a:lstStyle/>
          <a:p>
            <a:r>
              <a:rPr lang="en-US" dirty="0"/>
              <a:t>4. Invoice</a:t>
            </a:r>
            <a:endParaRPr lang="ru-RU" dirty="0"/>
          </a:p>
        </p:txBody>
      </p:sp>
      <p:sp>
        <p:nvSpPr>
          <p:cNvPr id="11"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993286" y="4586013"/>
            <a:ext cx="4183650" cy="365125"/>
          </a:xfrm>
        </p:spPr>
        <p:txBody>
          <a:bodyPr>
            <a:normAutofit fontScale="92500" lnSpcReduction="20000"/>
          </a:bodyPr>
          <a:lstStyle/>
          <a:p>
            <a:r>
              <a:rPr lang="en-US" dirty="0"/>
              <a:t>3. Order</a:t>
            </a:r>
            <a:endParaRPr lang="ru-RU" dirty="0"/>
          </a:p>
        </p:txBody>
      </p:sp>
      <p:sp>
        <p:nvSpPr>
          <p:cNvPr id="12"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993286" y="3651359"/>
            <a:ext cx="4183650" cy="365125"/>
          </a:xfrm>
        </p:spPr>
        <p:txBody>
          <a:bodyPr>
            <a:normAutofit fontScale="92500" lnSpcReduction="20000"/>
          </a:bodyPr>
          <a:lstStyle/>
          <a:p>
            <a:r>
              <a:rPr lang="en-US" dirty="0"/>
              <a:t>2. Product</a:t>
            </a:r>
            <a:endParaRPr lang="ru-RU" dirty="0"/>
          </a:p>
        </p:txBody>
      </p:sp>
      <p:sp>
        <p:nvSpPr>
          <p:cNvPr id="16"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993286" y="2901764"/>
            <a:ext cx="4183650" cy="365125"/>
          </a:xfrm>
        </p:spPr>
        <p:txBody>
          <a:bodyPr>
            <a:normAutofit fontScale="92500" lnSpcReduction="20000"/>
          </a:bodyPr>
          <a:lstStyle/>
          <a:p>
            <a:r>
              <a:rPr lang="en-US" dirty="0"/>
              <a:t>1. Customer(Buyer)</a:t>
            </a:r>
            <a:endParaRPr lang="ru-RU" dirty="0"/>
          </a:p>
        </p:txBody>
      </p:sp>
      <p:sp>
        <p:nvSpPr>
          <p:cNvPr id="2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7802702" y="3699230"/>
            <a:ext cx="4183650" cy="365125"/>
          </a:xfrm>
        </p:spPr>
        <p:txBody>
          <a:bodyPr>
            <a:normAutofit fontScale="92500" lnSpcReduction="20000"/>
          </a:bodyPr>
          <a:lstStyle/>
          <a:p>
            <a:r>
              <a:rPr lang="en-US" dirty="0"/>
              <a:t>5. Company(Seller)</a:t>
            </a:r>
            <a:endParaRPr lang="ru-RU" dirty="0"/>
          </a:p>
        </p:txBody>
      </p:sp>
      <p:sp>
        <p:nvSpPr>
          <p:cNvPr id="24"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7802702" y="4403450"/>
            <a:ext cx="4183650" cy="365125"/>
          </a:xfrm>
        </p:spPr>
        <p:txBody>
          <a:bodyPr>
            <a:normAutofit fontScale="92500" lnSpcReduction="20000"/>
          </a:bodyPr>
          <a:lstStyle/>
          <a:p>
            <a:r>
              <a:rPr lang="en-US" dirty="0"/>
              <a:t>6.Employee</a:t>
            </a:r>
            <a:endParaRPr lang="ru-RU" dirty="0"/>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7618" y="2342968"/>
            <a:ext cx="3699230" cy="3699230"/>
          </a:xfrm>
          <a:prstGeom prst="rect">
            <a:avLst/>
          </a:prstGeom>
        </p:spPr>
      </p:pic>
    </p:spTree>
    <p:extLst>
      <p:ext uri="{BB962C8B-B14F-4D97-AF65-F5344CB8AC3E}">
        <p14:creationId xmlns:p14="http://schemas.microsoft.com/office/powerpoint/2010/main" val="3953500455"/>
      </p:ext>
    </p:extLst>
  </p:cSld>
  <p:clrMapOvr>
    <a:masterClrMapping/>
  </p:clrMapOvr>
  <mc:AlternateContent xmlns:mc="http://schemas.openxmlformats.org/markup-compatibility/2006" xmlns:p14="http://schemas.microsoft.com/office/powerpoint/2010/main">
    <mc:Choice Requires="p14">
      <p:transition spd="slow" p14:dur="2000" advTm="404"/>
    </mc:Choice>
    <mc:Fallback xmlns="">
      <p:transition spd="slow" advTm="40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a:xfrm>
            <a:off x="0" y="231950"/>
            <a:ext cx="6992887" cy="878591"/>
          </a:xfrm>
        </p:spPr>
        <p:txBody>
          <a:bodyPr>
            <a:normAutofit/>
          </a:bodyPr>
          <a:lstStyle/>
          <a:p>
            <a:r>
              <a:rPr lang="en-US" sz="2800" dirty="0"/>
              <a:t>Business Logic</a:t>
            </a:r>
            <a:endParaRPr lang="ru-RU" sz="2800" dirty="0"/>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16</a:t>
            </a:fld>
            <a:endParaRPr lang="ru-RU"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649" y="231950"/>
            <a:ext cx="3409709" cy="3409709"/>
          </a:xfrm>
          <a:prstGeom prst="rect">
            <a:avLst/>
          </a:prstGeom>
        </p:spPr>
      </p:pic>
      <p:sp>
        <p:nvSpPr>
          <p:cNvPr id="11" name="Oval 10"/>
          <p:cNvSpPr/>
          <p:nvPr/>
        </p:nvSpPr>
        <p:spPr>
          <a:xfrm>
            <a:off x="10961225" y="5914663"/>
            <a:ext cx="254643" cy="267281"/>
          </a:xfrm>
          <a:prstGeom prst="ellipse">
            <a:avLst/>
          </a:prstGeom>
          <a:solidFill>
            <a:srgbClr val="008EDC"/>
          </a:solidFill>
          <a:ln w="12700" cap="flat">
            <a:noFill/>
            <a:prstDash val="solid"/>
            <a:miter/>
          </a:ln>
        </p:spPr>
        <p:txBody>
          <a:bodyPr rtlCol="0" anchor="ctr"/>
          <a:lstStyle/>
          <a:p>
            <a:pPr algn="l"/>
            <a:endParaRPr lang="en-IN" dirty="0"/>
          </a:p>
        </p:txBody>
      </p:sp>
      <p:sp>
        <p:nvSpPr>
          <p:cNvPr id="15" name="Rectangle 14"/>
          <p:cNvSpPr/>
          <p:nvPr/>
        </p:nvSpPr>
        <p:spPr>
          <a:xfrm>
            <a:off x="-19050" y="671245"/>
            <a:ext cx="3200400" cy="5605730"/>
          </a:xfrm>
          <a:prstGeom prst="rect">
            <a:avLst/>
          </a:prstGeom>
          <a:solidFill>
            <a:schemeClr val="bg1"/>
          </a:solidFill>
          <a:ln w="12700" cap="flat">
            <a:noFill/>
            <a:prstDash val="solid"/>
            <a:miter/>
          </a:ln>
        </p:spPr>
        <p:txBody>
          <a:bodyPr rtlCol="0" anchor="ctr"/>
          <a:lstStyle/>
          <a:p>
            <a:pPr algn="l"/>
            <a:endParaRPr lang="en-IN" dirty="0"/>
          </a:p>
        </p:txBody>
      </p:sp>
      <p:sp>
        <p:nvSpPr>
          <p:cNvPr id="12" name="Oval 11"/>
          <p:cNvSpPr/>
          <p:nvPr/>
        </p:nvSpPr>
        <p:spPr>
          <a:xfrm>
            <a:off x="589790" y="1197175"/>
            <a:ext cx="2190750" cy="2210849"/>
          </a:xfrm>
          <a:prstGeom prst="ellipse">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
        <p:nvSpPr>
          <p:cNvPr id="13" name="TextBox 12"/>
          <p:cNvSpPr txBox="1"/>
          <p:nvPr/>
        </p:nvSpPr>
        <p:spPr>
          <a:xfrm>
            <a:off x="609600" y="1785436"/>
            <a:ext cx="2209800" cy="1200329"/>
          </a:xfrm>
          <a:prstGeom prst="rect">
            <a:avLst/>
          </a:prstGeom>
          <a:noFill/>
        </p:spPr>
        <p:txBody>
          <a:bodyPr wrap="square" rtlCol="0">
            <a:spAutoFit/>
          </a:bodyPr>
          <a:lstStyle/>
          <a:p>
            <a:r>
              <a:rPr lang="en-US" dirty="0">
                <a:solidFill>
                  <a:schemeClr val="bg1"/>
                </a:solidFill>
              </a:rPr>
              <a:t>Employed layered architecture with loose coupling.</a:t>
            </a:r>
          </a:p>
          <a:p>
            <a:endParaRPr lang="en-IN" dirty="0"/>
          </a:p>
        </p:txBody>
      </p:sp>
      <p:sp>
        <p:nvSpPr>
          <p:cNvPr id="6" name="TextBox 5"/>
          <p:cNvSpPr txBox="1"/>
          <p:nvPr/>
        </p:nvSpPr>
        <p:spPr>
          <a:xfrm>
            <a:off x="1834014" y="3627672"/>
            <a:ext cx="9860240" cy="369332"/>
          </a:xfrm>
          <a:prstGeom prst="rect">
            <a:avLst/>
          </a:prstGeom>
          <a:noFill/>
        </p:spPr>
        <p:txBody>
          <a:bodyPr wrap="square" rtlCol="0">
            <a:spAutoFit/>
          </a:bodyPr>
          <a:lstStyle/>
          <a:p>
            <a:r>
              <a:rPr lang="en-US" dirty="0"/>
              <a:t>.</a:t>
            </a:r>
          </a:p>
        </p:txBody>
      </p:sp>
      <p:sp>
        <p:nvSpPr>
          <p:cNvPr id="18" name="Freeform 17"/>
          <p:cNvSpPr/>
          <p:nvPr/>
        </p:nvSpPr>
        <p:spPr>
          <a:xfrm>
            <a:off x="1614813" y="3408024"/>
            <a:ext cx="2190750" cy="2210850"/>
          </a:xfrm>
          <a:custGeom>
            <a:avLst/>
            <a:gdLst/>
            <a:ahLst/>
            <a:cxnLst/>
            <a:rect l="l" t="t" r="r" b="b"/>
            <a:pathLst>
              <a:path w="2190750" h="2210850">
                <a:moveTo>
                  <a:pt x="1002338" y="1613513"/>
                </a:moveTo>
                <a:lnTo>
                  <a:pt x="1002338" y="1636395"/>
                </a:lnTo>
                <a:lnTo>
                  <a:pt x="1025220" y="1636395"/>
                </a:lnTo>
                <a:lnTo>
                  <a:pt x="1025220" y="1613513"/>
                </a:lnTo>
                <a:close/>
                <a:moveTo>
                  <a:pt x="310324" y="1576901"/>
                </a:moveTo>
                <a:lnTo>
                  <a:pt x="310324" y="1584268"/>
                </a:lnTo>
                <a:cubicBezTo>
                  <a:pt x="310324" y="1593123"/>
                  <a:pt x="309245" y="1599821"/>
                  <a:pt x="307087" y="1604360"/>
                </a:cubicBezTo>
                <a:cubicBezTo>
                  <a:pt x="304259" y="1610239"/>
                  <a:pt x="299832" y="1614871"/>
                  <a:pt x="293804" y="1618257"/>
                </a:cubicBezTo>
                <a:cubicBezTo>
                  <a:pt x="287777" y="1621643"/>
                  <a:pt x="280893" y="1623336"/>
                  <a:pt x="273154" y="1623336"/>
                </a:cubicBezTo>
                <a:cubicBezTo>
                  <a:pt x="265341" y="1623336"/>
                  <a:pt x="259406" y="1621550"/>
                  <a:pt x="255351" y="1617978"/>
                </a:cubicBezTo>
                <a:cubicBezTo>
                  <a:pt x="251295" y="1614406"/>
                  <a:pt x="249267" y="1609941"/>
                  <a:pt x="249267" y="1604583"/>
                </a:cubicBezTo>
                <a:cubicBezTo>
                  <a:pt x="249267" y="1601086"/>
                  <a:pt x="250198" y="1597905"/>
                  <a:pt x="252058" y="1595040"/>
                </a:cubicBezTo>
                <a:cubicBezTo>
                  <a:pt x="253918" y="1592175"/>
                  <a:pt x="256560" y="1589998"/>
                  <a:pt x="259983" y="1588510"/>
                </a:cubicBezTo>
                <a:cubicBezTo>
                  <a:pt x="263406" y="1587021"/>
                  <a:pt x="269248" y="1585682"/>
                  <a:pt x="277508" y="1584491"/>
                </a:cubicBezTo>
                <a:cubicBezTo>
                  <a:pt x="292093" y="1582408"/>
                  <a:pt x="303032" y="1579878"/>
                  <a:pt x="310324" y="1576901"/>
                </a:cubicBezTo>
                <a:close/>
                <a:moveTo>
                  <a:pt x="101295" y="1567580"/>
                </a:moveTo>
                <a:lnTo>
                  <a:pt x="121387" y="1609671"/>
                </a:lnTo>
                <a:lnTo>
                  <a:pt x="121387" y="1636395"/>
                </a:lnTo>
                <a:lnTo>
                  <a:pt x="101295" y="1636395"/>
                </a:lnTo>
                <a:close/>
                <a:moveTo>
                  <a:pt x="908390" y="1531806"/>
                </a:moveTo>
                <a:cubicBezTo>
                  <a:pt x="917468" y="1531806"/>
                  <a:pt x="925226" y="1535490"/>
                  <a:pt x="931663" y="1542857"/>
                </a:cubicBezTo>
                <a:cubicBezTo>
                  <a:pt x="938100" y="1550224"/>
                  <a:pt x="941318" y="1561163"/>
                  <a:pt x="941318" y="1575673"/>
                </a:cubicBezTo>
                <a:cubicBezTo>
                  <a:pt x="941318" y="1590854"/>
                  <a:pt x="938193" y="1601997"/>
                  <a:pt x="931942" y="1609104"/>
                </a:cubicBezTo>
                <a:cubicBezTo>
                  <a:pt x="925691" y="1616210"/>
                  <a:pt x="917952" y="1619764"/>
                  <a:pt x="908725" y="1619764"/>
                </a:cubicBezTo>
                <a:cubicBezTo>
                  <a:pt x="899423" y="1619764"/>
                  <a:pt x="891684" y="1616192"/>
                  <a:pt x="885508" y="1609048"/>
                </a:cubicBezTo>
                <a:cubicBezTo>
                  <a:pt x="879331" y="1601904"/>
                  <a:pt x="876243" y="1590556"/>
                  <a:pt x="876243" y="1575004"/>
                </a:cubicBezTo>
                <a:cubicBezTo>
                  <a:pt x="876243" y="1560716"/>
                  <a:pt x="879368" y="1549945"/>
                  <a:pt x="885619" y="1542689"/>
                </a:cubicBezTo>
                <a:cubicBezTo>
                  <a:pt x="891870" y="1535434"/>
                  <a:pt x="899460" y="1531806"/>
                  <a:pt x="908390" y="1531806"/>
                </a:cubicBezTo>
                <a:close/>
                <a:moveTo>
                  <a:pt x="536580" y="1531806"/>
                </a:moveTo>
                <a:cubicBezTo>
                  <a:pt x="545733" y="1531806"/>
                  <a:pt x="553435" y="1535601"/>
                  <a:pt x="559686" y="1543192"/>
                </a:cubicBezTo>
                <a:cubicBezTo>
                  <a:pt x="565936" y="1550782"/>
                  <a:pt x="569062" y="1562688"/>
                  <a:pt x="569062" y="1578910"/>
                </a:cubicBezTo>
                <a:cubicBezTo>
                  <a:pt x="569062" y="1593644"/>
                  <a:pt x="565992" y="1604602"/>
                  <a:pt x="559853" y="1611783"/>
                </a:cubicBezTo>
                <a:cubicBezTo>
                  <a:pt x="553714" y="1618964"/>
                  <a:pt x="546254" y="1622554"/>
                  <a:pt x="537473" y="1622554"/>
                </a:cubicBezTo>
                <a:cubicBezTo>
                  <a:pt x="528767" y="1622554"/>
                  <a:pt x="521214" y="1618796"/>
                  <a:pt x="514814" y="1611280"/>
                </a:cubicBezTo>
                <a:cubicBezTo>
                  <a:pt x="508414" y="1603765"/>
                  <a:pt x="505215" y="1592417"/>
                  <a:pt x="505215" y="1577236"/>
                </a:cubicBezTo>
                <a:cubicBezTo>
                  <a:pt x="505215" y="1561535"/>
                  <a:pt x="508210" y="1550038"/>
                  <a:pt x="514200" y="1542745"/>
                </a:cubicBezTo>
                <a:cubicBezTo>
                  <a:pt x="520190" y="1535453"/>
                  <a:pt x="527650" y="1531806"/>
                  <a:pt x="536580" y="1531806"/>
                </a:cubicBezTo>
                <a:close/>
                <a:moveTo>
                  <a:pt x="682432" y="1517854"/>
                </a:moveTo>
                <a:lnTo>
                  <a:pt x="682432" y="1636395"/>
                </a:lnTo>
                <a:lnTo>
                  <a:pt x="702523" y="1636395"/>
                </a:lnTo>
                <a:lnTo>
                  <a:pt x="702523" y="1517854"/>
                </a:lnTo>
                <a:close/>
                <a:moveTo>
                  <a:pt x="906939" y="1515175"/>
                </a:moveTo>
                <a:cubicBezTo>
                  <a:pt x="896447" y="1515175"/>
                  <a:pt x="887312" y="1517779"/>
                  <a:pt x="879536" y="1522988"/>
                </a:cubicBezTo>
                <a:cubicBezTo>
                  <a:pt x="871760" y="1528197"/>
                  <a:pt x="865825" y="1535583"/>
                  <a:pt x="861732" y="1545145"/>
                </a:cubicBezTo>
                <a:cubicBezTo>
                  <a:pt x="857640" y="1554707"/>
                  <a:pt x="855593" y="1565144"/>
                  <a:pt x="855593" y="1576455"/>
                </a:cubicBezTo>
                <a:cubicBezTo>
                  <a:pt x="855593" y="1592900"/>
                  <a:pt x="860058" y="1607002"/>
                  <a:pt x="868988" y="1618759"/>
                </a:cubicBezTo>
                <a:cubicBezTo>
                  <a:pt x="877917" y="1630517"/>
                  <a:pt x="890531" y="1636395"/>
                  <a:pt x="906827" y="1636395"/>
                </a:cubicBezTo>
                <a:cubicBezTo>
                  <a:pt x="919924" y="1636395"/>
                  <a:pt x="930863" y="1631223"/>
                  <a:pt x="939644" y="1620880"/>
                </a:cubicBezTo>
                <a:cubicBezTo>
                  <a:pt x="939718" y="1633977"/>
                  <a:pt x="939235" y="1642572"/>
                  <a:pt x="938193" y="1646664"/>
                </a:cubicBezTo>
                <a:cubicBezTo>
                  <a:pt x="936407" y="1653362"/>
                  <a:pt x="932984" y="1658571"/>
                  <a:pt x="927924" y="1662291"/>
                </a:cubicBezTo>
                <a:cubicBezTo>
                  <a:pt x="922864" y="1666012"/>
                  <a:pt x="915683" y="1667872"/>
                  <a:pt x="906381" y="1667872"/>
                </a:cubicBezTo>
                <a:cubicBezTo>
                  <a:pt x="897749" y="1667872"/>
                  <a:pt x="890940" y="1666012"/>
                  <a:pt x="885954" y="1662291"/>
                </a:cubicBezTo>
                <a:cubicBezTo>
                  <a:pt x="882233" y="1659538"/>
                  <a:pt x="879964" y="1655148"/>
                  <a:pt x="879145" y="1649120"/>
                </a:cubicBezTo>
                <a:lnTo>
                  <a:pt x="859612" y="1646218"/>
                </a:lnTo>
                <a:cubicBezTo>
                  <a:pt x="859314" y="1659017"/>
                  <a:pt x="863518" y="1668598"/>
                  <a:pt x="872225" y="1674960"/>
                </a:cubicBezTo>
                <a:cubicBezTo>
                  <a:pt x="880931" y="1681323"/>
                  <a:pt x="892354" y="1684504"/>
                  <a:pt x="906492" y="1684504"/>
                </a:cubicBezTo>
                <a:cubicBezTo>
                  <a:pt x="918399" y="1684504"/>
                  <a:pt x="928426" y="1682271"/>
                  <a:pt x="936574" y="1677807"/>
                </a:cubicBezTo>
                <a:cubicBezTo>
                  <a:pt x="944723" y="1673342"/>
                  <a:pt x="950676" y="1667258"/>
                  <a:pt x="954434" y="1659557"/>
                </a:cubicBezTo>
                <a:cubicBezTo>
                  <a:pt x="958192" y="1651855"/>
                  <a:pt x="960071" y="1638776"/>
                  <a:pt x="960071" y="1620322"/>
                </a:cubicBezTo>
                <a:lnTo>
                  <a:pt x="960071" y="1517854"/>
                </a:lnTo>
                <a:lnTo>
                  <a:pt x="941541" y="1517854"/>
                </a:lnTo>
                <a:lnTo>
                  <a:pt x="941541" y="1532141"/>
                </a:lnTo>
                <a:cubicBezTo>
                  <a:pt x="932463" y="1520830"/>
                  <a:pt x="920929" y="1515175"/>
                  <a:pt x="906939" y="1515175"/>
                </a:cubicBezTo>
                <a:close/>
                <a:moveTo>
                  <a:pt x="785756" y="1515175"/>
                </a:moveTo>
                <a:cubicBezTo>
                  <a:pt x="769310" y="1515175"/>
                  <a:pt x="756734" y="1521686"/>
                  <a:pt x="748028" y="1534708"/>
                </a:cubicBezTo>
                <a:lnTo>
                  <a:pt x="748028" y="1517854"/>
                </a:lnTo>
                <a:lnTo>
                  <a:pt x="729945" y="1517854"/>
                </a:lnTo>
                <a:lnTo>
                  <a:pt x="729945" y="1636395"/>
                </a:lnTo>
                <a:lnTo>
                  <a:pt x="750037" y="1636395"/>
                </a:lnTo>
                <a:lnTo>
                  <a:pt x="750037" y="1571655"/>
                </a:lnTo>
                <a:cubicBezTo>
                  <a:pt x="750037" y="1556475"/>
                  <a:pt x="753144" y="1546168"/>
                  <a:pt x="759357" y="1540736"/>
                </a:cubicBezTo>
                <a:cubicBezTo>
                  <a:pt x="765571" y="1535304"/>
                  <a:pt x="772956" y="1532588"/>
                  <a:pt x="781514" y="1532588"/>
                </a:cubicBezTo>
                <a:cubicBezTo>
                  <a:pt x="786872" y="1532588"/>
                  <a:pt x="791541" y="1533797"/>
                  <a:pt x="795522" y="1536215"/>
                </a:cubicBezTo>
                <a:cubicBezTo>
                  <a:pt x="799504" y="1538634"/>
                  <a:pt x="802276" y="1541871"/>
                  <a:pt x="803838" y="1545926"/>
                </a:cubicBezTo>
                <a:cubicBezTo>
                  <a:pt x="805401" y="1549982"/>
                  <a:pt x="806182" y="1556102"/>
                  <a:pt x="806182" y="1564288"/>
                </a:cubicBezTo>
                <a:lnTo>
                  <a:pt x="806182" y="1636395"/>
                </a:lnTo>
                <a:lnTo>
                  <a:pt x="826274" y="1636395"/>
                </a:lnTo>
                <a:lnTo>
                  <a:pt x="826274" y="1563507"/>
                </a:lnTo>
                <a:cubicBezTo>
                  <a:pt x="826274" y="1554205"/>
                  <a:pt x="825902" y="1547694"/>
                  <a:pt x="825158" y="1543973"/>
                </a:cubicBezTo>
                <a:cubicBezTo>
                  <a:pt x="823967" y="1538243"/>
                  <a:pt x="821884" y="1533295"/>
                  <a:pt x="818907" y="1529127"/>
                </a:cubicBezTo>
                <a:cubicBezTo>
                  <a:pt x="815931" y="1524960"/>
                  <a:pt x="811447" y="1521593"/>
                  <a:pt x="805457" y="1519026"/>
                </a:cubicBezTo>
                <a:cubicBezTo>
                  <a:pt x="799466" y="1516458"/>
                  <a:pt x="792899" y="1515175"/>
                  <a:pt x="785756" y="1515175"/>
                </a:cubicBezTo>
                <a:close/>
                <a:moveTo>
                  <a:pt x="414281" y="1515175"/>
                </a:moveTo>
                <a:cubicBezTo>
                  <a:pt x="397835" y="1515175"/>
                  <a:pt x="385259" y="1521686"/>
                  <a:pt x="376553" y="1534708"/>
                </a:cubicBezTo>
                <a:lnTo>
                  <a:pt x="376553" y="1517854"/>
                </a:lnTo>
                <a:lnTo>
                  <a:pt x="358470" y="1517854"/>
                </a:lnTo>
                <a:lnTo>
                  <a:pt x="358470" y="1636395"/>
                </a:lnTo>
                <a:lnTo>
                  <a:pt x="378562" y="1636395"/>
                </a:lnTo>
                <a:lnTo>
                  <a:pt x="378562" y="1571655"/>
                </a:lnTo>
                <a:cubicBezTo>
                  <a:pt x="378562" y="1556475"/>
                  <a:pt x="381669" y="1546168"/>
                  <a:pt x="387882" y="1540736"/>
                </a:cubicBezTo>
                <a:cubicBezTo>
                  <a:pt x="394096" y="1535304"/>
                  <a:pt x="401481" y="1532588"/>
                  <a:pt x="410039" y="1532588"/>
                </a:cubicBezTo>
                <a:cubicBezTo>
                  <a:pt x="415397" y="1532588"/>
                  <a:pt x="420066" y="1533797"/>
                  <a:pt x="424047" y="1536215"/>
                </a:cubicBezTo>
                <a:cubicBezTo>
                  <a:pt x="428029" y="1538634"/>
                  <a:pt x="430800" y="1541871"/>
                  <a:pt x="432363" y="1545926"/>
                </a:cubicBezTo>
                <a:cubicBezTo>
                  <a:pt x="433926" y="1549982"/>
                  <a:pt x="434707" y="1556102"/>
                  <a:pt x="434707" y="1564288"/>
                </a:cubicBezTo>
                <a:lnTo>
                  <a:pt x="434707" y="1636395"/>
                </a:lnTo>
                <a:lnTo>
                  <a:pt x="454799" y="1636395"/>
                </a:lnTo>
                <a:lnTo>
                  <a:pt x="454799" y="1563507"/>
                </a:lnTo>
                <a:cubicBezTo>
                  <a:pt x="454799" y="1554205"/>
                  <a:pt x="454427" y="1547694"/>
                  <a:pt x="453683" y="1543973"/>
                </a:cubicBezTo>
                <a:cubicBezTo>
                  <a:pt x="452492" y="1538243"/>
                  <a:pt x="450409" y="1533295"/>
                  <a:pt x="447432" y="1529127"/>
                </a:cubicBezTo>
                <a:cubicBezTo>
                  <a:pt x="444455" y="1524960"/>
                  <a:pt x="439972" y="1521593"/>
                  <a:pt x="433982" y="1519026"/>
                </a:cubicBezTo>
                <a:cubicBezTo>
                  <a:pt x="427991" y="1516458"/>
                  <a:pt x="421424" y="1515175"/>
                  <a:pt x="414281" y="1515175"/>
                </a:cubicBezTo>
                <a:close/>
                <a:moveTo>
                  <a:pt x="284763" y="1515175"/>
                </a:moveTo>
                <a:cubicBezTo>
                  <a:pt x="274568" y="1515175"/>
                  <a:pt x="265601" y="1516570"/>
                  <a:pt x="257862" y="1519360"/>
                </a:cubicBezTo>
                <a:cubicBezTo>
                  <a:pt x="250123" y="1522151"/>
                  <a:pt x="244207" y="1526132"/>
                  <a:pt x="240114" y="1531304"/>
                </a:cubicBezTo>
                <a:cubicBezTo>
                  <a:pt x="236022" y="1536476"/>
                  <a:pt x="233082" y="1543266"/>
                  <a:pt x="231296" y="1551675"/>
                </a:cubicBezTo>
                <a:lnTo>
                  <a:pt x="250942" y="1554354"/>
                </a:lnTo>
                <a:cubicBezTo>
                  <a:pt x="253100" y="1545945"/>
                  <a:pt x="256430" y="1540085"/>
                  <a:pt x="260932" y="1536773"/>
                </a:cubicBezTo>
                <a:cubicBezTo>
                  <a:pt x="265434" y="1533462"/>
                  <a:pt x="272410" y="1531806"/>
                  <a:pt x="281861" y="1531806"/>
                </a:cubicBezTo>
                <a:cubicBezTo>
                  <a:pt x="291981" y="1531806"/>
                  <a:pt x="299608" y="1534076"/>
                  <a:pt x="304743" y="1538615"/>
                </a:cubicBezTo>
                <a:cubicBezTo>
                  <a:pt x="308538" y="1541964"/>
                  <a:pt x="310436" y="1547731"/>
                  <a:pt x="310436" y="1555916"/>
                </a:cubicBezTo>
                <a:cubicBezTo>
                  <a:pt x="310436" y="1556661"/>
                  <a:pt x="310399" y="1558409"/>
                  <a:pt x="310324" y="1561163"/>
                </a:cubicBezTo>
                <a:cubicBezTo>
                  <a:pt x="302659" y="1563842"/>
                  <a:pt x="290716" y="1566148"/>
                  <a:pt x="274494" y="1568083"/>
                </a:cubicBezTo>
                <a:cubicBezTo>
                  <a:pt x="266531" y="1569050"/>
                  <a:pt x="260578" y="1570055"/>
                  <a:pt x="256634" y="1571097"/>
                </a:cubicBezTo>
                <a:cubicBezTo>
                  <a:pt x="251277" y="1572585"/>
                  <a:pt x="246458" y="1574780"/>
                  <a:pt x="242179" y="1577683"/>
                </a:cubicBezTo>
                <a:cubicBezTo>
                  <a:pt x="237901" y="1580585"/>
                  <a:pt x="234440" y="1584436"/>
                  <a:pt x="231799" y="1589235"/>
                </a:cubicBezTo>
                <a:cubicBezTo>
                  <a:pt x="229157" y="1594035"/>
                  <a:pt x="227836" y="1599337"/>
                  <a:pt x="227836" y="1605141"/>
                </a:cubicBezTo>
                <a:cubicBezTo>
                  <a:pt x="227836" y="1615038"/>
                  <a:pt x="231334" y="1623168"/>
                  <a:pt x="238328" y="1629531"/>
                </a:cubicBezTo>
                <a:cubicBezTo>
                  <a:pt x="245323" y="1635893"/>
                  <a:pt x="255332" y="1639074"/>
                  <a:pt x="268355" y="1639074"/>
                </a:cubicBezTo>
                <a:cubicBezTo>
                  <a:pt x="276242" y="1639074"/>
                  <a:pt x="283628" y="1637772"/>
                  <a:pt x="290511" y="1635167"/>
                </a:cubicBezTo>
                <a:cubicBezTo>
                  <a:pt x="297395" y="1632563"/>
                  <a:pt x="304557" y="1628098"/>
                  <a:pt x="311998" y="1621773"/>
                </a:cubicBezTo>
                <a:cubicBezTo>
                  <a:pt x="312594" y="1627354"/>
                  <a:pt x="313933" y="1632228"/>
                  <a:pt x="316017" y="1636395"/>
                </a:cubicBezTo>
                <a:lnTo>
                  <a:pt x="337002" y="1636395"/>
                </a:lnTo>
                <a:cubicBezTo>
                  <a:pt x="334471" y="1631856"/>
                  <a:pt x="332779" y="1627112"/>
                  <a:pt x="331923" y="1622164"/>
                </a:cubicBezTo>
                <a:cubicBezTo>
                  <a:pt x="331067" y="1617215"/>
                  <a:pt x="330639" y="1605402"/>
                  <a:pt x="330639" y="1586724"/>
                </a:cubicBezTo>
                <a:lnTo>
                  <a:pt x="330639" y="1559935"/>
                </a:lnTo>
                <a:cubicBezTo>
                  <a:pt x="330639" y="1551005"/>
                  <a:pt x="330304" y="1544829"/>
                  <a:pt x="329635" y="1541406"/>
                </a:cubicBezTo>
                <a:cubicBezTo>
                  <a:pt x="328444" y="1535899"/>
                  <a:pt x="326360" y="1531341"/>
                  <a:pt x="323384" y="1527732"/>
                </a:cubicBezTo>
                <a:cubicBezTo>
                  <a:pt x="320407" y="1524123"/>
                  <a:pt x="315756" y="1521128"/>
                  <a:pt x="309431" y="1518747"/>
                </a:cubicBezTo>
                <a:cubicBezTo>
                  <a:pt x="303106" y="1516365"/>
                  <a:pt x="294883" y="1515175"/>
                  <a:pt x="284763" y="1515175"/>
                </a:cubicBezTo>
                <a:close/>
                <a:moveTo>
                  <a:pt x="682432" y="1472759"/>
                </a:moveTo>
                <a:lnTo>
                  <a:pt x="682432" y="1495864"/>
                </a:lnTo>
                <a:lnTo>
                  <a:pt x="702523" y="1495864"/>
                </a:lnTo>
                <a:lnTo>
                  <a:pt x="702523" y="1472759"/>
                </a:lnTo>
                <a:close/>
                <a:moveTo>
                  <a:pt x="624724" y="1472759"/>
                </a:moveTo>
                <a:lnTo>
                  <a:pt x="624724" y="1636395"/>
                </a:lnTo>
                <a:lnTo>
                  <a:pt x="644815" y="1636395"/>
                </a:lnTo>
                <a:lnTo>
                  <a:pt x="644815" y="1472759"/>
                </a:lnTo>
                <a:close/>
                <a:moveTo>
                  <a:pt x="567387" y="1472759"/>
                </a:moveTo>
                <a:lnTo>
                  <a:pt x="567387" y="1531471"/>
                </a:lnTo>
                <a:cubicBezTo>
                  <a:pt x="563890" y="1526634"/>
                  <a:pt x="559351" y="1522709"/>
                  <a:pt x="553770" y="1519695"/>
                </a:cubicBezTo>
                <a:cubicBezTo>
                  <a:pt x="548189" y="1516682"/>
                  <a:pt x="541826" y="1515175"/>
                  <a:pt x="534682" y="1515175"/>
                </a:cubicBezTo>
                <a:cubicBezTo>
                  <a:pt x="524934" y="1515175"/>
                  <a:pt x="516116" y="1517742"/>
                  <a:pt x="508228" y="1522877"/>
                </a:cubicBezTo>
                <a:cubicBezTo>
                  <a:pt x="500340" y="1528011"/>
                  <a:pt x="494424" y="1535397"/>
                  <a:pt x="490481" y="1545033"/>
                </a:cubicBezTo>
                <a:cubicBezTo>
                  <a:pt x="486537" y="1554670"/>
                  <a:pt x="484565" y="1565404"/>
                  <a:pt x="484565" y="1577236"/>
                </a:cubicBezTo>
                <a:cubicBezTo>
                  <a:pt x="484565" y="1589366"/>
                  <a:pt x="486741" y="1600100"/>
                  <a:pt x="491094" y="1609439"/>
                </a:cubicBezTo>
                <a:cubicBezTo>
                  <a:pt x="495448" y="1618778"/>
                  <a:pt x="501587" y="1626052"/>
                  <a:pt x="509512" y="1631261"/>
                </a:cubicBezTo>
                <a:cubicBezTo>
                  <a:pt x="517437" y="1636470"/>
                  <a:pt x="526125" y="1639074"/>
                  <a:pt x="535575" y="1639074"/>
                </a:cubicBezTo>
                <a:cubicBezTo>
                  <a:pt x="550161" y="1639074"/>
                  <a:pt x="561211" y="1633195"/>
                  <a:pt x="568727" y="1621438"/>
                </a:cubicBezTo>
                <a:lnTo>
                  <a:pt x="568727" y="1636395"/>
                </a:lnTo>
                <a:lnTo>
                  <a:pt x="587368" y="1636395"/>
                </a:lnTo>
                <a:lnTo>
                  <a:pt x="587368" y="1472759"/>
                </a:lnTo>
                <a:close/>
                <a:moveTo>
                  <a:pt x="643699" y="1310201"/>
                </a:moveTo>
                <a:lnTo>
                  <a:pt x="643699" y="1317568"/>
                </a:lnTo>
                <a:cubicBezTo>
                  <a:pt x="643699" y="1326423"/>
                  <a:pt x="642620" y="1333121"/>
                  <a:pt x="640462" y="1337660"/>
                </a:cubicBezTo>
                <a:cubicBezTo>
                  <a:pt x="637634" y="1343539"/>
                  <a:pt x="633207" y="1348171"/>
                  <a:pt x="627179" y="1351557"/>
                </a:cubicBezTo>
                <a:cubicBezTo>
                  <a:pt x="621152" y="1354943"/>
                  <a:pt x="614268" y="1356636"/>
                  <a:pt x="606529" y="1356636"/>
                </a:cubicBezTo>
                <a:cubicBezTo>
                  <a:pt x="598716" y="1356636"/>
                  <a:pt x="592781" y="1354850"/>
                  <a:pt x="588726" y="1351278"/>
                </a:cubicBezTo>
                <a:cubicBezTo>
                  <a:pt x="584670" y="1347706"/>
                  <a:pt x="582642" y="1343241"/>
                  <a:pt x="582642" y="1337883"/>
                </a:cubicBezTo>
                <a:cubicBezTo>
                  <a:pt x="582642" y="1334386"/>
                  <a:pt x="583573" y="1331205"/>
                  <a:pt x="585433" y="1328340"/>
                </a:cubicBezTo>
                <a:cubicBezTo>
                  <a:pt x="587293" y="1325475"/>
                  <a:pt x="589935" y="1323298"/>
                  <a:pt x="593358" y="1321810"/>
                </a:cubicBezTo>
                <a:cubicBezTo>
                  <a:pt x="596781" y="1320321"/>
                  <a:pt x="602623" y="1318982"/>
                  <a:pt x="610883" y="1317791"/>
                </a:cubicBezTo>
                <a:cubicBezTo>
                  <a:pt x="625468" y="1315708"/>
                  <a:pt x="636407" y="1313178"/>
                  <a:pt x="643699" y="1310201"/>
                </a:cubicBezTo>
                <a:close/>
                <a:moveTo>
                  <a:pt x="281749" y="1310201"/>
                </a:moveTo>
                <a:lnTo>
                  <a:pt x="281749" y="1317568"/>
                </a:lnTo>
                <a:cubicBezTo>
                  <a:pt x="281749" y="1326423"/>
                  <a:pt x="280670" y="1333121"/>
                  <a:pt x="278512" y="1337660"/>
                </a:cubicBezTo>
                <a:cubicBezTo>
                  <a:pt x="275684" y="1343539"/>
                  <a:pt x="271257" y="1348171"/>
                  <a:pt x="265229" y="1351557"/>
                </a:cubicBezTo>
                <a:cubicBezTo>
                  <a:pt x="259202" y="1354943"/>
                  <a:pt x="252318" y="1356636"/>
                  <a:pt x="244579" y="1356636"/>
                </a:cubicBezTo>
                <a:cubicBezTo>
                  <a:pt x="236766" y="1356636"/>
                  <a:pt x="230831" y="1354850"/>
                  <a:pt x="226776" y="1351278"/>
                </a:cubicBezTo>
                <a:cubicBezTo>
                  <a:pt x="222720" y="1347706"/>
                  <a:pt x="220692" y="1343241"/>
                  <a:pt x="220692" y="1337883"/>
                </a:cubicBezTo>
                <a:cubicBezTo>
                  <a:pt x="220692" y="1334386"/>
                  <a:pt x="221623" y="1331205"/>
                  <a:pt x="223483" y="1328340"/>
                </a:cubicBezTo>
                <a:cubicBezTo>
                  <a:pt x="225343" y="1325475"/>
                  <a:pt x="227985" y="1323298"/>
                  <a:pt x="231408" y="1321810"/>
                </a:cubicBezTo>
                <a:cubicBezTo>
                  <a:pt x="234831" y="1320321"/>
                  <a:pt x="240673" y="1318982"/>
                  <a:pt x="248933" y="1317791"/>
                </a:cubicBezTo>
                <a:cubicBezTo>
                  <a:pt x="263518" y="1315708"/>
                  <a:pt x="274457" y="1313178"/>
                  <a:pt x="281749" y="1310201"/>
                </a:cubicBezTo>
                <a:close/>
                <a:moveTo>
                  <a:pt x="1921054" y="1265106"/>
                </a:moveTo>
                <a:cubicBezTo>
                  <a:pt x="1930951" y="1265106"/>
                  <a:pt x="1939229" y="1268883"/>
                  <a:pt x="1945889" y="1276436"/>
                </a:cubicBezTo>
                <a:cubicBezTo>
                  <a:pt x="1952550" y="1283989"/>
                  <a:pt x="1955880" y="1295095"/>
                  <a:pt x="1955880" y="1309755"/>
                </a:cubicBezTo>
                <a:cubicBezTo>
                  <a:pt x="1955880" y="1325307"/>
                  <a:pt x="1952568" y="1336879"/>
                  <a:pt x="1945945" y="1344469"/>
                </a:cubicBezTo>
                <a:cubicBezTo>
                  <a:pt x="1939322" y="1352059"/>
                  <a:pt x="1931025" y="1355854"/>
                  <a:pt x="1921054" y="1355854"/>
                </a:cubicBezTo>
                <a:cubicBezTo>
                  <a:pt x="1911008" y="1355854"/>
                  <a:pt x="1902674" y="1352078"/>
                  <a:pt x="1896051" y="1344525"/>
                </a:cubicBezTo>
                <a:cubicBezTo>
                  <a:pt x="1889428" y="1336972"/>
                  <a:pt x="1886116" y="1325605"/>
                  <a:pt x="1886116" y="1310424"/>
                </a:cubicBezTo>
                <a:cubicBezTo>
                  <a:pt x="1886116" y="1295244"/>
                  <a:pt x="1889428" y="1283896"/>
                  <a:pt x="1896051" y="1276380"/>
                </a:cubicBezTo>
                <a:cubicBezTo>
                  <a:pt x="1902674" y="1268864"/>
                  <a:pt x="1911008" y="1265106"/>
                  <a:pt x="1921054" y="1265106"/>
                </a:cubicBezTo>
                <a:close/>
                <a:moveTo>
                  <a:pt x="854254" y="1265106"/>
                </a:moveTo>
                <a:cubicBezTo>
                  <a:pt x="864151" y="1265106"/>
                  <a:pt x="872429" y="1268883"/>
                  <a:pt x="879090" y="1276436"/>
                </a:cubicBezTo>
                <a:cubicBezTo>
                  <a:pt x="885749" y="1283989"/>
                  <a:pt x="889080" y="1295095"/>
                  <a:pt x="889080" y="1309755"/>
                </a:cubicBezTo>
                <a:cubicBezTo>
                  <a:pt x="889080" y="1325307"/>
                  <a:pt x="885768" y="1336879"/>
                  <a:pt x="879145" y="1344469"/>
                </a:cubicBezTo>
                <a:cubicBezTo>
                  <a:pt x="872522" y="1352059"/>
                  <a:pt x="864225" y="1355854"/>
                  <a:pt x="854254" y="1355854"/>
                </a:cubicBezTo>
                <a:cubicBezTo>
                  <a:pt x="844208" y="1355854"/>
                  <a:pt x="835874" y="1352078"/>
                  <a:pt x="829251" y="1344525"/>
                </a:cubicBezTo>
                <a:cubicBezTo>
                  <a:pt x="822628" y="1336972"/>
                  <a:pt x="819316" y="1325605"/>
                  <a:pt x="819316" y="1310424"/>
                </a:cubicBezTo>
                <a:cubicBezTo>
                  <a:pt x="819316" y="1295244"/>
                  <a:pt x="822628" y="1283896"/>
                  <a:pt x="829251" y="1276380"/>
                </a:cubicBezTo>
                <a:cubicBezTo>
                  <a:pt x="835874" y="1268864"/>
                  <a:pt x="844208" y="1265106"/>
                  <a:pt x="854254" y="1265106"/>
                </a:cubicBezTo>
                <a:close/>
                <a:moveTo>
                  <a:pt x="479430" y="1265106"/>
                </a:moveTo>
                <a:cubicBezTo>
                  <a:pt x="488583" y="1265106"/>
                  <a:pt x="496285" y="1268901"/>
                  <a:pt x="502536" y="1276492"/>
                </a:cubicBezTo>
                <a:cubicBezTo>
                  <a:pt x="508786" y="1284082"/>
                  <a:pt x="511912" y="1295988"/>
                  <a:pt x="511912" y="1312210"/>
                </a:cubicBezTo>
                <a:cubicBezTo>
                  <a:pt x="511912" y="1326944"/>
                  <a:pt x="508842" y="1337902"/>
                  <a:pt x="502703" y="1345083"/>
                </a:cubicBezTo>
                <a:cubicBezTo>
                  <a:pt x="496564" y="1352264"/>
                  <a:pt x="489104" y="1355854"/>
                  <a:pt x="480323" y="1355854"/>
                </a:cubicBezTo>
                <a:cubicBezTo>
                  <a:pt x="471617" y="1355854"/>
                  <a:pt x="464064" y="1352096"/>
                  <a:pt x="457664" y="1344580"/>
                </a:cubicBezTo>
                <a:cubicBezTo>
                  <a:pt x="451264" y="1337065"/>
                  <a:pt x="448065" y="1325717"/>
                  <a:pt x="448065" y="1310536"/>
                </a:cubicBezTo>
                <a:cubicBezTo>
                  <a:pt x="448065" y="1294835"/>
                  <a:pt x="451060" y="1283338"/>
                  <a:pt x="457050" y="1276045"/>
                </a:cubicBezTo>
                <a:cubicBezTo>
                  <a:pt x="463040" y="1268753"/>
                  <a:pt x="470500" y="1265106"/>
                  <a:pt x="479430" y="1265106"/>
                </a:cubicBezTo>
                <a:close/>
                <a:moveTo>
                  <a:pt x="1645610" y="1264995"/>
                </a:moveTo>
                <a:cubicBezTo>
                  <a:pt x="1655805" y="1264995"/>
                  <a:pt x="1664102" y="1268864"/>
                  <a:pt x="1670502" y="1276603"/>
                </a:cubicBezTo>
                <a:cubicBezTo>
                  <a:pt x="1674669" y="1281589"/>
                  <a:pt x="1677199" y="1289068"/>
                  <a:pt x="1678092" y="1299039"/>
                </a:cubicBezTo>
                <a:lnTo>
                  <a:pt x="1611901" y="1299039"/>
                </a:lnTo>
                <a:cubicBezTo>
                  <a:pt x="1612570" y="1288696"/>
                  <a:pt x="1616049" y="1280436"/>
                  <a:pt x="1622337" y="1274259"/>
                </a:cubicBezTo>
                <a:cubicBezTo>
                  <a:pt x="1628625" y="1268083"/>
                  <a:pt x="1636383" y="1264995"/>
                  <a:pt x="1645610" y="1264995"/>
                </a:cubicBezTo>
                <a:close/>
                <a:moveTo>
                  <a:pt x="1292032" y="1251154"/>
                </a:moveTo>
                <a:lnTo>
                  <a:pt x="1292032" y="1369695"/>
                </a:lnTo>
                <a:lnTo>
                  <a:pt x="1312124" y="1369695"/>
                </a:lnTo>
                <a:lnTo>
                  <a:pt x="1312124" y="1251154"/>
                </a:lnTo>
                <a:close/>
                <a:moveTo>
                  <a:pt x="1115596" y="1251154"/>
                </a:moveTo>
                <a:lnTo>
                  <a:pt x="1151873" y="1369695"/>
                </a:lnTo>
                <a:lnTo>
                  <a:pt x="1172858" y="1369695"/>
                </a:lnTo>
                <a:lnTo>
                  <a:pt x="1196856" y="1278501"/>
                </a:lnTo>
                <a:lnTo>
                  <a:pt x="1201433" y="1298704"/>
                </a:lnTo>
                <a:lnTo>
                  <a:pt x="1220297" y="1369695"/>
                </a:lnTo>
                <a:lnTo>
                  <a:pt x="1241170" y="1369695"/>
                </a:lnTo>
                <a:lnTo>
                  <a:pt x="1278228" y="1251154"/>
                </a:lnTo>
                <a:lnTo>
                  <a:pt x="1258694" y="1251154"/>
                </a:lnTo>
                <a:lnTo>
                  <a:pt x="1238379" y="1319689"/>
                </a:lnTo>
                <a:lnTo>
                  <a:pt x="1231570" y="1342571"/>
                </a:lnTo>
                <a:lnTo>
                  <a:pt x="1225654" y="1319912"/>
                </a:lnTo>
                <a:lnTo>
                  <a:pt x="1207907" y="1251154"/>
                </a:lnTo>
                <a:lnTo>
                  <a:pt x="1187257" y="1251154"/>
                </a:lnTo>
                <a:lnTo>
                  <a:pt x="1168393" y="1320582"/>
                </a:lnTo>
                <a:cubicBezTo>
                  <a:pt x="1164598" y="1335614"/>
                  <a:pt x="1162551" y="1343762"/>
                  <a:pt x="1162254" y="1345027"/>
                </a:cubicBezTo>
                <a:lnTo>
                  <a:pt x="1155221" y="1319577"/>
                </a:lnTo>
                <a:lnTo>
                  <a:pt x="1136357" y="1251154"/>
                </a:lnTo>
                <a:close/>
                <a:moveTo>
                  <a:pt x="758632" y="1251154"/>
                </a:moveTo>
                <a:lnTo>
                  <a:pt x="758632" y="1369695"/>
                </a:lnTo>
                <a:lnTo>
                  <a:pt x="778723" y="1369695"/>
                </a:lnTo>
                <a:lnTo>
                  <a:pt x="778723" y="1251154"/>
                </a:lnTo>
                <a:close/>
                <a:moveTo>
                  <a:pt x="387157" y="1251154"/>
                </a:moveTo>
                <a:lnTo>
                  <a:pt x="387157" y="1369695"/>
                </a:lnTo>
                <a:lnTo>
                  <a:pt x="407248" y="1369695"/>
                </a:lnTo>
                <a:lnTo>
                  <a:pt x="407248" y="1251154"/>
                </a:lnTo>
                <a:close/>
                <a:moveTo>
                  <a:pt x="89128" y="1251154"/>
                </a:moveTo>
                <a:lnTo>
                  <a:pt x="134223" y="1369695"/>
                </a:lnTo>
                <a:lnTo>
                  <a:pt x="152976" y="1369695"/>
                </a:lnTo>
                <a:lnTo>
                  <a:pt x="197847" y="1251154"/>
                </a:lnTo>
                <a:lnTo>
                  <a:pt x="177197" y="1251154"/>
                </a:lnTo>
                <a:lnTo>
                  <a:pt x="150855" y="1323484"/>
                </a:lnTo>
                <a:cubicBezTo>
                  <a:pt x="147655" y="1332265"/>
                  <a:pt x="145162" y="1339781"/>
                  <a:pt x="143376" y="1346032"/>
                </a:cubicBezTo>
                <a:cubicBezTo>
                  <a:pt x="141069" y="1337772"/>
                  <a:pt x="138539" y="1329809"/>
                  <a:pt x="135786" y="1322145"/>
                </a:cubicBezTo>
                <a:lnTo>
                  <a:pt x="110336" y="1251154"/>
                </a:lnTo>
                <a:close/>
                <a:moveTo>
                  <a:pt x="2040302" y="1248475"/>
                </a:moveTo>
                <a:cubicBezTo>
                  <a:pt x="2035614" y="1248475"/>
                  <a:pt x="2031317" y="1249814"/>
                  <a:pt x="2027410" y="1252493"/>
                </a:cubicBezTo>
                <a:cubicBezTo>
                  <a:pt x="2023503" y="1255172"/>
                  <a:pt x="2019243" y="1260716"/>
                  <a:pt x="2014629" y="1269125"/>
                </a:cubicBezTo>
                <a:lnTo>
                  <a:pt x="2014629" y="1251154"/>
                </a:lnTo>
                <a:lnTo>
                  <a:pt x="1996547" y="1251154"/>
                </a:lnTo>
                <a:lnTo>
                  <a:pt x="1996547" y="1369695"/>
                </a:lnTo>
                <a:lnTo>
                  <a:pt x="2016639" y="1369695"/>
                </a:lnTo>
                <a:lnTo>
                  <a:pt x="2016639" y="1307634"/>
                </a:lnTo>
                <a:cubicBezTo>
                  <a:pt x="2016639" y="1299151"/>
                  <a:pt x="2017755" y="1291337"/>
                  <a:pt x="2019987" y="1284193"/>
                </a:cubicBezTo>
                <a:cubicBezTo>
                  <a:pt x="2021476" y="1279505"/>
                  <a:pt x="2023968" y="1275840"/>
                  <a:pt x="2027466" y="1273199"/>
                </a:cubicBezTo>
                <a:cubicBezTo>
                  <a:pt x="2030963" y="1270557"/>
                  <a:pt x="2034907" y="1269236"/>
                  <a:pt x="2039298" y="1269236"/>
                </a:cubicBezTo>
                <a:cubicBezTo>
                  <a:pt x="2044209" y="1269236"/>
                  <a:pt x="2049120" y="1270687"/>
                  <a:pt x="2054032" y="1273589"/>
                </a:cubicBezTo>
                <a:lnTo>
                  <a:pt x="2060952" y="1254949"/>
                </a:lnTo>
                <a:cubicBezTo>
                  <a:pt x="2053957" y="1250633"/>
                  <a:pt x="2047074" y="1248475"/>
                  <a:pt x="2040302" y="1248475"/>
                </a:cubicBezTo>
                <a:close/>
                <a:moveTo>
                  <a:pt x="1921054" y="1248475"/>
                </a:moveTo>
                <a:cubicBezTo>
                  <a:pt x="1906394" y="1248475"/>
                  <a:pt x="1893967" y="1252865"/>
                  <a:pt x="1883772" y="1261646"/>
                </a:cubicBezTo>
                <a:cubicBezTo>
                  <a:pt x="1871568" y="1272213"/>
                  <a:pt x="1865466" y="1288472"/>
                  <a:pt x="1865466" y="1310424"/>
                </a:cubicBezTo>
                <a:cubicBezTo>
                  <a:pt x="1865466" y="1330442"/>
                  <a:pt x="1870582" y="1345771"/>
                  <a:pt x="1880814" y="1356412"/>
                </a:cubicBezTo>
                <a:cubicBezTo>
                  <a:pt x="1891046" y="1367054"/>
                  <a:pt x="1904459" y="1372374"/>
                  <a:pt x="1921054" y="1372374"/>
                </a:cubicBezTo>
                <a:cubicBezTo>
                  <a:pt x="1931397" y="1372374"/>
                  <a:pt x="1940941" y="1369956"/>
                  <a:pt x="1949685" y="1365119"/>
                </a:cubicBezTo>
                <a:cubicBezTo>
                  <a:pt x="1958428" y="1360282"/>
                  <a:pt x="1965088" y="1353492"/>
                  <a:pt x="1969665" y="1344748"/>
                </a:cubicBezTo>
                <a:cubicBezTo>
                  <a:pt x="1974241" y="1336004"/>
                  <a:pt x="1976529" y="1324005"/>
                  <a:pt x="1976529" y="1308750"/>
                </a:cubicBezTo>
                <a:cubicBezTo>
                  <a:pt x="1976529" y="1289923"/>
                  <a:pt x="1971358" y="1275171"/>
                  <a:pt x="1961014" y="1264492"/>
                </a:cubicBezTo>
                <a:cubicBezTo>
                  <a:pt x="1950671" y="1253814"/>
                  <a:pt x="1937350" y="1248475"/>
                  <a:pt x="1921054" y="1248475"/>
                </a:cubicBezTo>
                <a:close/>
                <a:moveTo>
                  <a:pt x="1840277" y="1248475"/>
                </a:moveTo>
                <a:cubicBezTo>
                  <a:pt x="1835589" y="1248475"/>
                  <a:pt x="1831292" y="1249814"/>
                  <a:pt x="1827385" y="1252493"/>
                </a:cubicBezTo>
                <a:cubicBezTo>
                  <a:pt x="1823478" y="1255172"/>
                  <a:pt x="1819218" y="1260716"/>
                  <a:pt x="1814604" y="1269125"/>
                </a:cubicBezTo>
                <a:lnTo>
                  <a:pt x="1814604" y="1251154"/>
                </a:lnTo>
                <a:lnTo>
                  <a:pt x="1796522" y="1251154"/>
                </a:lnTo>
                <a:lnTo>
                  <a:pt x="1796522" y="1369695"/>
                </a:lnTo>
                <a:lnTo>
                  <a:pt x="1816614" y="1369695"/>
                </a:lnTo>
                <a:lnTo>
                  <a:pt x="1816614" y="1307634"/>
                </a:lnTo>
                <a:cubicBezTo>
                  <a:pt x="1816614" y="1299151"/>
                  <a:pt x="1817730" y="1291337"/>
                  <a:pt x="1819962" y="1284193"/>
                </a:cubicBezTo>
                <a:cubicBezTo>
                  <a:pt x="1821451" y="1279505"/>
                  <a:pt x="1823943" y="1275840"/>
                  <a:pt x="1827441" y="1273199"/>
                </a:cubicBezTo>
                <a:cubicBezTo>
                  <a:pt x="1830938" y="1270557"/>
                  <a:pt x="1834882" y="1269236"/>
                  <a:pt x="1839273" y="1269236"/>
                </a:cubicBezTo>
                <a:cubicBezTo>
                  <a:pt x="1844184" y="1269236"/>
                  <a:pt x="1849095" y="1270687"/>
                  <a:pt x="1854007" y="1273589"/>
                </a:cubicBezTo>
                <a:lnTo>
                  <a:pt x="1860927" y="1254949"/>
                </a:lnTo>
                <a:cubicBezTo>
                  <a:pt x="1853932" y="1250633"/>
                  <a:pt x="1847049" y="1248475"/>
                  <a:pt x="1840277" y="1248475"/>
                </a:cubicBezTo>
                <a:close/>
                <a:moveTo>
                  <a:pt x="1764077" y="1248475"/>
                </a:moveTo>
                <a:cubicBezTo>
                  <a:pt x="1759389" y="1248475"/>
                  <a:pt x="1755092" y="1249814"/>
                  <a:pt x="1751185" y="1252493"/>
                </a:cubicBezTo>
                <a:cubicBezTo>
                  <a:pt x="1747278" y="1255172"/>
                  <a:pt x="1743018" y="1260716"/>
                  <a:pt x="1738404" y="1269125"/>
                </a:cubicBezTo>
                <a:lnTo>
                  <a:pt x="1738404" y="1251154"/>
                </a:lnTo>
                <a:lnTo>
                  <a:pt x="1720322" y="1251154"/>
                </a:lnTo>
                <a:lnTo>
                  <a:pt x="1720322" y="1369695"/>
                </a:lnTo>
                <a:lnTo>
                  <a:pt x="1740414" y="1369695"/>
                </a:lnTo>
                <a:lnTo>
                  <a:pt x="1740414" y="1307634"/>
                </a:lnTo>
                <a:cubicBezTo>
                  <a:pt x="1740414" y="1299151"/>
                  <a:pt x="1741530" y="1291337"/>
                  <a:pt x="1743762" y="1284193"/>
                </a:cubicBezTo>
                <a:cubicBezTo>
                  <a:pt x="1745251" y="1279505"/>
                  <a:pt x="1747743" y="1275840"/>
                  <a:pt x="1751241" y="1273199"/>
                </a:cubicBezTo>
                <a:cubicBezTo>
                  <a:pt x="1754738" y="1270557"/>
                  <a:pt x="1758682" y="1269236"/>
                  <a:pt x="1763073" y="1269236"/>
                </a:cubicBezTo>
                <a:cubicBezTo>
                  <a:pt x="1767984" y="1269236"/>
                  <a:pt x="1772895" y="1270687"/>
                  <a:pt x="1777807" y="1273589"/>
                </a:cubicBezTo>
                <a:lnTo>
                  <a:pt x="1784727" y="1254949"/>
                </a:lnTo>
                <a:cubicBezTo>
                  <a:pt x="1777732" y="1250633"/>
                  <a:pt x="1770849" y="1248475"/>
                  <a:pt x="1764077" y="1248475"/>
                </a:cubicBezTo>
                <a:close/>
                <a:moveTo>
                  <a:pt x="1645387" y="1248475"/>
                </a:moveTo>
                <a:cubicBezTo>
                  <a:pt x="1629016" y="1248475"/>
                  <a:pt x="1615696" y="1253981"/>
                  <a:pt x="1605427" y="1264995"/>
                </a:cubicBezTo>
                <a:cubicBezTo>
                  <a:pt x="1595157" y="1276008"/>
                  <a:pt x="1590023" y="1291486"/>
                  <a:pt x="1590023" y="1311429"/>
                </a:cubicBezTo>
                <a:cubicBezTo>
                  <a:pt x="1590023" y="1330702"/>
                  <a:pt x="1595102" y="1345678"/>
                  <a:pt x="1605259" y="1356356"/>
                </a:cubicBezTo>
                <a:cubicBezTo>
                  <a:pt x="1615417" y="1367035"/>
                  <a:pt x="1629165" y="1372374"/>
                  <a:pt x="1646503" y="1372374"/>
                </a:cubicBezTo>
                <a:cubicBezTo>
                  <a:pt x="1660270" y="1372374"/>
                  <a:pt x="1671581" y="1369025"/>
                  <a:pt x="1680436" y="1362328"/>
                </a:cubicBezTo>
                <a:cubicBezTo>
                  <a:pt x="1689291" y="1355631"/>
                  <a:pt x="1695356" y="1346218"/>
                  <a:pt x="1698630" y="1334088"/>
                </a:cubicBezTo>
                <a:lnTo>
                  <a:pt x="1677869" y="1331521"/>
                </a:lnTo>
                <a:cubicBezTo>
                  <a:pt x="1674818" y="1340004"/>
                  <a:pt x="1670688" y="1346180"/>
                  <a:pt x="1665479" y="1350050"/>
                </a:cubicBezTo>
                <a:cubicBezTo>
                  <a:pt x="1660270" y="1353919"/>
                  <a:pt x="1653982" y="1355854"/>
                  <a:pt x="1646615" y="1355854"/>
                </a:cubicBezTo>
                <a:cubicBezTo>
                  <a:pt x="1636718" y="1355854"/>
                  <a:pt x="1628458" y="1352394"/>
                  <a:pt x="1621835" y="1345473"/>
                </a:cubicBezTo>
                <a:cubicBezTo>
                  <a:pt x="1615212" y="1338553"/>
                  <a:pt x="1611528" y="1328581"/>
                  <a:pt x="1610784" y="1315559"/>
                </a:cubicBezTo>
                <a:lnTo>
                  <a:pt x="1699188" y="1315559"/>
                </a:lnTo>
                <a:cubicBezTo>
                  <a:pt x="1699263" y="1313178"/>
                  <a:pt x="1699300" y="1311392"/>
                  <a:pt x="1699300" y="1310201"/>
                </a:cubicBezTo>
                <a:cubicBezTo>
                  <a:pt x="1699300" y="1290630"/>
                  <a:pt x="1694277" y="1275450"/>
                  <a:pt x="1684231" y="1264660"/>
                </a:cubicBezTo>
                <a:cubicBezTo>
                  <a:pt x="1674185" y="1253870"/>
                  <a:pt x="1661237" y="1248475"/>
                  <a:pt x="1645387" y="1248475"/>
                </a:cubicBezTo>
                <a:close/>
                <a:moveTo>
                  <a:pt x="985781" y="1248475"/>
                </a:moveTo>
                <a:cubicBezTo>
                  <a:pt x="969335" y="1248475"/>
                  <a:pt x="956759" y="1254986"/>
                  <a:pt x="948053" y="1268008"/>
                </a:cubicBezTo>
                <a:lnTo>
                  <a:pt x="948053" y="1251154"/>
                </a:lnTo>
                <a:lnTo>
                  <a:pt x="929970" y="1251154"/>
                </a:lnTo>
                <a:lnTo>
                  <a:pt x="929970" y="1369695"/>
                </a:lnTo>
                <a:lnTo>
                  <a:pt x="950062" y="1369695"/>
                </a:lnTo>
                <a:lnTo>
                  <a:pt x="950062" y="1304955"/>
                </a:lnTo>
                <a:cubicBezTo>
                  <a:pt x="950062" y="1289775"/>
                  <a:pt x="953169" y="1279468"/>
                  <a:pt x="959382" y="1274036"/>
                </a:cubicBezTo>
                <a:cubicBezTo>
                  <a:pt x="965596" y="1268604"/>
                  <a:pt x="972981" y="1265888"/>
                  <a:pt x="981539" y="1265888"/>
                </a:cubicBezTo>
                <a:cubicBezTo>
                  <a:pt x="986897" y="1265888"/>
                  <a:pt x="991566" y="1267097"/>
                  <a:pt x="995547" y="1269515"/>
                </a:cubicBezTo>
                <a:cubicBezTo>
                  <a:pt x="999529" y="1271934"/>
                  <a:pt x="1002301" y="1275171"/>
                  <a:pt x="1003863" y="1279226"/>
                </a:cubicBezTo>
                <a:cubicBezTo>
                  <a:pt x="1005426" y="1283282"/>
                  <a:pt x="1006207" y="1289402"/>
                  <a:pt x="1006207" y="1297588"/>
                </a:cubicBezTo>
                <a:lnTo>
                  <a:pt x="1006207" y="1369695"/>
                </a:lnTo>
                <a:lnTo>
                  <a:pt x="1026299" y="1369695"/>
                </a:lnTo>
                <a:lnTo>
                  <a:pt x="1026299" y="1296807"/>
                </a:lnTo>
                <a:cubicBezTo>
                  <a:pt x="1026299" y="1287505"/>
                  <a:pt x="1025927" y="1280994"/>
                  <a:pt x="1025183" y="1277273"/>
                </a:cubicBezTo>
                <a:cubicBezTo>
                  <a:pt x="1023992" y="1271543"/>
                  <a:pt x="1021909" y="1266595"/>
                  <a:pt x="1018932" y="1262427"/>
                </a:cubicBezTo>
                <a:cubicBezTo>
                  <a:pt x="1015956" y="1258260"/>
                  <a:pt x="1011472" y="1254893"/>
                  <a:pt x="1005482" y="1252326"/>
                </a:cubicBezTo>
                <a:cubicBezTo>
                  <a:pt x="999491" y="1249758"/>
                  <a:pt x="992924" y="1248475"/>
                  <a:pt x="985781" y="1248475"/>
                </a:cubicBezTo>
                <a:close/>
                <a:moveTo>
                  <a:pt x="854254" y="1248475"/>
                </a:moveTo>
                <a:cubicBezTo>
                  <a:pt x="839594" y="1248475"/>
                  <a:pt x="827167" y="1252865"/>
                  <a:pt x="816972" y="1261646"/>
                </a:cubicBezTo>
                <a:cubicBezTo>
                  <a:pt x="804768" y="1272213"/>
                  <a:pt x="798666" y="1288472"/>
                  <a:pt x="798666" y="1310424"/>
                </a:cubicBezTo>
                <a:cubicBezTo>
                  <a:pt x="798666" y="1330442"/>
                  <a:pt x="803782" y="1345771"/>
                  <a:pt x="814014" y="1356412"/>
                </a:cubicBezTo>
                <a:cubicBezTo>
                  <a:pt x="824246" y="1367054"/>
                  <a:pt x="837659" y="1372374"/>
                  <a:pt x="854254" y="1372374"/>
                </a:cubicBezTo>
                <a:cubicBezTo>
                  <a:pt x="864597" y="1372374"/>
                  <a:pt x="874141" y="1369956"/>
                  <a:pt x="882885" y="1365119"/>
                </a:cubicBezTo>
                <a:cubicBezTo>
                  <a:pt x="891628" y="1360282"/>
                  <a:pt x="898288" y="1353492"/>
                  <a:pt x="902865" y="1344748"/>
                </a:cubicBezTo>
                <a:cubicBezTo>
                  <a:pt x="907441" y="1336004"/>
                  <a:pt x="909729" y="1324005"/>
                  <a:pt x="909729" y="1308750"/>
                </a:cubicBezTo>
                <a:cubicBezTo>
                  <a:pt x="909729" y="1289923"/>
                  <a:pt x="904558" y="1275171"/>
                  <a:pt x="894214" y="1264492"/>
                </a:cubicBezTo>
                <a:cubicBezTo>
                  <a:pt x="883871" y="1253814"/>
                  <a:pt x="870550" y="1248475"/>
                  <a:pt x="854254" y="1248475"/>
                </a:cubicBezTo>
                <a:close/>
                <a:moveTo>
                  <a:pt x="618138" y="1248475"/>
                </a:moveTo>
                <a:cubicBezTo>
                  <a:pt x="607943" y="1248475"/>
                  <a:pt x="598976" y="1249870"/>
                  <a:pt x="591237" y="1252660"/>
                </a:cubicBezTo>
                <a:cubicBezTo>
                  <a:pt x="583498" y="1255451"/>
                  <a:pt x="577582" y="1259432"/>
                  <a:pt x="573489" y="1264604"/>
                </a:cubicBezTo>
                <a:cubicBezTo>
                  <a:pt x="569397" y="1269776"/>
                  <a:pt x="566457" y="1276566"/>
                  <a:pt x="564671" y="1284975"/>
                </a:cubicBezTo>
                <a:lnTo>
                  <a:pt x="584317" y="1287654"/>
                </a:lnTo>
                <a:cubicBezTo>
                  <a:pt x="586475" y="1279245"/>
                  <a:pt x="589805" y="1273385"/>
                  <a:pt x="594307" y="1270073"/>
                </a:cubicBezTo>
                <a:cubicBezTo>
                  <a:pt x="598809" y="1266762"/>
                  <a:pt x="605785" y="1265106"/>
                  <a:pt x="615236" y="1265106"/>
                </a:cubicBezTo>
                <a:cubicBezTo>
                  <a:pt x="625356" y="1265106"/>
                  <a:pt x="632984" y="1267376"/>
                  <a:pt x="638118" y="1271915"/>
                </a:cubicBezTo>
                <a:cubicBezTo>
                  <a:pt x="641913" y="1275264"/>
                  <a:pt x="643811" y="1281031"/>
                  <a:pt x="643811" y="1289216"/>
                </a:cubicBezTo>
                <a:cubicBezTo>
                  <a:pt x="643811" y="1289961"/>
                  <a:pt x="643774" y="1291709"/>
                  <a:pt x="643699" y="1294463"/>
                </a:cubicBezTo>
                <a:cubicBezTo>
                  <a:pt x="636035" y="1297142"/>
                  <a:pt x="624091" y="1299448"/>
                  <a:pt x="607869" y="1301383"/>
                </a:cubicBezTo>
                <a:cubicBezTo>
                  <a:pt x="599906" y="1302350"/>
                  <a:pt x="593953" y="1303355"/>
                  <a:pt x="590009" y="1304397"/>
                </a:cubicBezTo>
                <a:cubicBezTo>
                  <a:pt x="584652" y="1305885"/>
                  <a:pt x="579833" y="1308080"/>
                  <a:pt x="575554" y="1310983"/>
                </a:cubicBezTo>
                <a:cubicBezTo>
                  <a:pt x="571276" y="1313885"/>
                  <a:pt x="567815" y="1317736"/>
                  <a:pt x="565174" y="1322535"/>
                </a:cubicBezTo>
                <a:cubicBezTo>
                  <a:pt x="562532" y="1327335"/>
                  <a:pt x="561211" y="1332637"/>
                  <a:pt x="561211" y="1338441"/>
                </a:cubicBezTo>
                <a:cubicBezTo>
                  <a:pt x="561211" y="1348338"/>
                  <a:pt x="564709" y="1356468"/>
                  <a:pt x="571704" y="1362831"/>
                </a:cubicBezTo>
                <a:cubicBezTo>
                  <a:pt x="578698" y="1369193"/>
                  <a:pt x="588707" y="1372374"/>
                  <a:pt x="601730" y="1372374"/>
                </a:cubicBezTo>
                <a:cubicBezTo>
                  <a:pt x="609618" y="1372374"/>
                  <a:pt x="617003" y="1371072"/>
                  <a:pt x="623886" y="1368467"/>
                </a:cubicBezTo>
                <a:cubicBezTo>
                  <a:pt x="630770" y="1365863"/>
                  <a:pt x="637932" y="1361398"/>
                  <a:pt x="645374" y="1355073"/>
                </a:cubicBezTo>
                <a:cubicBezTo>
                  <a:pt x="645969" y="1360654"/>
                  <a:pt x="647308" y="1365528"/>
                  <a:pt x="649392" y="1369695"/>
                </a:cubicBezTo>
                <a:lnTo>
                  <a:pt x="670377" y="1369695"/>
                </a:lnTo>
                <a:cubicBezTo>
                  <a:pt x="667847" y="1365156"/>
                  <a:pt x="666154" y="1360412"/>
                  <a:pt x="665298" y="1355464"/>
                </a:cubicBezTo>
                <a:cubicBezTo>
                  <a:pt x="664442" y="1350515"/>
                  <a:pt x="664014" y="1338702"/>
                  <a:pt x="664014" y="1320024"/>
                </a:cubicBezTo>
                <a:lnTo>
                  <a:pt x="664014" y="1293235"/>
                </a:lnTo>
                <a:cubicBezTo>
                  <a:pt x="664014" y="1284305"/>
                  <a:pt x="663679" y="1278129"/>
                  <a:pt x="663010" y="1274706"/>
                </a:cubicBezTo>
                <a:cubicBezTo>
                  <a:pt x="661819" y="1269199"/>
                  <a:pt x="659735" y="1264641"/>
                  <a:pt x="656759" y="1261032"/>
                </a:cubicBezTo>
                <a:cubicBezTo>
                  <a:pt x="653782" y="1257423"/>
                  <a:pt x="649131" y="1254428"/>
                  <a:pt x="642806" y="1252047"/>
                </a:cubicBezTo>
                <a:cubicBezTo>
                  <a:pt x="636481" y="1249665"/>
                  <a:pt x="628258" y="1248475"/>
                  <a:pt x="618138" y="1248475"/>
                </a:cubicBezTo>
                <a:close/>
                <a:moveTo>
                  <a:pt x="256188" y="1248475"/>
                </a:moveTo>
                <a:cubicBezTo>
                  <a:pt x="245993" y="1248475"/>
                  <a:pt x="237026" y="1249870"/>
                  <a:pt x="229287" y="1252660"/>
                </a:cubicBezTo>
                <a:cubicBezTo>
                  <a:pt x="221548" y="1255451"/>
                  <a:pt x="215632" y="1259432"/>
                  <a:pt x="211539" y="1264604"/>
                </a:cubicBezTo>
                <a:cubicBezTo>
                  <a:pt x="207447" y="1269776"/>
                  <a:pt x="204507" y="1276566"/>
                  <a:pt x="202721" y="1284975"/>
                </a:cubicBezTo>
                <a:lnTo>
                  <a:pt x="222367" y="1287654"/>
                </a:lnTo>
                <a:cubicBezTo>
                  <a:pt x="224525" y="1279245"/>
                  <a:pt x="227855" y="1273385"/>
                  <a:pt x="232357" y="1270073"/>
                </a:cubicBezTo>
                <a:cubicBezTo>
                  <a:pt x="236859" y="1266762"/>
                  <a:pt x="243835" y="1265106"/>
                  <a:pt x="253286" y="1265106"/>
                </a:cubicBezTo>
                <a:cubicBezTo>
                  <a:pt x="263406" y="1265106"/>
                  <a:pt x="271034" y="1267376"/>
                  <a:pt x="276168" y="1271915"/>
                </a:cubicBezTo>
                <a:cubicBezTo>
                  <a:pt x="279963" y="1275264"/>
                  <a:pt x="281861" y="1281031"/>
                  <a:pt x="281861" y="1289216"/>
                </a:cubicBezTo>
                <a:cubicBezTo>
                  <a:pt x="281861" y="1289961"/>
                  <a:pt x="281824" y="1291709"/>
                  <a:pt x="281749" y="1294463"/>
                </a:cubicBezTo>
                <a:cubicBezTo>
                  <a:pt x="274084" y="1297142"/>
                  <a:pt x="262141" y="1299448"/>
                  <a:pt x="245919" y="1301383"/>
                </a:cubicBezTo>
                <a:cubicBezTo>
                  <a:pt x="237956" y="1302350"/>
                  <a:pt x="232003" y="1303355"/>
                  <a:pt x="228059" y="1304397"/>
                </a:cubicBezTo>
                <a:cubicBezTo>
                  <a:pt x="222702" y="1305885"/>
                  <a:pt x="217883" y="1308080"/>
                  <a:pt x="213604" y="1310983"/>
                </a:cubicBezTo>
                <a:cubicBezTo>
                  <a:pt x="209326" y="1313885"/>
                  <a:pt x="205865" y="1317736"/>
                  <a:pt x="203224" y="1322535"/>
                </a:cubicBezTo>
                <a:cubicBezTo>
                  <a:pt x="200582" y="1327335"/>
                  <a:pt x="199261" y="1332637"/>
                  <a:pt x="199261" y="1338441"/>
                </a:cubicBezTo>
                <a:cubicBezTo>
                  <a:pt x="199261" y="1348338"/>
                  <a:pt x="202759" y="1356468"/>
                  <a:pt x="209754" y="1362831"/>
                </a:cubicBezTo>
                <a:cubicBezTo>
                  <a:pt x="216748" y="1369193"/>
                  <a:pt x="226757" y="1372374"/>
                  <a:pt x="239780" y="1372374"/>
                </a:cubicBezTo>
                <a:cubicBezTo>
                  <a:pt x="247667" y="1372374"/>
                  <a:pt x="255053" y="1371072"/>
                  <a:pt x="261936" y="1368467"/>
                </a:cubicBezTo>
                <a:cubicBezTo>
                  <a:pt x="268820" y="1365863"/>
                  <a:pt x="275982" y="1361398"/>
                  <a:pt x="283423" y="1355073"/>
                </a:cubicBezTo>
                <a:cubicBezTo>
                  <a:pt x="284019" y="1360654"/>
                  <a:pt x="285358" y="1365528"/>
                  <a:pt x="287442" y="1369695"/>
                </a:cubicBezTo>
                <a:lnTo>
                  <a:pt x="308427" y="1369695"/>
                </a:lnTo>
                <a:cubicBezTo>
                  <a:pt x="305896" y="1365156"/>
                  <a:pt x="304204" y="1360412"/>
                  <a:pt x="303348" y="1355464"/>
                </a:cubicBezTo>
                <a:cubicBezTo>
                  <a:pt x="302492" y="1350515"/>
                  <a:pt x="302064" y="1338702"/>
                  <a:pt x="302064" y="1320024"/>
                </a:cubicBezTo>
                <a:lnTo>
                  <a:pt x="302064" y="1293235"/>
                </a:lnTo>
                <a:cubicBezTo>
                  <a:pt x="302064" y="1284305"/>
                  <a:pt x="301729" y="1278129"/>
                  <a:pt x="301060" y="1274706"/>
                </a:cubicBezTo>
                <a:cubicBezTo>
                  <a:pt x="299869" y="1269199"/>
                  <a:pt x="297785" y="1264641"/>
                  <a:pt x="294809" y="1261032"/>
                </a:cubicBezTo>
                <a:cubicBezTo>
                  <a:pt x="291832" y="1257423"/>
                  <a:pt x="287181" y="1254428"/>
                  <a:pt x="280856" y="1252047"/>
                </a:cubicBezTo>
                <a:cubicBezTo>
                  <a:pt x="274531" y="1249665"/>
                  <a:pt x="266308" y="1248475"/>
                  <a:pt x="256188" y="1248475"/>
                </a:cubicBezTo>
                <a:close/>
                <a:moveTo>
                  <a:pt x="1363209" y="1209742"/>
                </a:moveTo>
                <a:lnTo>
                  <a:pt x="1343229" y="1221797"/>
                </a:lnTo>
                <a:lnTo>
                  <a:pt x="1343229" y="1251154"/>
                </a:lnTo>
                <a:lnTo>
                  <a:pt x="1328495" y="1251154"/>
                </a:lnTo>
                <a:lnTo>
                  <a:pt x="1328495" y="1266781"/>
                </a:lnTo>
                <a:lnTo>
                  <a:pt x="1343229" y="1266781"/>
                </a:lnTo>
                <a:lnTo>
                  <a:pt x="1343229" y="1334981"/>
                </a:lnTo>
                <a:cubicBezTo>
                  <a:pt x="1343229" y="1347036"/>
                  <a:pt x="1344047" y="1354943"/>
                  <a:pt x="1345684" y="1358701"/>
                </a:cubicBezTo>
                <a:cubicBezTo>
                  <a:pt x="1347321" y="1362458"/>
                  <a:pt x="1350149" y="1365491"/>
                  <a:pt x="1354167" y="1367798"/>
                </a:cubicBezTo>
                <a:cubicBezTo>
                  <a:pt x="1358186" y="1370104"/>
                  <a:pt x="1363841" y="1371258"/>
                  <a:pt x="1371134" y="1371258"/>
                </a:cubicBezTo>
                <a:cubicBezTo>
                  <a:pt x="1375599" y="1371258"/>
                  <a:pt x="1380659" y="1370663"/>
                  <a:pt x="1386314" y="1369472"/>
                </a:cubicBezTo>
                <a:lnTo>
                  <a:pt x="1383412" y="1351724"/>
                </a:lnTo>
                <a:cubicBezTo>
                  <a:pt x="1379766" y="1352245"/>
                  <a:pt x="1376827" y="1352506"/>
                  <a:pt x="1374594" y="1352506"/>
                </a:cubicBezTo>
                <a:cubicBezTo>
                  <a:pt x="1371618" y="1352506"/>
                  <a:pt x="1369329" y="1352022"/>
                  <a:pt x="1367729" y="1351054"/>
                </a:cubicBezTo>
                <a:cubicBezTo>
                  <a:pt x="1366130" y="1350087"/>
                  <a:pt x="1364976" y="1348785"/>
                  <a:pt x="1364269" y="1347148"/>
                </a:cubicBezTo>
                <a:cubicBezTo>
                  <a:pt x="1363562" y="1345511"/>
                  <a:pt x="1363209" y="1341827"/>
                  <a:pt x="1363209" y="1336097"/>
                </a:cubicBezTo>
                <a:lnTo>
                  <a:pt x="1363209" y="1266781"/>
                </a:lnTo>
                <a:lnTo>
                  <a:pt x="1383412" y="1266781"/>
                </a:lnTo>
                <a:lnTo>
                  <a:pt x="1383412" y="1251154"/>
                </a:lnTo>
                <a:lnTo>
                  <a:pt x="1363209" y="1251154"/>
                </a:lnTo>
                <a:close/>
                <a:moveTo>
                  <a:pt x="715509" y="1209742"/>
                </a:moveTo>
                <a:lnTo>
                  <a:pt x="695529" y="1221797"/>
                </a:lnTo>
                <a:lnTo>
                  <a:pt x="695529" y="1251154"/>
                </a:lnTo>
                <a:lnTo>
                  <a:pt x="680795" y="1251154"/>
                </a:lnTo>
                <a:lnTo>
                  <a:pt x="680795" y="1266781"/>
                </a:lnTo>
                <a:lnTo>
                  <a:pt x="695529" y="1266781"/>
                </a:lnTo>
                <a:lnTo>
                  <a:pt x="695529" y="1334981"/>
                </a:lnTo>
                <a:cubicBezTo>
                  <a:pt x="695529" y="1347036"/>
                  <a:pt x="696347" y="1354943"/>
                  <a:pt x="697984" y="1358701"/>
                </a:cubicBezTo>
                <a:cubicBezTo>
                  <a:pt x="699621" y="1362458"/>
                  <a:pt x="702449" y="1365491"/>
                  <a:pt x="706467" y="1367798"/>
                </a:cubicBezTo>
                <a:cubicBezTo>
                  <a:pt x="710486" y="1370104"/>
                  <a:pt x="716141" y="1371258"/>
                  <a:pt x="723434" y="1371258"/>
                </a:cubicBezTo>
                <a:cubicBezTo>
                  <a:pt x="727899" y="1371258"/>
                  <a:pt x="732959" y="1370663"/>
                  <a:pt x="738614" y="1369472"/>
                </a:cubicBezTo>
                <a:lnTo>
                  <a:pt x="735712" y="1351724"/>
                </a:lnTo>
                <a:cubicBezTo>
                  <a:pt x="732066" y="1352245"/>
                  <a:pt x="729126" y="1352506"/>
                  <a:pt x="726894" y="1352506"/>
                </a:cubicBezTo>
                <a:cubicBezTo>
                  <a:pt x="723918" y="1352506"/>
                  <a:pt x="721629" y="1352022"/>
                  <a:pt x="720029" y="1351054"/>
                </a:cubicBezTo>
                <a:cubicBezTo>
                  <a:pt x="718429" y="1350087"/>
                  <a:pt x="717276" y="1348785"/>
                  <a:pt x="716569" y="1347148"/>
                </a:cubicBezTo>
                <a:cubicBezTo>
                  <a:pt x="715862" y="1345511"/>
                  <a:pt x="715509" y="1341827"/>
                  <a:pt x="715509" y="1336097"/>
                </a:cubicBezTo>
                <a:lnTo>
                  <a:pt x="715509" y="1266781"/>
                </a:lnTo>
                <a:lnTo>
                  <a:pt x="735712" y="1266781"/>
                </a:lnTo>
                <a:lnTo>
                  <a:pt x="735712" y="1251154"/>
                </a:lnTo>
                <a:lnTo>
                  <a:pt x="715509" y="1251154"/>
                </a:lnTo>
                <a:close/>
                <a:moveTo>
                  <a:pt x="1406220" y="1206059"/>
                </a:moveTo>
                <a:lnTo>
                  <a:pt x="1406220" y="1369695"/>
                </a:lnTo>
                <a:lnTo>
                  <a:pt x="1426312" y="1369695"/>
                </a:lnTo>
                <a:lnTo>
                  <a:pt x="1426312" y="1304843"/>
                </a:lnTo>
                <a:cubicBezTo>
                  <a:pt x="1426312" y="1295542"/>
                  <a:pt x="1427428" y="1288249"/>
                  <a:pt x="1429661" y="1282966"/>
                </a:cubicBezTo>
                <a:cubicBezTo>
                  <a:pt x="1431893" y="1277682"/>
                  <a:pt x="1435632" y="1273496"/>
                  <a:pt x="1440878" y="1270408"/>
                </a:cubicBezTo>
                <a:cubicBezTo>
                  <a:pt x="1446125" y="1267320"/>
                  <a:pt x="1451724" y="1265776"/>
                  <a:pt x="1457677" y="1265776"/>
                </a:cubicBezTo>
                <a:cubicBezTo>
                  <a:pt x="1465640" y="1265776"/>
                  <a:pt x="1471797" y="1268064"/>
                  <a:pt x="1476151" y="1272641"/>
                </a:cubicBezTo>
                <a:cubicBezTo>
                  <a:pt x="1480504" y="1277217"/>
                  <a:pt x="1482681" y="1284528"/>
                  <a:pt x="1482681" y="1294574"/>
                </a:cubicBezTo>
                <a:lnTo>
                  <a:pt x="1482681" y="1369695"/>
                </a:lnTo>
                <a:lnTo>
                  <a:pt x="1502772" y="1369695"/>
                </a:lnTo>
                <a:lnTo>
                  <a:pt x="1502772" y="1294574"/>
                </a:lnTo>
                <a:cubicBezTo>
                  <a:pt x="1502772" y="1282966"/>
                  <a:pt x="1501377" y="1274110"/>
                  <a:pt x="1498587" y="1268008"/>
                </a:cubicBezTo>
                <a:cubicBezTo>
                  <a:pt x="1495796" y="1261906"/>
                  <a:pt x="1491164" y="1257125"/>
                  <a:pt x="1484690" y="1253665"/>
                </a:cubicBezTo>
                <a:cubicBezTo>
                  <a:pt x="1478216" y="1250205"/>
                  <a:pt x="1470588" y="1248475"/>
                  <a:pt x="1461807" y="1248475"/>
                </a:cubicBezTo>
                <a:cubicBezTo>
                  <a:pt x="1447520" y="1248475"/>
                  <a:pt x="1435688" y="1253907"/>
                  <a:pt x="1426312" y="1264771"/>
                </a:cubicBezTo>
                <a:lnTo>
                  <a:pt x="1426312" y="1206059"/>
                </a:lnTo>
                <a:close/>
                <a:moveTo>
                  <a:pt x="1292032" y="1206059"/>
                </a:moveTo>
                <a:lnTo>
                  <a:pt x="1292032" y="1229164"/>
                </a:lnTo>
                <a:lnTo>
                  <a:pt x="1312124" y="1229164"/>
                </a:lnTo>
                <a:lnTo>
                  <a:pt x="1312124" y="1206059"/>
                </a:lnTo>
                <a:close/>
                <a:moveTo>
                  <a:pt x="758632" y="1206059"/>
                </a:moveTo>
                <a:lnTo>
                  <a:pt x="758632" y="1229164"/>
                </a:lnTo>
                <a:lnTo>
                  <a:pt x="778723" y="1229164"/>
                </a:lnTo>
                <a:lnTo>
                  <a:pt x="778723" y="1206059"/>
                </a:lnTo>
                <a:close/>
                <a:moveTo>
                  <a:pt x="510237" y="1206059"/>
                </a:moveTo>
                <a:lnTo>
                  <a:pt x="510237" y="1264771"/>
                </a:lnTo>
                <a:cubicBezTo>
                  <a:pt x="506740" y="1259934"/>
                  <a:pt x="502201" y="1256009"/>
                  <a:pt x="496620" y="1252995"/>
                </a:cubicBezTo>
                <a:cubicBezTo>
                  <a:pt x="491039" y="1249982"/>
                  <a:pt x="484676" y="1248475"/>
                  <a:pt x="477533" y="1248475"/>
                </a:cubicBezTo>
                <a:cubicBezTo>
                  <a:pt x="467784" y="1248475"/>
                  <a:pt x="458966" y="1251042"/>
                  <a:pt x="451078" y="1256177"/>
                </a:cubicBezTo>
                <a:cubicBezTo>
                  <a:pt x="443190" y="1261311"/>
                  <a:pt x="437275" y="1268697"/>
                  <a:pt x="433331" y="1278333"/>
                </a:cubicBezTo>
                <a:cubicBezTo>
                  <a:pt x="429387" y="1287970"/>
                  <a:pt x="427415" y="1298704"/>
                  <a:pt x="427415" y="1310536"/>
                </a:cubicBezTo>
                <a:cubicBezTo>
                  <a:pt x="427415" y="1322666"/>
                  <a:pt x="429591" y="1333400"/>
                  <a:pt x="433944" y="1342739"/>
                </a:cubicBezTo>
                <a:cubicBezTo>
                  <a:pt x="438298" y="1352078"/>
                  <a:pt x="444437" y="1359352"/>
                  <a:pt x="452362" y="1364561"/>
                </a:cubicBezTo>
                <a:cubicBezTo>
                  <a:pt x="460287" y="1369770"/>
                  <a:pt x="468975" y="1372374"/>
                  <a:pt x="478425" y="1372374"/>
                </a:cubicBezTo>
                <a:cubicBezTo>
                  <a:pt x="493011" y="1372374"/>
                  <a:pt x="504061" y="1366495"/>
                  <a:pt x="511577" y="1354738"/>
                </a:cubicBezTo>
                <a:lnTo>
                  <a:pt x="511577" y="1369695"/>
                </a:lnTo>
                <a:lnTo>
                  <a:pt x="530218" y="1369695"/>
                </a:lnTo>
                <a:lnTo>
                  <a:pt x="530218" y="1206059"/>
                </a:lnTo>
                <a:close/>
                <a:moveTo>
                  <a:pt x="387157" y="1206059"/>
                </a:moveTo>
                <a:lnTo>
                  <a:pt x="387157" y="1229164"/>
                </a:lnTo>
                <a:lnTo>
                  <a:pt x="407248" y="1229164"/>
                </a:lnTo>
                <a:lnTo>
                  <a:pt x="407248" y="1206059"/>
                </a:lnTo>
                <a:close/>
                <a:moveTo>
                  <a:pt x="329449" y="1206059"/>
                </a:moveTo>
                <a:lnTo>
                  <a:pt x="329449" y="1369695"/>
                </a:lnTo>
                <a:lnTo>
                  <a:pt x="349540" y="1369695"/>
                </a:lnTo>
                <a:lnTo>
                  <a:pt x="349540" y="1206059"/>
                </a:lnTo>
                <a:close/>
                <a:moveTo>
                  <a:pt x="870290" y="988881"/>
                </a:moveTo>
                <a:cubicBezTo>
                  <a:pt x="879368" y="988881"/>
                  <a:pt x="887126" y="992565"/>
                  <a:pt x="893563" y="999932"/>
                </a:cubicBezTo>
                <a:cubicBezTo>
                  <a:pt x="900000" y="1007299"/>
                  <a:pt x="903218" y="1018238"/>
                  <a:pt x="903218" y="1032748"/>
                </a:cubicBezTo>
                <a:cubicBezTo>
                  <a:pt x="903218" y="1047929"/>
                  <a:pt x="900093" y="1059072"/>
                  <a:pt x="893842" y="1066179"/>
                </a:cubicBezTo>
                <a:cubicBezTo>
                  <a:pt x="887591" y="1073285"/>
                  <a:pt x="879852" y="1076839"/>
                  <a:pt x="870625" y="1076839"/>
                </a:cubicBezTo>
                <a:cubicBezTo>
                  <a:pt x="861323" y="1076839"/>
                  <a:pt x="853584" y="1073267"/>
                  <a:pt x="847408" y="1066123"/>
                </a:cubicBezTo>
                <a:cubicBezTo>
                  <a:pt x="841231" y="1058979"/>
                  <a:pt x="838143" y="1047631"/>
                  <a:pt x="838143" y="1032079"/>
                </a:cubicBezTo>
                <a:cubicBezTo>
                  <a:pt x="838143" y="1017791"/>
                  <a:pt x="841268" y="1007020"/>
                  <a:pt x="847519" y="999764"/>
                </a:cubicBezTo>
                <a:cubicBezTo>
                  <a:pt x="853770" y="992509"/>
                  <a:pt x="861360" y="988881"/>
                  <a:pt x="870290" y="988881"/>
                </a:cubicBezTo>
                <a:close/>
                <a:moveTo>
                  <a:pt x="616129" y="988881"/>
                </a:moveTo>
                <a:cubicBezTo>
                  <a:pt x="626026" y="988881"/>
                  <a:pt x="634304" y="992658"/>
                  <a:pt x="640965" y="1000211"/>
                </a:cubicBezTo>
                <a:cubicBezTo>
                  <a:pt x="647625" y="1007764"/>
                  <a:pt x="650955" y="1018870"/>
                  <a:pt x="650955" y="1033530"/>
                </a:cubicBezTo>
                <a:cubicBezTo>
                  <a:pt x="650955" y="1049082"/>
                  <a:pt x="647643" y="1060654"/>
                  <a:pt x="641020" y="1068244"/>
                </a:cubicBezTo>
                <a:cubicBezTo>
                  <a:pt x="634397" y="1075834"/>
                  <a:pt x="626100" y="1079629"/>
                  <a:pt x="616129" y="1079629"/>
                </a:cubicBezTo>
                <a:cubicBezTo>
                  <a:pt x="606083" y="1079629"/>
                  <a:pt x="597748" y="1075853"/>
                  <a:pt x="591126" y="1068300"/>
                </a:cubicBezTo>
                <a:cubicBezTo>
                  <a:pt x="584503" y="1060747"/>
                  <a:pt x="581191" y="1049380"/>
                  <a:pt x="581191" y="1034199"/>
                </a:cubicBezTo>
                <a:cubicBezTo>
                  <a:pt x="581191" y="1019019"/>
                  <a:pt x="584503" y="1007671"/>
                  <a:pt x="591126" y="1000155"/>
                </a:cubicBezTo>
                <a:cubicBezTo>
                  <a:pt x="597748" y="992639"/>
                  <a:pt x="606083" y="988881"/>
                  <a:pt x="616129" y="988881"/>
                </a:cubicBezTo>
                <a:close/>
                <a:moveTo>
                  <a:pt x="416104" y="988881"/>
                </a:moveTo>
                <a:cubicBezTo>
                  <a:pt x="426001" y="988881"/>
                  <a:pt x="434279" y="992658"/>
                  <a:pt x="440939" y="1000211"/>
                </a:cubicBezTo>
                <a:cubicBezTo>
                  <a:pt x="447599" y="1007764"/>
                  <a:pt x="450929" y="1018870"/>
                  <a:pt x="450929" y="1033530"/>
                </a:cubicBezTo>
                <a:cubicBezTo>
                  <a:pt x="450929" y="1049082"/>
                  <a:pt x="447618" y="1060654"/>
                  <a:pt x="440995" y="1068244"/>
                </a:cubicBezTo>
                <a:cubicBezTo>
                  <a:pt x="434372" y="1075834"/>
                  <a:pt x="426075" y="1079629"/>
                  <a:pt x="416104" y="1079629"/>
                </a:cubicBezTo>
                <a:cubicBezTo>
                  <a:pt x="406058" y="1079629"/>
                  <a:pt x="397723" y="1075853"/>
                  <a:pt x="391101" y="1068300"/>
                </a:cubicBezTo>
                <a:cubicBezTo>
                  <a:pt x="384478" y="1060747"/>
                  <a:pt x="381166" y="1049380"/>
                  <a:pt x="381166" y="1034199"/>
                </a:cubicBezTo>
                <a:cubicBezTo>
                  <a:pt x="381166" y="1019019"/>
                  <a:pt x="384478" y="1007671"/>
                  <a:pt x="391101" y="1000155"/>
                </a:cubicBezTo>
                <a:cubicBezTo>
                  <a:pt x="397723" y="992639"/>
                  <a:pt x="406058" y="988881"/>
                  <a:pt x="416104" y="988881"/>
                </a:cubicBezTo>
                <a:close/>
                <a:moveTo>
                  <a:pt x="1426535" y="988770"/>
                </a:moveTo>
                <a:cubicBezTo>
                  <a:pt x="1436730" y="988770"/>
                  <a:pt x="1445027" y="992639"/>
                  <a:pt x="1451427" y="1000378"/>
                </a:cubicBezTo>
                <a:cubicBezTo>
                  <a:pt x="1455594" y="1005364"/>
                  <a:pt x="1458124" y="1012843"/>
                  <a:pt x="1459017" y="1022814"/>
                </a:cubicBezTo>
                <a:lnTo>
                  <a:pt x="1392826" y="1022814"/>
                </a:lnTo>
                <a:cubicBezTo>
                  <a:pt x="1393495" y="1012470"/>
                  <a:pt x="1396974" y="1004211"/>
                  <a:pt x="1403262" y="998034"/>
                </a:cubicBezTo>
                <a:cubicBezTo>
                  <a:pt x="1409550" y="991858"/>
                  <a:pt x="1417308" y="988770"/>
                  <a:pt x="1426535" y="988770"/>
                </a:cubicBezTo>
                <a:close/>
                <a:moveTo>
                  <a:pt x="1866583" y="987988"/>
                </a:moveTo>
                <a:cubicBezTo>
                  <a:pt x="1875215" y="987988"/>
                  <a:pt x="1882638" y="991746"/>
                  <a:pt x="1888851" y="999262"/>
                </a:cubicBezTo>
                <a:cubicBezTo>
                  <a:pt x="1895065" y="1006778"/>
                  <a:pt x="1898171" y="1018089"/>
                  <a:pt x="1898171" y="1033195"/>
                </a:cubicBezTo>
                <a:cubicBezTo>
                  <a:pt x="1898171" y="1049045"/>
                  <a:pt x="1894990" y="1060747"/>
                  <a:pt x="1888628" y="1068300"/>
                </a:cubicBezTo>
                <a:cubicBezTo>
                  <a:pt x="1882265" y="1075853"/>
                  <a:pt x="1874619" y="1079629"/>
                  <a:pt x="1865690" y="1079629"/>
                </a:cubicBezTo>
                <a:cubicBezTo>
                  <a:pt x="1856909" y="1079629"/>
                  <a:pt x="1849430" y="1075983"/>
                  <a:pt x="1843254" y="1068690"/>
                </a:cubicBezTo>
                <a:cubicBezTo>
                  <a:pt x="1837078" y="1061398"/>
                  <a:pt x="1833989" y="1050124"/>
                  <a:pt x="1833989" y="1034869"/>
                </a:cubicBezTo>
                <a:cubicBezTo>
                  <a:pt x="1833989" y="1019614"/>
                  <a:pt x="1837282" y="1007987"/>
                  <a:pt x="1843868" y="999988"/>
                </a:cubicBezTo>
                <a:cubicBezTo>
                  <a:pt x="1850453" y="991988"/>
                  <a:pt x="1858025" y="987988"/>
                  <a:pt x="1866583" y="987988"/>
                </a:cubicBezTo>
                <a:close/>
                <a:moveTo>
                  <a:pt x="1948699" y="974929"/>
                </a:moveTo>
                <a:lnTo>
                  <a:pt x="1948699" y="1048375"/>
                </a:lnTo>
                <a:cubicBezTo>
                  <a:pt x="1948699" y="1056933"/>
                  <a:pt x="1949108" y="1063184"/>
                  <a:pt x="1949926" y="1067128"/>
                </a:cubicBezTo>
                <a:cubicBezTo>
                  <a:pt x="1951117" y="1073006"/>
                  <a:pt x="1953182" y="1077973"/>
                  <a:pt x="1956121" y="1082029"/>
                </a:cubicBezTo>
                <a:cubicBezTo>
                  <a:pt x="1959061" y="1086085"/>
                  <a:pt x="1963563" y="1089452"/>
                  <a:pt x="1969628" y="1092131"/>
                </a:cubicBezTo>
                <a:cubicBezTo>
                  <a:pt x="1975692" y="1094810"/>
                  <a:pt x="1982222" y="1096149"/>
                  <a:pt x="1989217" y="1096149"/>
                </a:cubicBezTo>
                <a:cubicBezTo>
                  <a:pt x="2005067" y="1096149"/>
                  <a:pt x="2017606" y="1089452"/>
                  <a:pt x="2026833" y="1076057"/>
                </a:cubicBezTo>
                <a:lnTo>
                  <a:pt x="2026833" y="1093470"/>
                </a:lnTo>
                <a:lnTo>
                  <a:pt x="2044804" y="1093470"/>
                </a:lnTo>
                <a:lnTo>
                  <a:pt x="2044804" y="974929"/>
                </a:lnTo>
                <a:lnTo>
                  <a:pt x="2024713" y="974929"/>
                </a:lnTo>
                <a:lnTo>
                  <a:pt x="2024713" y="1038441"/>
                </a:lnTo>
                <a:cubicBezTo>
                  <a:pt x="2024713" y="1048561"/>
                  <a:pt x="2023615" y="1056282"/>
                  <a:pt x="2021420" y="1061602"/>
                </a:cubicBezTo>
                <a:cubicBezTo>
                  <a:pt x="2019225" y="1066923"/>
                  <a:pt x="2015485" y="1071127"/>
                  <a:pt x="2010202" y="1074216"/>
                </a:cubicBezTo>
                <a:cubicBezTo>
                  <a:pt x="2004918" y="1077304"/>
                  <a:pt x="1999263" y="1078848"/>
                  <a:pt x="1993235" y="1078848"/>
                </a:cubicBezTo>
                <a:cubicBezTo>
                  <a:pt x="1987208" y="1078848"/>
                  <a:pt x="1982148" y="1077341"/>
                  <a:pt x="1978055" y="1074327"/>
                </a:cubicBezTo>
                <a:cubicBezTo>
                  <a:pt x="1973962" y="1071313"/>
                  <a:pt x="1971283" y="1067165"/>
                  <a:pt x="1970018" y="1061881"/>
                </a:cubicBezTo>
                <a:cubicBezTo>
                  <a:pt x="1969200" y="1058235"/>
                  <a:pt x="1968790" y="1051166"/>
                  <a:pt x="1968790" y="1040673"/>
                </a:cubicBezTo>
                <a:lnTo>
                  <a:pt x="1968790" y="974929"/>
                </a:lnTo>
                <a:close/>
                <a:moveTo>
                  <a:pt x="1634932" y="974929"/>
                </a:moveTo>
                <a:lnTo>
                  <a:pt x="1634932" y="1093470"/>
                </a:lnTo>
                <a:lnTo>
                  <a:pt x="1655024" y="1093470"/>
                </a:lnTo>
                <a:lnTo>
                  <a:pt x="1655024" y="974929"/>
                </a:lnTo>
                <a:close/>
                <a:moveTo>
                  <a:pt x="1129549" y="974929"/>
                </a:moveTo>
                <a:lnTo>
                  <a:pt x="1129549" y="1048375"/>
                </a:lnTo>
                <a:cubicBezTo>
                  <a:pt x="1129549" y="1056933"/>
                  <a:pt x="1129958" y="1063184"/>
                  <a:pt x="1130776" y="1067128"/>
                </a:cubicBezTo>
                <a:cubicBezTo>
                  <a:pt x="1131967" y="1073006"/>
                  <a:pt x="1134032" y="1077973"/>
                  <a:pt x="1136971" y="1082029"/>
                </a:cubicBezTo>
                <a:cubicBezTo>
                  <a:pt x="1139911" y="1086085"/>
                  <a:pt x="1144413" y="1089452"/>
                  <a:pt x="1150477" y="1092131"/>
                </a:cubicBezTo>
                <a:cubicBezTo>
                  <a:pt x="1156542" y="1094810"/>
                  <a:pt x="1163072" y="1096149"/>
                  <a:pt x="1170067" y="1096149"/>
                </a:cubicBezTo>
                <a:cubicBezTo>
                  <a:pt x="1185917" y="1096149"/>
                  <a:pt x="1198456" y="1089452"/>
                  <a:pt x="1207683" y="1076057"/>
                </a:cubicBezTo>
                <a:lnTo>
                  <a:pt x="1207683" y="1093470"/>
                </a:lnTo>
                <a:lnTo>
                  <a:pt x="1225654" y="1093470"/>
                </a:lnTo>
                <a:lnTo>
                  <a:pt x="1225654" y="974929"/>
                </a:lnTo>
                <a:lnTo>
                  <a:pt x="1205563" y="974929"/>
                </a:lnTo>
                <a:lnTo>
                  <a:pt x="1205563" y="1038441"/>
                </a:lnTo>
                <a:cubicBezTo>
                  <a:pt x="1205563" y="1048561"/>
                  <a:pt x="1204465" y="1056282"/>
                  <a:pt x="1202270" y="1061602"/>
                </a:cubicBezTo>
                <a:cubicBezTo>
                  <a:pt x="1200074" y="1066923"/>
                  <a:pt x="1196335" y="1071127"/>
                  <a:pt x="1191052" y="1074216"/>
                </a:cubicBezTo>
                <a:cubicBezTo>
                  <a:pt x="1185768" y="1077304"/>
                  <a:pt x="1180113" y="1078848"/>
                  <a:pt x="1174085" y="1078848"/>
                </a:cubicBezTo>
                <a:cubicBezTo>
                  <a:pt x="1168058" y="1078848"/>
                  <a:pt x="1162998" y="1077341"/>
                  <a:pt x="1158905" y="1074327"/>
                </a:cubicBezTo>
                <a:cubicBezTo>
                  <a:pt x="1154812" y="1071313"/>
                  <a:pt x="1152133" y="1067165"/>
                  <a:pt x="1150868" y="1061881"/>
                </a:cubicBezTo>
                <a:cubicBezTo>
                  <a:pt x="1150050" y="1058235"/>
                  <a:pt x="1149640" y="1051166"/>
                  <a:pt x="1149640" y="1040673"/>
                </a:cubicBezTo>
                <a:lnTo>
                  <a:pt x="1149640" y="974929"/>
                </a:lnTo>
                <a:close/>
                <a:moveTo>
                  <a:pt x="691399" y="974929"/>
                </a:moveTo>
                <a:lnTo>
                  <a:pt x="691399" y="1048375"/>
                </a:lnTo>
                <a:cubicBezTo>
                  <a:pt x="691399" y="1056933"/>
                  <a:pt x="691808" y="1063184"/>
                  <a:pt x="692626" y="1067128"/>
                </a:cubicBezTo>
                <a:cubicBezTo>
                  <a:pt x="693817" y="1073006"/>
                  <a:pt x="695882" y="1077973"/>
                  <a:pt x="698821" y="1082029"/>
                </a:cubicBezTo>
                <a:cubicBezTo>
                  <a:pt x="701761" y="1086085"/>
                  <a:pt x="706263" y="1089452"/>
                  <a:pt x="712328" y="1092131"/>
                </a:cubicBezTo>
                <a:cubicBezTo>
                  <a:pt x="718392" y="1094810"/>
                  <a:pt x="724922" y="1096149"/>
                  <a:pt x="731917" y="1096149"/>
                </a:cubicBezTo>
                <a:cubicBezTo>
                  <a:pt x="747767" y="1096149"/>
                  <a:pt x="760306" y="1089452"/>
                  <a:pt x="769533" y="1076057"/>
                </a:cubicBezTo>
                <a:lnTo>
                  <a:pt x="769533" y="1093470"/>
                </a:lnTo>
                <a:lnTo>
                  <a:pt x="787504" y="1093470"/>
                </a:lnTo>
                <a:lnTo>
                  <a:pt x="787504" y="974929"/>
                </a:lnTo>
                <a:lnTo>
                  <a:pt x="767413" y="974929"/>
                </a:lnTo>
                <a:lnTo>
                  <a:pt x="767413" y="1038441"/>
                </a:lnTo>
                <a:cubicBezTo>
                  <a:pt x="767413" y="1048561"/>
                  <a:pt x="766315" y="1056282"/>
                  <a:pt x="764120" y="1061602"/>
                </a:cubicBezTo>
                <a:cubicBezTo>
                  <a:pt x="761924" y="1066923"/>
                  <a:pt x="758185" y="1071127"/>
                  <a:pt x="752902" y="1074216"/>
                </a:cubicBezTo>
                <a:cubicBezTo>
                  <a:pt x="747618" y="1077304"/>
                  <a:pt x="741963" y="1078848"/>
                  <a:pt x="735935" y="1078848"/>
                </a:cubicBezTo>
                <a:cubicBezTo>
                  <a:pt x="729908" y="1078848"/>
                  <a:pt x="724848" y="1077341"/>
                  <a:pt x="720755" y="1074327"/>
                </a:cubicBezTo>
                <a:cubicBezTo>
                  <a:pt x="716662" y="1071313"/>
                  <a:pt x="713983" y="1067165"/>
                  <a:pt x="712718" y="1061881"/>
                </a:cubicBezTo>
                <a:cubicBezTo>
                  <a:pt x="711900" y="1058235"/>
                  <a:pt x="711490" y="1051166"/>
                  <a:pt x="711490" y="1040673"/>
                </a:cubicBezTo>
                <a:lnTo>
                  <a:pt x="711490" y="974929"/>
                </a:lnTo>
                <a:close/>
                <a:moveTo>
                  <a:pt x="1868480" y="972250"/>
                </a:moveTo>
                <a:cubicBezTo>
                  <a:pt x="1860741" y="972250"/>
                  <a:pt x="1854156" y="973756"/>
                  <a:pt x="1848723" y="976770"/>
                </a:cubicBezTo>
                <a:cubicBezTo>
                  <a:pt x="1843291" y="979784"/>
                  <a:pt x="1838417" y="984305"/>
                  <a:pt x="1834101" y="990332"/>
                </a:cubicBezTo>
                <a:lnTo>
                  <a:pt x="1834101" y="974929"/>
                </a:lnTo>
                <a:lnTo>
                  <a:pt x="1815795" y="974929"/>
                </a:lnTo>
                <a:lnTo>
                  <a:pt x="1815795" y="1138900"/>
                </a:lnTo>
                <a:lnTo>
                  <a:pt x="1835887" y="1138900"/>
                </a:lnTo>
                <a:lnTo>
                  <a:pt x="1835887" y="1081192"/>
                </a:lnTo>
                <a:cubicBezTo>
                  <a:pt x="1839310" y="1085508"/>
                  <a:pt x="1843682" y="1089080"/>
                  <a:pt x="1849002" y="1091908"/>
                </a:cubicBezTo>
                <a:cubicBezTo>
                  <a:pt x="1854323" y="1094735"/>
                  <a:pt x="1860332" y="1096149"/>
                  <a:pt x="1867029" y="1096149"/>
                </a:cubicBezTo>
                <a:cubicBezTo>
                  <a:pt x="1876182" y="1096149"/>
                  <a:pt x="1884907" y="1093563"/>
                  <a:pt x="1893204" y="1088391"/>
                </a:cubicBezTo>
                <a:cubicBezTo>
                  <a:pt x="1901501" y="1083220"/>
                  <a:pt x="1907827" y="1075778"/>
                  <a:pt x="1912180" y="1066067"/>
                </a:cubicBezTo>
                <a:cubicBezTo>
                  <a:pt x="1916533" y="1056356"/>
                  <a:pt x="1918710" y="1045436"/>
                  <a:pt x="1918710" y="1033306"/>
                </a:cubicBezTo>
                <a:cubicBezTo>
                  <a:pt x="1918710" y="1021995"/>
                  <a:pt x="1916738" y="1011596"/>
                  <a:pt x="1912794" y="1002108"/>
                </a:cubicBezTo>
                <a:cubicBezTo>
                  <a:pt x="1908850" y="992621"/>
                  <a:pt x="1903008" y="985272"/>
                  <a:pt x="1895269" y="980063"/>
                </a:cubicBezTo>
                <a:cubicBezTo>
                  <a:pt x="1887530" y="974854"/>
                  <a:pt x="1878601" y="972250"/>
                  <a:pt x="1868480" y="972250"/>
                </a:cubicBezTo>
                <a:close/>
                <a:moveTo>
                  <a:pt x="1738256" y="972250"/>
                </a:moveTo>
                <a:cubicBezTo>
                  <a:pt x="1721810" y="972250"/>
                  <a:pt x="1709234" y="978761"/>
                  <a:pt x="1700528" y="991783"/>
                </a:cubicBezTo>
                <a:lnTo>
                  <a:pt x="1700528" y="974929"/>
                </a:lnTo>
                <a:lnTo>
                  <a:pt x="1682445" y="974929"/>
                </a:lnTo>
                <a:lnTo>
                  <a:pt x="1682445" y="1093470"/>
                </a:lnTo>
                <a:lnTo>
                  <a:pt x="1702537" y="1093470"/>
                </a:lnTo>
                <a:lnTo>
                  <a:pt x="1702537" y="1028730"/>
                </a:lnTo>
                <a:cubicBezTo>
                  <a:pt x="1702537" y="1013549"/>
                  <a:pt x="1705644" y="1003243"/>
                  <a:pt x="1711857" y="997811"/>
                </a:cubicBezTo>
                <a:cubicBezTo>
                  <a:pt x="1718071" y="992379"/>
                  <a:pt x="1725456" y="989663"/>
                  <a:pt x="1734014" y="989663"/>
                </a:cubicBezTo>
                <a:cubicBezTo>
                  <a:pt x="1739372" y="989663"/>
                  <a:pt x="1744041" y="990872"/>
                  <a:pt x="1748022" y="993290"/>
                </a:cubicBezTo>
                <a:cubicBezTo>
                  <a:pt x="1752004" y="995709"/>
                  <a:pt x="1754776" y="998946"/>
                  <a:pt x="1756338" y="1003001"/>
                </a:cubicBezTo>
                <a:cubicBezTo>
                  <a:pt x="1757901" y="1007057"/>
                  <a:pt x="1758682" y="1013177"/>
                  <a:pt x="1758682" y="1021363"/>
                </a:cubicBezTo>
                <a:lnTo>
                  <a:pt x="1758682" y="1093470"/>
                </a:lnTo>
                <a:lnTo>
                  <a:pt x="1778774" y="1093470"/>
                </a:lnTo>
                <a:lnTo>
                  <a:pt x="1778774" y="1020582"/>
                </a:lnTo>
                <a:cubicBezTo>
                  <a:pt x="1778774" y="1011280"/>
                  <a:pt x="1778402" y="1004769"/>
                  <a:pt x="1777658" y="1001048"/>
                </a:cubicBezTo>
                <a:cubicBezTo>
                  <a:pt x="1776467" y="995318"/>
                  <a:pt x="1774384" y="990370"/>
                  <a:pt x="1771407" y="986202"/>
                </a:cubicBezTo>
                <a:cubicBezTo>
                  <a:pt x="1768431" y="982035"/>
                  <a:pt x="1763947" y="978668"/>
                  <a:pt x="1757957" y="976101"/>
                </a:cubicBezTo>
                <a:cubicBezTo>
                  <a:pt x="1751966" y="973533"/>
                  <a:pt x="1745399" y="972250"/>
                  <a:pt x="1738256" y="972250"/>
                </a:cubicBezTo>
                <a:close/>
                <a:moveTo>
                  <a:pt x="1545002" y="972250"/>
                </a:moveTo>
                <a:cubicBezTo>
                  <a:pt x="1540314" y="972250"/>
                  <a:pt x="1536017" y="973589"/>
                  <a:pt x="1532110" y="976268"/>
                </a:cubicBezTo>
                <a:cubicBezTo>
                  <a:pt x="1528203" y="978947"/>
                  <a:pt x="1523943" y="984491"/>
                  <a:pt x="1519329" y="992900"/>
                </a:cubicBezTo>
                <a:lnTo>
                  <a:pt x="1519329" y="974929"/>
                </a:lnTo>
                <a:lnTo>
                  <a:pt x="1501247" y="974929"/>
                </a:lnTo>
                <a:lnTo>
                  <a:pt x="1501247" y="1093470"/>
                </a:lnTo>
                <a:lnTo>
                  <a:pt x="1521339" y="1093470"/>
                </a:lnTo>
                <a:lnTo>
                  <a:pt x="1521339" y="1031409"/>
                </a:lnTo>
                <a:cubicBezTo>
                  <a:pt x="1521339" y="1022926"/>
                  <a:pt x="1522455" y="1015112"/>
                  <a:pt x="1524687" y="1007968"/>
                </a:cubicBezTo>
                <a:cubicBezTo>
                  <a:pt x="1526176" y="1003280"/>
                  <a:pt x="1528668" y="999615"/>
                  <a:pt x="1532166" y="996974"/>
                </a:cubicBezTo>
                <a:cubicBezTo>
                  <a:pt x="1535663" y="994332"/>
                  <a:pt x="1539607" y="993011"/>
                  <a:pt x="1543998" y="993011"/>
                </a:cubicBezTo>
                <a:cubicBezTo>
                  <a:pt x="1548909" y="993011"/>
                  <a:pt x="1553820" y="994462"/>
                  <a:pt x="1558732" y="997364"/>
                </a:cubicBezTo>
                <a:lnTo>
                  <a:pt x="1565652" y="978724"/>
                </a:lnTo>
                <a:cubicBezTo>
                  <a:pt x="1558657" y="974408"/>
                  <a:pt x="1551774" y="972250"/>
                  <a:pt x="1545002" y="972250"/>
                </a:cubicBezTo>
                <a:close/>
                <a:moveTo>
                  <a:pt x="1426312" y="972250"/>
                </a:moveTo>
                <a:cubicBezTo>
                  <a:pt x="1409941" y="972250"/>
                  <a:pt x="1396621" y="977756"/>
                  <a:pt x="1386352" y="988770"/>
                </a:cubicBezTo>
                <a:cubicBezTo>
                  <a:pt x="1376082" y="999783"/>
                  <a:pt x="1370948" y="1015261"/>
                  <a:pt x="1370948" y="1035204"/>
                </a:cubicBezTo>
                <a:cubicBezTo>
                  <a:pt x="1370948" y="1054477"/>
                  <a:pt x="1376027" y="1069453"/>
                  <a:pt x="1386184" y="1080131"/>
                </a:cubicBezTo>
                <a:cubicBezTo>
                  <a:pt x="1396342" y="1090810"/>
                  <a:pt x="1410090" y="1096149"/>
                  <a:pt x="1427428" y="1096149"/>
                </a:cubicBezTo>
                <a:cubicBezTo>
                  <a:pt x="1441195" y="1096149"/>
                  <a:pt x="1452506" y="1092800"/>
                  <a:pt x="1461361" y="1086103"/>
                </a:cubicBezTo>
                <a:cubicBezTo>
                  <a:pt x="1470216" y="1079406"/>
                  <a:pt x="1476281" y="1069993"/>
                  <a:pt x="1479555" y="1057863"/>
                </a:cubicBezTo>
                <a:lnTo>
                  <a:pt x="1458794" y="1055296"/>
                </a:lnTo>
                <a:cubicBezTo>
                  <a:pt x="1455743" y="1063779"/>
                  <a:pt x="1451613" y="1069955"/>
                  <a:pt x="1446404" y="1073825"/>
                </a:cubicBezTo>
                <a:cubicBezTo>
                  <a:pt x="1441195" y="1077694"/>
                  <a:pt x="1434907" y="1079629"/>
                  <a:pt x="1427540" y="1079629"/>
                </a:cubicBezTo>
                <a:cubicBezTo>
                  <a:pt x="1417643" y="1079629"/>
                  <a:pt x="1409383" y="1076169"/>
                  <a:pt x="1402760" y="1069248"/>
                </a:cubicBezTo>
                <a:cubicBezTo>
                  <a:pt x="1396137" y="1062328"/>
                  <a:pt x="1392453" y="1052356"/>
                  <a:pt x="1391709" y="1039334"/>
                </a:cubicBezTo>
                <a:lnTo>
                  <a:pt x="1480113" y="1039334"/>
                </a:lnTo>
                <a:cubicBezTo>
                  <a:pt x="1480188" y="1036953"/>
                  <a:pt x="1480225" y="1035167"/>
                  <a:pt x="1480225" y="1033976"/>
                </a:cubicBezTo>
                <a:cubicBezTo>
                  <a:pt x="1480225" y="1014405"/>
                  <a:pt x="1475202" y="999225"/>
                  <a:pt x="1465156" y="988435"/>
                </a:cubicBezTo>
                <a:cubicBezTo>
                  <a:pt x="1455110" y="977645"/>
                  <a:pt x="1442162" y="972250"/>
                  <a:pt x="1426312" y="972250"/>
                </a:cubicBezTo>
                <a:close/>
                <a:moveTo>
                  <a:pt x="1302301" y="972250"/>
                </a:moveTo>
                <a:cubicBezTo>
                  <a:pt x="1296124" y="972250"/>
                  <a:pt x="1290339" y="973050"/>
                  <a:pt x="1284944" y="974649"/>
                </a:cubicBezTo>
                <a:cubicBezTo>
                  <a:pt x="1279549" y="976249"/>
                  <a:pt x="1275289" y="978203"/>
                  <a:pt x="1272163" y="980510"/>
                </a:cubicBezTo>
                <a:cubicBezTo>
                  <a:pt x="1267996" y="983486"/>
                  <a:pt x="1264703" y="987226"/>
                  <a:pt x="1262285" y="991728"/>
                </a:cubicBezTo>
                <a:cubicBezTo>
                  <a:pt x="1259866" y="996230"/>
                  <a:pt x="1258657" y="1001122"/>
                  <a:pt x="1258657" y="1006406"/>
                </a:cubicBezTo>
                <a:cubicBezTo>
                  <a:pt x="1258657" y="1012210"/>
                  <a:pt x="1260127" y="1017512"/>
                  <a:pt x="1263066" y="1022312"/>
                </a:cubicBezTo>
                <a:cubicBezTo>
                  <a:pt x="1266005" y="1027111"/>
                  <a:pt x="1270321" y="1030869"/>
                  <a:pt x="1276014" y="1033585"/>
                </a:cubicBezTo>
                <a:cubicBezTo>
                  <a:pt x="1281707" y="1036302"/>
                  <a:pt x="1291920" y="1039520"/>
                  <a:pt x="1306654" y="1043241"/>
                </a:cubicBezTo>
                <a:cubicBezTo>
                  <a:pt x="1317593" y="1045994"/>
                  <a:pt x="1324439" y="1048264"/>
                  <a:pt x="1327192" y="1050050"/>
                </a:cubicBezTo>
                <a:cubicBezTo>
                  <a:pt x="1331136" y="1052654"/>
                  <a:pt x="1333108" y="1056226"/>
                  <a:pt x="1333108" y="1060765"/>
                </a:cubicBezTo>
                <a:cubicBezTo>
                  <a:pt x="1333108" y="1065825"/>
                  <a:pt x="1330876" y="1070234"/>
                  <a:pt x="1326411" y="1073992"/>
                </a:cubicBezTo>
                <a:cubicBezTo>
                  <a:pt x="1321946" y="1077750"/>
                  <a:pt x="1315100" y="1079629"/>
                  <a:pt x="1305873" y="1079629"/>
                </a:cubicBezTo>
                <a:cubicBezTo>
                  <a:pt x="1296720" y="1079629"/>
                  <a:pt x="1289595" y="1077508"/>
                  <a:pt x="1284497" y="1073267"/>
                </a:cubicBezTo>
                <a:cubicBezTo>
                  <a:pt x="1279400" y="1069025"/>
                  <a:pt x="1276293" y="1062923"/>
                  <a:pt x="1275177" y="1054961"/>
                </a:cubicBezTo>
                <a:lnTo>
                  <a:pt x="1255308" y="1058086"/>
                </a:lnTo>
                <a:cubicBezTo>
                  <a:pt x="1257541" y="1070662"/>
                  <a:pt x="1262694" y="1080150"/>
                  <a:pt x="1270768" y="1086550"/>
                </a:cubicBezTo>
                <a:cubicBezTo>
                  <a:pt x="1278842" y="1092949"/>
                  <a:pt x="1290581" y="1096149"/>
                  <a:pt x="1305984" y="1096149"/>
                </a:cubicBezTo>
                <a:cubicBezTo>
                  <a:pt x="1315286" y="1096149"/>
                  <a:pt x="1323620" y="1094531"/>
                  <a:pt x="1330987" y="1091294"/>
                </a:cubicBezTo>
                <a:cubicBezTo>
                  <a:pt x="1338354" y="1088057"/>
                  <a:pt x="1343991" y="1083480"/>
                  <a:pt x="1347898" y="1077564"/>
                </a:cubicBezTo>
                <a:cubicBezTo>
                  <a:pt x="1351805" y="1071648"/>
                  <a:pt x="1353758" y="1065342"/>
                  <a:pt x="1353758" y="1058644"/>
                </a:cubicBezTo>
                <a:cubicBezTo>
                  <a:pt x="1353758" y="1051798"/>
                  <a:pt x="1352158" y="1046068"/>
                  <a:pt x="1348958" y="1041455"/>
                </a:cubicBezTo>
                <a:cubicBezTo>
                  <a:pt x="1345759" y="1036841"/>
                  <a:pt x="1341350" y="1033325"/>
                  <a:pt x="1335731" y="1030907"/>
                </a:cubicBezTo>
                <a:cubicBezTo>
                  <a:pt x="1330113" y="1028488"/>
                  <a:pt x="1320197" y="1025381"/>
                  <a:pt x="1305984" y="1021586"/>
                </a:cubicBezTo>
                <a:cubicBezTo>
                  <a:pt x="1296162" y="1018907"/>
                  <a:pt x="1290246" y="1017196"/>
                  <a:pt x="1288237" y="1016452"/>
                </a:cubicBezTo>
                <a:cubicBezTo>
                  <a:pt x="1284739" y="1015038"/>
                  <a:pt x="1282172" y="1013252"/>
                  <a:pt x="1280535" y="1011094"/>
                </a:cubicBezTo>
                <a:cubicBezTo>
                  <a:pt x="1278898" y="1009010"/>
                  <a:pt x="1278079" y="1006666"/>
                  <a:pt x="1278079" y="1004062"/>
                </a:cubicBezTo>
                <a:cubicBezTo>
                  <a:pt x="1278079" y="999969"/>
                  <a:pt x="1280051" y="996397"/>
                  <a:pt x="1283995" y="993346"/>
                </a:cubicBezTo>
                <a:cubicBezTo>
                  <a:pt x="1287939" y="990295"/>
                  <a:pt x="1294525" y="988770"/>
                  <a:pt x="1303752" y="988770"/>
                </a:cubicBezTo>
                <a:cubicBezTo>
                  <a:pt x="1311565" y="988770"/>
                  <a:pt x="1317612" y="990481"/>
                  <a:pt x="1321890" y="993904"/>
                </a:cubicBezTo>
                <a:cubicBezTo>
                  <a:pt x="1326169" y="997327"/>
                  <a:pt x="1328755" y="1002090"/>
                  <a:pt x="1329648" y="1008192"/>
                </a:cubicBezTo>
                <a:lnTo>
                  <a:pt x="1349293" y="1005513"/>
                </a:lnTo>
                <a:cubicBezTo>
                  <a:pt x="1348028" y="997848"/>
                  <a:pt x="1345721" y="991728"/>
                  <a:pt x="1342373" y="987151"/>
                </a:cubicBezTo>
                <a:cubicBezTo>
                  <a:pt x="1339024" y="982575"/>
                  <a:pt x="1333834" y="978947"/>
                  <a:pt x="1326802" y="976268"/>
                </a:cubicBezTo>
                <a:cubicBezTo>
                  <a:pt x="1319770" y="973589"/>
                  <a:pt x="1311603" y="972250"/>
                  <a:pt x="1302301" y="972250"/>
                </a:cubicBezTo>
                <a:close/>
                <a:moveTo>
                  <a:pt x="868839" y="972250"/>
                </a:moveTo>
                <a:cubicBezTo>
                  <a:pt x="858347" y="972250"/>
                  <a:pt x="849212" y="974854"/>
                  <a:pt x="841436" y="980063"/>
                </a:cubicBezTo>
                <a:cubicBezTo>
                  <a:pt x="833660" y="985272"/>
                  <a:pt x="827725" y="992658"/>
                  <a:pt x="823632" y="1002220"/>
                </a:cubicBezTo>
                <a:cubicBezTo>
                  <a:pt x="819540" y="1011782"/>
                  <a:pt x="817493" y="1022219"/>
                  <a:pt x="817493" y="1033530"/>
                </a:cubicBezTo>
                <a:cubicBezTo>
                  <a:pt x="817493" y="1049975"/>
                  <a:pt x="821958" y="1064077"/>
                  <a:pt x="830888" y="1075834"/>
                </a:cubicBezTo>
                <a:cubicBezTo>
                  <a:pt x="839817" y="1087592"/>
                  <a:pt x="852431" y="1093470"/>
                  <a:pt x="868727" y="1093470"/>
                </a:cubicBezTo>
                <a:cubicBezTo>
                  <a:pt x="881824" y="1093470"/>
                  <a:pt x="892763" y="1088298"/>
                  <a:pt x="901544" y="1077955"/>
                </a:cubicBezTo>
                <a:cubicBezTo>
                  <a:pt x="901618" y="1091052"/>
                  <a:pt x="901135" y="1099647"/>
                  <a:pt x="900093" y="1103739"/>
                </a:cubicBezTo>
                <a:cubicBezTo>
                  <a:pt x="898307" y="1110437"/>
                  <a:pt x="894884" y="1115646"/>
                  <a:pt x="889824" y="1119366"/>
                </a:cubicBezTo>
                <a:cubicBezTo>
                  <a:pt x="884764" y="1123087"/>
                  <a:pt x="877583" y="1124947"/>
                  <a:pt x="868281" y="1124947"/>
                </a:cubicBezTo>
                <a:cubicBezTo>
                  <a:pt x="859649" y="1124947"/>
                  <a:pt x="852840" y="1123087"/>
                  <a:pt x="847854" y="1119366"/>
                </a:cubicBezTo>
                <a:cubicBezTo>
                  <a:pt x="844134" y="1116613"/>
                  <a:pt x="841864" y="1112223"/>
                  <a:pt x="841045" y="1106195"/>
                </a:cubicBezTo>
                <a:lnTo>
                  <a:pt x="821512" y="1103293"/>
                </a:lnTo>
                <a:cubicBezTo>
                  <a:pt x="821214" y="1116092"/>
                  <a:pt x="825418" y="1125673"/>
                  <a:pt x="834125" y="1132035"/>
                </a:cubicBezTo>
                <a:cubicBezTo>
                  <a:pt x="842831" y="1138398"/>
                  <a:pt x="854254" y="1141579"/>
                  <a:pt x="868392" y="1141579"/>
                </a:cubicBezTo>
                <a:cubicBezTo>
                  <a:pt x="880299" y="1141579"/>
                  <a:pt x="890326" y="1139346"/>
                  <a:pt x="898474" y="1134882"/>
                </a:cubicBezTo>
                <a:cubicBezTo>
                  <a:pt x="906623" y="1130417"/>
                  <a:pt x="912576" y="1124333"/>
                  <a:pt x="916334" y="1116632"/>
                </a:cubicBezTo>
                <a:cubicBezTo>
                  <a:pt x="920092" y="1108930"/>
                  <a:pt x="921971" y="1095851"/>
                  <a:pt x="921971" y="1077397"/>
                </a:cubicBezTo>
                <a:lnTo>
                  <a:pt x="921971" y="974929"/>
                </a:lnTo>
                <a:lnTo>
                  <a:pt x="903442" y="974929"/>
                </a:lnTo>
                <a:lnTo>
                  <a:pt x="903442" y="989216"/>
                </a:lnTo>
                <a:cubicBezTo>
                  <a:pt x="894363" y="977905"/>
                  <a:pt x="882829" y="972250"/>
                  <a:pt x="868839" y="972250"/>
                </a:cubicBezTo>
                <a:close/>
                <a:moveTo>
                  <a:pt x="616129" y="972250"/>
                </a:moveTo>
                <a:cubicBezTo>
                  <a:pt x="601469" y="972250"/>
                  <a:pt x="589042" y="976640"/>
                  <a:pt x="578847" y="985421"/>
                </a:cubicBezTo>
                <a:cubicBezTo>
                  <a:pt x="566643" y="995988"/>
                  <a:pt x="560541" y="1012247"/>
                  <a:pt x="560541" y="1034199"/>
                </a:cubicBezTo>
                <a:cubicBezTo>
                  <a:pt x="560541" y="1054217"/>
                  <a:pt x="565657" y="1069546"/>
                  <a:pt x="575889" y="1080187"/>
                </a:cubicBezTo>
                <a:cubicBezTo>
                  <a:pt x="586121" y="1090829"/>
                  <a:pt x="599534" y="1096149"/>
                  <a:pt x="616129" y="1096149"/>
                </a:cubicBezTo>
                <a:cubicBezTo>
                  <a:pt x="626472" y="1096149"/>
                  <a:pt x="636016" y="1093731"/>
                  <a:pt x="644760" y="1088894"/>
                </a:cubicBezTo>
                <a:cubicBezTo>
                  <a:pt x="653503" y="1084057"/>
                  <a:pt x="660163" y="1077267"/>
                  <a:pt x="664740" y="1068523"/>
                </a:cubicBezTo>
                <a:cubicBezTo>
                  <a:pt x="669316" y="1059779"/>
                  <a:pt x="671604" y="1047780"/>
                  <a:pt x="671604" y="1032525"/>
                </a:cubicBezTo>
                <a:cubicBezTo>
                  <a:pt x="671604" y="1013698"/>
                  <a:pt x="666433" y="998946"/>
                  <a:pt x="656089" y="988267"/>
                </a:cubicBezTo>
                <a:cubicBezTo>
                  <a:pt x="645746" y="977589"/>
                  <a:pt x="632425" y="972250"/>
                  <a:pt x="616129" y="972250"/>
                </a:cubicBezTo>
                <a:close/>
                <a:moveTo>
                  <a:pt x="535352" y="972250"/>
                </a:moveTo>
                <a:cubicBezTo>
                  <a:pt x="530664" y="972250"/>
                  <a:pt x="526367" y="973589"/>
                  <a:pt x="522460" y="976268"/>
                </a:cubicBezTo>
                <a:cubicBezTo>
                  <a:pt x="518553" y="978947"/>
                  <a:pt x="514293" y="984491"/>
                  <a:pt x="509679" y="992900"/>
                </a:cubicBezTo>
                <a:lnTo>
                  <a:pt x="509679" y="974929"/>
                </a:lnTo>
                <a:lnTo>
                  <a:pt x="491597" y="974929"/>
                </a:lnTo>
                <a:lnTo>
                  <a:pt x="491597" y="1093470"/>
                </a:lnTo>
                <a:lnTo>
                  <a:pt x="511689" y="1093470"/>
                </a:lnTo>
                <a:lnTo>
                  <a:pt x="511689" y="1031409"/>
                </a:lnTo>
                <a:cubicBezTo>
                  <a:pt x="511689" y="1022926"/>
                  <a:pt x="512805" y="1015112"/>
                  <a:pt x="515037" y="1007968"/>
                </a:cubicBezTo>
                <a:cubicBezTo>
                  <a:pt x="516525" y="1003280"/>
                  <a:pt x="519018" y="999615"/>
                  <a:pt x="522516" y="996974"/>
                </a:cubicBezTo>
                <a:cubicBezTo>
                  <a:pt x="526013" y="994332"/>
                  <a:pt x="529957" y="993011"/>
                  <a:pt x="534348" y="993011"/>
                </a:cubicBezTo>
                <a:cubicBezTo>
                  <a:pt x="539259" y="993011"/>
                  <a:pt x="544170" y="994462"/>
                  <a:pt x="549082" y="997364"/>
                </a:cubicBezTo>
                <a:lnTo>
                  <a:pt x="556002" y="978724"/>
                </a:lnTo>
                <a:cubicBezTo>
                  <a:pt x="549007" y="974408"/>
                  <a:pt x="542124" y="972250"/>
                  <a:pt x="535352" y="972250"/>
                </a:cubicBezTo>
                <a:close/>
                <a:moveTo>
                  <a:pt x="416104" y="972250"/>
                </a:moveTo>
                <a:cubicBezTo>
                  <a:pt x="401444" y="972250"/>
                  <a:pt x="389017" y="976640"/>
                  <a:pt x="378822" y="985421"/>
                </a:cubicBezTo>
                <a:cubicBezTo>
                  <a:pt x="366618" y="995988"/>
                  <a:pt x="360516" y="1012247"/>
                  <a:pt x="360516" y="1034199"/>
                </a:cubicBezTo>
                <a:cubicBezTo>
                  <a:pt x="360516" y="1054217"/>
                  <a:pt x="365632" y="1069546"/>
                  <a:pt x="375864" y="1080187"/>
                </a:cubicBezTo>
                <a:cubicBezTo>
                  <a:pt x="386096" y="1090829"/>
                  <a:pt x="399509" y="1096149"/>
                  <a:pt x="416104" y="1096149"/>
                </a:cubicBezTo>
                <a:cubicBezTo>
                  <a:pt x="426447" y="1096149"/>
                  <a:pt x="435991" y="1093731"/>
                  <a:pt x="444735" y="1088894"/>
                </a:cubicBezTo>
                <a:cubicBezTo>
                  <a:pt x="453478" y="1084057"/>
                  <a:pt x="460138" y="1077267"/>
                  <a:pt x="464715" y="1068523"/>
                </a:cubicBezTo>
                <a:cubicBezTo>
                  <a:pt x="469291" y="1059779"/>
                  <a:pt x="471579" y="1047780"/>
                  <a:pt x="471579" y="1032525"/>
                </a:cubicBezTo>
                <a:cubicBezTo>
                  <a:pt x="471579" y="1013698"/>
                  <a:pt x="466408" y="998946"/>
                  <a:pt x="456064" y="988267"/>
                </a:cubicBezTo>
                <a:cubicBezTo>
                  <a:pt x="445720" y="977589"/>
                  <a:pt x="432400" y="972250"/>
                  <a:pt x="416104" y="972250"/>
                </a:cubicBezTo>
                <a:close/>
                <a:moveTo>
                  <a:pt x="2106159" y="933517"/>
                </a:moveTo>
                <a:lnTo>
                  <a:pt x="2086179" y="945572"/>
                </a:lnTo>
                <a:lnTo>
                  <a:pt x="2086179" y="974929"/>
                </a:lnTo>
                <a:lnTo>
                  <a:pt x="2071445" y="974929"/>
                </a:lnTo>
                <a:lnTo>
                  <a:pt x="2071445" y="990556"/>
                </a:lnTo>
                <a:lnTo>
                  <a:pt x="2086179" y="990556"/>
                </a:lnTo>
                <a:lnTo>
                  <a:pt x="2086179" y="1058756"/>
                </a:lnTo>
                <a:cubicBezTo>
                  <a:pt x="2086179" y="1070811"/>
                  <a:pt x="2086997" y="1078718"/>
                  <a:pt x="2088634" y="1082476"/>
                </a:cubicBezTo>
                <a:cubicBezTo>
                  <a:pt x="2090271" y="1086233"/>
                  <a:pt x="2093099" y="1089266"/>
                  <a:pt x="2097117" y="1091573"/>
                </a:cubicBezTo>
                <a:cubicBezTo>
                  <a:pt x="2101136" y="1093879"/>
                  <a:pt x="2106791" y="1095033"/>
                  <a:pt x="2114084" y="1095033"/>
                </a:cubicBezTo>
                <a:cubicBezTo>
                  <a:pt x="2118549" y="1095033"/>
                  <a:pt x="2123609" y="1094438"/>
                  <a:pt x="2129264" y="1093247"/>
                </a:cubicBezTo>
                <a:lnTo>
                  <a:pt x="2126362" y="1075499"/>
                </a:lnTo>
                <a:cubicBezTo>
                  <a:pt x="2122716" y="1076020"/>
                  <a:pt x="2119776" y="1076281"/>
                  <a:pt x="2117544" y="1076281"/>
                </a:cubicBezTo>
                <a:cubicBezTo>
                  <a:pt x="2114567" y="1076281"/>
                  <a:pt x="2112279" y="1075797"/>
                  <a:pt x="2110679" y="1074829"/>
                </a:cubicBezTo>
                <a:cubicBezTo>
                  <a:pt x="2109079" y="1073862"/>
                  <a:pt x="2107926" y="1072560"/>
                  <a:pt x="2107219" y="1070923"/>
                </a:cubicBezTo>
                <a:cubicBezTo>
                  <a:pt x="2106512" y="1069286"/>
                  <a:pt x="2106159" y="1065602"/>
                  <a:pt x="2106159" y="1059872"/>
                </a:cubicBezTo>
                <a:lnTo>
                  <a:pt x="2106159" y="990556"/>
                </a:lnTo>
                <a:lnTo>
                  <a:pt x="2126362" y="990556"/>
                </a:lnTo>
                <a:lnTo>
                  <a:pt x="2126362" y="974929"/>
                </a:lnTo>
                <a:lnTo>
                  <a:pt x="2106159" y="974929"/>
                </a:lnTo>
                <a:close/>
                <a:moveTo>
                  <a:pt x="191634" y="933517"/>
                </a:moveTo>
                <a:lnTo>
                  <a:pt x="171654" y="945572"/>
                </a:lnTo>
                <a:lnTo>
                  <a:pt x="171654" y="974929"/>
                </a:lnTo>
                <a:lnTo>
                  <a:pt x="156920" y="974929"/>
                </a:lnTo>
                <a:lnTo>
                  <a:pt x="156920" y="990556"/>
                </a:lnTo>
                <a:lnTo>
                  <a:pt x="171654" y="990556"/>
                </a:lnTo>
                <a:lnTo>
                  <a:pt x="171654" y="1058756"/>
                </a:lnTo>
                <a:cubicBezTo>
                  <a:pt x="171654" y="1070811"/>
                  <a:pt x="172472" y="1078718"/>
                  <a:pt x="174109" y="1082476"/>
                </a:cubicBezTo>
                <a:cubicBezTo>
                  <a:pt x="175746" y="1086233"/>
                  <a:pt x="178574" y="1089266"/>
                  <a:pt x="182592" y="1091573"/>
                </a:cubicBezTo>
                <a:cubicBezTo>
                  <a:pt x="186611" y="1093879"/>
                  <a:pt x="192266" y="1095033"/>
                  <a:pt x="199559" y="1095033"/>
                </a:cubicBezTo>
                <a:cubicBezTo>
                  <a:pt x="204024" y="1095033"/>
                  <a:pt x="209084" y="1094438"/>
                  <a:pt x="214739" y="1093247"/>
                </a:cubicBezTo>
                <a:lnTo>
                  <a:pt x="211837" y="1075499"/>
                </a:lnTo>
                <a:cubicBezTo>
                  <a:pt x="208191" y="1076020"/>
                  <a:pt x="205251" y="1076281"/>
                  <a:pt x="203019" y="1076281"/>
                </a:cubicBezTo>
                <a:cubicBezTo>
                  <a:pt x="200042" y="1076281"/>
                  <a:pt x="197754" y="1075797"/>
                  <a:pt x="196154" y="1074829"/>
                </a:cubicBezTo>
                <a:cubicBezTo>
                  <a:pt x="194554" y="1073862"/>
                  <a:pt x="193401" y="1072560"/>
                  <a:pt x="192694" y="1070923"/>
                </a:cubicBezTo>
                <a:cubicBezTo>
                  <a:pt x="191987" y="1069286"/>
                  <a:pt x="191634" y="1065602"/>
                  <a:pt x="191634" y="1059872"/>
                </a:cubicBezTo>
                <a:lnTo>
                  <a:pt x="191634" y="990556"/>
                </a:lnTo>
                <a:lnTo>
                  <a:pt x="211837" y="990556"/>
                </a:lnTo>
                <a:lnTo>
                  <a:pt x="211837" y="974929"/>
                </a:lnTo>
                <a:lnTo>
                  <a:pt x="191634" y="974929"/>
                </a:lnTo>
                <a:close/>
                <a:moveTo>
                  <a:pt x="1634932" y="929834"/>
                </a:moveTo>
                <a:lnTo>
                  <a:pt x="1634932" y="952939"/>
                </a:lnTo>
                <a:lnTo>
                  <a:pt x="1655024" y="952939"/>
                </a:lnTo>
                <a:lnTo>
                  <a:pt x="1655024" y="929834"/>
                </a:lnTo>
                <a:close/>
                <a:moveTo>
                  <a:pt x="958545" y="929834"/>
                </a:moveTo>
                <a:lnTo>
                  <a:pt x="958545" y="1093470"/>
                </a:lnTo>
                <a:lnTo>
                  <a:pt x="978637" y="1093470"/>
                </a:lnTo>
                <a:lnTo>
                  <a:pt x="978637" y="1028618"/>
                </a:lnTo>
                <a:cubicBezTo>
                  <a:pt x="978637" y="1019317"/>
                  <a:pt x="979753" y="1012024"/>
                  <a:pt x="981985" y="1006741"/>
                </a:cubicBezTo>
                <a:cubicBezTo>
                  <a:pt x="984218" y="1001457"/>
                  <a:pt x="987957" y="997271"/>
                  <a:pt x="993203" y="994183"/>
                </a:cubicBezTo>
                <a:cubicBezTo>
                  <a:pt x="998450" y="991095"/>
                  <a:pt x="1004049" y="989551"/>
                  <a:pt x="1010002" y="989551"/>
                </a:cubicBezTo>
                <a:cubicBezTo>
                  <a:pt x="1017965" y="989551"/>
                  <a:pt x="1024123" y="991839"/>
                  <a:pt x="1028476" y="996416"/>
                </a:cubicBezTo>
                <a:cubicBezTo>
                  <a:pt x="1032829" y="1000992"/>
                  <a:pt x="1035006" y="1008303"/>
                  <a:pt x="1035006" y="1018349"/>
                </a:cubicBezTo>
                <a:lnTo>
                  <a:pt x="1035006" y="1093470"/>
                </a:lnTo>
                <a:lnTo>
                  <a:pt x="1055097" y="1093470"/>
                </a:lnTo>
                <a:lnTo>
                  <a:pt x="1055097" y="1018349"/>
                </a:lnTo>
                <a:cubicBezTo>
                  <a:pt x="1055097" y="1006741"/>
                  <a:pt x="1053702" y="997885"/>
                  <a:pt x="1050911" y="991783"/>
                </a:cubicBezTo>
                <a:cubicBezTo>
                  <a:pt x="1048121" y="985681"/>
                  <a:pt x="1043489" y="980900"/>
                  <a:pt x="1037015" y="977440"/>
                </a:cubicBezTo>
                <a:cubicBezTo>
                  <a:pt x="1030541" y="973980"/>
                  <a:pt x="1022913" y="972250"/>
                  <a:pt x="1014132" y="972250"/>
                </a:cubicBezTo>
                <a:cubicBezTo>
                  <a:pt x="999845" y="972250"/>
                  <a:pt x="988013" y="977682"/>
                  <a:pt x="978637" y="988546"/>
                </a:cubicBezTo>
                <a:lnTo>
                  <a:pt x="978637" y="929834"/>
                </a:lnTo>
                <a:close/>
                <a:moveTo>
                  <a:pt x="234645" y="929834"/>
                </a:moveTo>
                <a:lnTo>
                  <a:pt x="234645" y="1093470"/>
                </a:lnTo>
                <a:lnTo>
                  <a:pt x="254737" y="1093470"/>
                </a:lnTo>
                <a:lnTo>
                  <a:pt x="254737" y="1028618"/>
                </a:lnTo>
                <a:cubicBezTo>
                  <a:pt x="254737" y="1019317"/>
                  <a:pt x="255853" y="1012024"/>
                  <a:pt x="258085" y="1006741"/>
                </a:cubicBezTo>
                <a:cubicBezTo>
                  <a:pt x="260318" y="1001457"/>
                  <a:pt x="264057" y="997271"/>
                  <a:pt x="269303" y="994183"/>
                </a:cubicBezTo>
                <a:cubicBezTo>
                  <a:pt x="274550" y="991095"/>
                  <a:pt x="280149" y="989551"/>
                  <a:pt x="286102" y="989551"/>
                </a:cubicBezTo>
                <a:cubicBezTo>
                  <a:pt x="294065" y="989551"/>
                  <a:pt x="300222" y="991839"/>
                  <a:pt x="304576" y="996416"/>
                </a:cubicBezTo>
                <a:cubicBezTo>
                  <a:pt x="308929" y="1000992"/>
                  <a:pt x="311105" y="1008303"/>
                  <a:pt x="311105" y="1018349"/>
                </a:cubicBezTo>
                <a:lnTo>
                  <a:pt x="311105" y="1093470"/>
                </a:lnTo>
                <a:lnTo>
                  <a:pt x="331197" y="1093470"/>
                </a:lnTo>
                <a:lnTo>
                  <a:pt x="331197" y="1018349"/>
                </a:lnTo>
                <a:cubicBezTo>
                  <a:pt x="331197" y="1006741"/>
                  <a:pt x="329802" y="997885"/>
                  <a:pt x="327011" y="991783"/>
                </a:cubicBezTo>
                <a:cubicBezTo>
                  <a:pt x="324221" y="985681"/>
                  <a:pt x="319589" y="980900"/>
                  <a:pt x="313115" y="977440"/>
                </a:cubicBezTo>
                <a:cubicBezTo>
                  <a:pt x="306641" y="973980"/>
                  <a:pt x="299013" y="972250"/>
                  <a:pt x="290232" y="972250"/>
                </a:cubicBezTo>
                <a:cubicBezTo>
                  <a:pt x="275945" y="972250"/>
                  <a:pt x="264113" y="977682"/>
                  <a:pt x="254737" y="988546"/>
                </a:cubicBezTo>
                <a:lnTo>
                  <a:pt x="254737" y="929834"/>
                </a:lnTo>
                <a:close/>
                <a:moveTo>
                  <a:pt x="1346205" y="712656"/>
                </a:moveTo>
                <a:cubicBezTo>
                  <a:pt x="1355358" y="712656"/>
                  <a:pt x="1363060" y="716451"/>
                  <a:pt x="1369311" y="724042"/>
                </a:cubicBezTo>
                <a:cubicBezTo>
                  <a:pt x="1375561" y="731632"/>
                  <a:pt x="1378687" y="743538"/>
                  <a:pt x="1378687" y="759760"/>
                </a:cubicBezTo>
                <a:cubicBezTo>
                  <a:pt x="1378687" y="774494"/>
                  <a:pt x="1375617" y="785452"/>
                  <a:pt x="1369478" y="792633"/>
                </a:cubicBezTo>
                <a:cubicBezTo>
                  <a:pt x="1363339" y="799814"/>
                  <a:pt x="1355879" y="803404"/>
                  <a:pt x="1347098" y="803404"/>
                </a:cubicBezTo>
                <a:cubicBezTo>
                  <a:pt x="1338392" y="803404"/>
                  <a:pt x="1330839" y="799646"/>
                  <a:pt x="1324439" y="792130"/>
                </a:cubicBezTo>
                <a:cubicBezTo>
                  <a:pt x="1318039" y="784615"/>
                  <a:pt x="1314840" y="773266"/>
                  <a:pt x="1314840" y="758086"/>
                </a:cubicBezTo>
                <a:cubicBezTo>
                  <a:pt x="1314840" y="742385"/>
                  <a:pt x="1317835" y="730888"/>
                  <a:pt x="1323825" y="723595"/>
                </a:cubicBezTo>
                <a:cubicBezTo>
                  <a:pt x="1329815" y="716302"/>
                  <a:pt x="1337275" y="712656"/>
                  <a:pt x="1346205" y="712656"/>
                </a:cubicBezTo>
                <a:close/>
                <a:moveTo>
                  <a:pt x="1226510" y="712545"/>
                </a:moveTo>
                <a:cubicBezTo>
                  <a:pt x="1236705" y="712545"/>
                  <a:pt x="1245002" y="716414"/>
                  <a:pt x="1251402" y="724153"/>
                </a:cubicBezTo>
                <a:cubicBezTo>
                  <a:pt x="1255569" y="729139"/>
                  <a:pt x="1258099" y="736617"/>
                  <a:pt x="1258992" y="746589"/>
                </a:cubicBezTo>
                <a:lnTo>
                  <a:pt x="1192800" y="746589"/>
                </a:lnTo>
                <a:cubicBezTo>
                  <a:pt x="1193470" y="736245"/>
                  <a:pt x="1196949" y="727985"/>
                  <a:pt x="1203237" y="721809"/>
                </a:cubicBezTo>
                <a:cubicBezTo>
                  <a:pt x="1209525" y="715633"/>
                  <a:pt x="1217283" y="712545"/>
                  <a:pt x="1226510" y="712545"/>
                </a:cubicBezTo>
                <a:close/>
                <a:moveTo>
                  <a:pt x="902660" y="712545"/>
                </a:moveTo>
                <a:cubicBezTo>
                  <a:pt x="912855" y="712545"/>
                  <a:pt x="921152" y="716414"/>
                  <a:pt x="927552" y="724153"/>
                </a:cubicBezTo>
                <a:cubicBezTo>
                  <a:pt x="931719" y="729139"/>
                  <a:pt x="934249" y="736617"/>
                  <a:pt x="935142" y="746589"/>
                </a:cubicBezTo>
                <a:lnTo>
                  <a:pt x="868951" y="746589"/>
                </a:lnTo>
                <a:cubicBezTo>
                  <a:pt x="869620" y="736245"/>
                  <a:pt x="873099" y="727985"/>
                  <a:pt x="879387" y="721809"/>
                </a:cubicBezTo>
                <a:cubicBezTo>
                  <a:pt x="885675" y="715633"/>
                  <a:pt x="893433" y="712545"/>
                  <a:pt x="902660" y="712545"/>
                </a:cubicBezTo>
                <a:close/>
                <a:moveTo>
                  <a:pt x="588335" y="712545"/>
                </a:moveTo>
                <a:cubicBezTo>
                  <a:pt x="598530" y="712545"/>
                  <a:pt x="606827" y="716414"/>
                  <a:pt x="613227" y="724153"/>
                </a:cubicBezTo>
                <a:cubicBezTo>
                  <a:pt x="617394" y="729139"/>
                  <a:pt x="619924" y="736617"/>
                  <a:pt x="620817" y="746589"/>
                </a:cubicBezTo>
                <a:lnTo>
                  <a:pt x="554625" y="746589"/>
                </a:lnTo>
                <a:cubicBezTo>
                  <a:pt x="555295" y="736245"/>
                  <a:pt x="558774" y="727985"/>
                  <a:pt x="565062" y="721809"/>
                </a:cubicBezTo>
                <a:cubicBezTo>
                  <a:pt x="571350" y="715633"/>
                  <a:pt x="579108" y="712545"/>
                  <a:pt x="588335" y="712545"/>
                </a:cubicBezTo>
                <a:close/>
                <a:moveTo>
                  <a:pt x="399733" y="711763"/>
                </a:moveTo>
                <a:cubicBezTo>
                  <a:pt x="408365" y="711763"/>
                  <a:pt x="415787" y="715521"/>
                  <a:pt x="422001" y="723037"/>
                </a:cubicBezTo>
                <a:cubicBezTo>
                  <a:pt x="428215" y="730553"/>
                  <a:pt x="431321" y="741864"/>
                  <a:pt x="431321" y="756970"/>
                </a:cubicBezTo>
                <a:cubicBezTo>
                  <a:pt x="431321" y="772820"/>
                  <a:pt x="428140" y="784522"/>
                  <a:pt x="421778" y="792075"/>
                </a:cubicBezTo>
                <a:cubicBezTo>
                  <a:pt x="415415" y="799628"/>
                  <a:pt x="407769" y="803404"/>
                  <a:pt x="398840" y="803404"/>
                </a:cubicBezTo>
                <a:cubicBezTo>
                  <a:pt x="390059" y="803404"/>
                  <a:pt x="382580" y="799758"/>
                  <a:pt x="376404" y="792465"/>
                </a:cubicBezTo>
                <a:cubicBezTo>
                  <a:pt x="370227" y="785173"/>
                  <a:pt x="367139" y="773899"/>
                  <a:pt x="367139" y="758644"/>
                </a:cubicBezTo>
                <a:cubicBezTo>
                  <a:pt x="367139" y="743389"/>
                  <a:pt x="370432" y="731762"/>
                  <a:pt x="377018" y="723762"/>
                </a:cubicBezTo>
                <a:cubicBezTo>
                  <a:pt x="383603" y="715763"/>
                  <a:pt x="391175" y="711763"/>
                  <a:pt x="399733" y="711763"/>
                </a:cubicBezTo>
                <a:close/>
                <a:moveTo>
                  <a:pt x="1226287" y="696025"/>
                </a:moveTo>
                <a:cubicBezTo>
                  <a:pt x="1209916" y="696025"/>
                  <a:pt x="1196596" y="701531"/>
                  <a:pt x="1186326" y="712545"/>
                </a:cubicBezTo>
                <a:cubicBezTo>
                  <a:pt x="1176057" y="723558"/>
                  <a:pt x="1170923" y="739036"/>
                  <a:pt x="1170923" y="758979"/>
                </a:cubicBezTo>
                <a:cubicBezTo>
                  <a:pt x="1170923" y="778252"/>
                  <a:pt x="1176002" y="793228"/>
                  <a:pt x="1186159" y="803906"/>
                </a:cubicBezTo>
                <a:cubicBezTo>
                  <a:pt x="1196317" y="814585"/>
                  <a:pt x="1210065" y="819924"/>
                  <a:pt x="1227403" y="819924"/>
                </a:cubicBezTo>
                <a:cubicBezTo>
                  <a:pt x="1241170" y="819924"/>
                  <a:pt x="1252481" y="816575"/>
                  <a:pt x="1261336" y="809878"/>
                </a:cubicBezTo>
                <a:cubicBezTo>
                  <a:pt x="1270191" y="803181"/>
                  <a:pt x="1276256" y="793767"/>
                  <a:pt x="1279530" y="781638"/>
                </a:cubicBezTo>
                <a:lnTo>
                  <a:pt x="1258769" y="779071"/>
                </a:lnTo>
                <a:cubicBezTo>
                  <a:pt x="1255718" y="787554"/>
                  <a:pt x="1251588" y="793730"/>
                  <a:pt x="1246379" y="797600"/>
                </a:cubicBezTo>
                <a:cubicBezTo>
                  <a:pt x="1241170" y="801469"/>
                  <a:pt x="1234882" y="803404"/>
                  <a:pt x="1227515" y="803404"/>
                </a:cubicBezTo>
                <a:cubicBezTo>
                  <a:pt x="1217618" y="803404"/>
                  <a:pt x="1209358" y="799944"/>
                  <a:pt x="1202735" y="793023"/>
                </a:cubicBezTo>
                <a:cubicBezTo>
                  <a:pt x="1196112" y="786103"/>
                  <a:pt x="1192428" y="776131"/>
                  <a:pt x="1191684" y="763109"/>
                </a:cubicBezTo>
                <a:lnTo>
                  <a:pt x="1280088" y="763109"/>
                </a:lnTo>
                <a:cubicBezTo>
                  <a:pt x="1280163" y="760728"/>
                  <a:pt x="1280200" y="758942"/>
                  <a:pt x="1280200" y="757751"/>
                </a:cubicBezTo>
                <a:cubicBezTo>
                  <a:pt x="1280200" y="738180"/>
                  <a:pt x="1275177" y="723000"/>
                  <a:pt x="1265131" y="712210"/>
                </a:cubicBezTo>
                <a:cubicBezTo>
                  <a:pt x="1255085" y="701420"/>
                  <a:pt x="1242137" y="696025"/>
                  <a:pt x="1226287" y="696025"/>
                </a:cubicBezTo>
                <a:close/>
                <a:moveTo>
                  <a:pt x="1033406" y="696025"/>
                </a:moveTo>
                <a:cubicBezTo>
                  <a:pt x="1016960" y="696025"/>
                  <a:pt x="1004384" y="702536"/>
                  <a:pt x="995678" y="715558"/>
                </a:cubicBezTo>
                <a:lnTo>
                  <a:pt x="995678" y="698704"/>
                </a:lnTo>
                <a:lnTo>
                  <a:pt x="977595" y="698704"/>
                </a:lnTo>
                <a:lnTo>
                  <a:pt x="977595" y="817245"/>
                </a:lnTo>
                <a:lnTo>
                  <a:pt x="997687" y="817245"/>
                </a:lnTo>
                <a:lnTo>
                  <a:pt x="997687" y="752505"/>
                </a:lnTo>
                <a:cubicBezTo>
                  <a:pt x="997687" y="737324"/>
                  <a:pt x="1000794" y="727018"/>
                  <a:pt x="1007007" y="721586"/>
                </a:cubicBezTo>
                <a:cubicBezTo>
                  <a:pt x="1013221" y="716154"/>
                  <a:pt x="1020606" y="713438"/>
                  <a:pt x="1029164" y="713438"/>
                </a:cubicBezTo>
                <a:cubicBezTo>
                  <a:pt x="1034522" y="713438"/>
                  <a:pt x="1039191" y="714647"/>
                  <a:pt x="1043172" y="717065"/>
                </a:cubicBezTo>
                <a:cubicBezTo>
                  <a:pt x="1047154" y="719484"/>
                  <a:pt x="1049925" y="722721"/>
                  <a:pt x="1051488" y="726776"/>
                </a:cubicBezTo>
                <a:cubicBezTo>
                  <a:pt x="1053051" y="730832"/>
                  <a:pt x="1053832" y="736952"/>
                  <a:pt x="1053832" y="745138"/>
                </a:cubicBezTo>
                <a:lnTo>
                  <a:pt x="1053832" y="817245"/>
                </a:lnTo>
                <a:lnTo>
                  <a:pt x="1073924" y="817245"/>
                </a:lnTo>
                <a:lnTo>
                  <a:pt x="1073924" y="744357"/>
                </a:lnTo>
                <a:cubicBezTo>
                  <a:pt x="1073924" y="735055"/>
                  <a:pt x="1073552" y="728544"/>
                  <a:pt x="1072808" y="724823"/>
                </a:cubicBezTo>
                <a:cubicBezTo>
                  <a:pt x="1071617" y="719093"/>
                  <a:pt x="1069534" y="714144"/>
                  <a:pt x="1066557" y="709977"/>
                </a:cubicBezTo>
                <a:cubicBezTo>
                  <a:pt x="1063580" y="705810"/>
                  <a:pt x="1059097" y="702443"/>
                  <a:pt x="1053107" y="699876"/>
                </a:cubicBezTo>
                <a:cubicBezTo>
                  <a:pt x="1047116" y="697308"/>
                  <a:pt x="1040549" y="696025"/>
                  <a:pt x="1033406" y="696025"/>
                </a:cubicBezTo>
                <a:close/>
                <a:moveTo>
                  <a:pt x="902437" y="696025"/>
                </a:moveTo>
                <a:cubicBezTo>
                  <a:pt x="886066" y="696025"/>
                  <a:pt x="872746" y="701531"/>
                  <a:pt x="862476" y="712545"/>
                </a:cubicBezTo>
                <a:cubicBezTo>
                  <a:pt x="852207" y="723558"/>
                  <a:pt x="847073" y="739036"/>
                  <a:pt x="847073" y="758979"/>
                </a:cubicBezTo>
                <a:cubicBezTo>
                  <a:pt x="847073" y="778252"/>
                  <a:pt x="852152" y="793228"/>
                  <a:pt x="862309" y="803906"/>
                </a:cubicBezTo>
                <a:cubicBezTo>
                  <a:pt x="872467" y="814585"/>
                  <a:pt x="886215" y="819924"/>
                  <a:pt x="903553" y="819924"/>
                </a:cubicBezTo>
                <a:cubicBezTo>
                  <a:pt x="917320" y="819924"/>
                  <a:pt x="928631" y="816575"/>
                  <a:pt x="937486" y="809878"/>
                </a:cubicBezTo>
                <a:cubicBezTo>
                  <a:pt x="946341" y="803181"/>
                  <a:pt x="952406" y="793767"/>
                  <a:pt x="955680" y="781638"/>
                </a:cubicBezTo>
                <a:lnTo>
                  <a:pt x="934919" y="779071"/>
                </a:lnTo>
                <a:cubicBezTo>
                  <a:pt x="931868" y="787554"/>
                  <a:pt x="927738" y="793730"/>
                  <a:pt x="922529" y="797600"/>
                </a:cubicBezTo>
                <a:cubicBezTo>
                  <a:pt x="917320" y="801469"/>
                  <a:pt x="911032" y="803404"/>
                  <a:pt x="903665" y="803404"/>
                </a:cubicBezTo>
                <a:cubicBezTo>
                  <a:pt x="893768" y="803404"/>
                  <a:pt x="885508" y="799944"/>
                  <a:pt x="878885" y="793023"/>
                </a:cubicBezTo>
                <a:cubicBezTo>
                  <a:pt x="872262" y="786103"/>
                  <a:pt x="868578" y="776131"/>
                  <a:pt x="867834" y="763109"/>
                </a:cubicBezTo>
                <a:lnTo>
                  <a:pt x="956238" y="763109"/>
                </a:lnTo>
                <a:cubicBezTo>
                  <a:pt x="956313" y="760728"/>
                  <a:pt x="956350" y="758942"/>
                  <a:pt x="956350" y="757751"/>
                </a:cubicBezTo>
                <a:cubicBezTo>
                  <a:pt x="956350" y="738180"/>
                  <a:pt x="951327" y="723000"/>
                  <a:pt x="941281" y="712210"/>
                </a:cubicBezTo>
                <a:cubicBezTo>
                  <a:pt x="931235" y="701420"/>
                  <a:pt x="918287" y="696025"/>
                  <a:pt x="902437" y="696025"/>
                </a:cubicBezTo>
                <a:close/>
                <a:moveTo>
                  <a:pt x="717183" y="696025"/>
                </a:moveTo>
                <a:cubicBezTo>
                  <a:pt x="709295" y="696025"/>
                  <a:pt x="702263" y="697792"/>
                  <a:pt x="696087" y="701327"/>
                </a:cubicBezTo>
                <a:cubicBezTo>
                  <a:pt x="689910" y="704861"/>
                  <a:pt x="684962" y="709531"/>
                  <a:pt x="681241" y="715335"/>
                </a:cubicBezTo>
                <a:lnTo>
                  <a:pt x="681241" y="698704"/>
                </a:lnTo>
                <a:lnTo>
                  <a:pt x="663270" y="698704"/>
                </a:lnTo>
                <a:lnTo>
                  <a:pt x="663270" y="817245"/>
                </a:lnTo>
                <a:lnTo>
                  <a:pt x="683362" y="817245"/>
                </a:lnTo>
                <a:lnTo>
                  <a:pt x="683362" y="755742"/>
                </a:lnTo>
                <a:cubicBezTo>
                  <a:pt x="683362" y="744952"/>
                  <a:pt x="684441" y="736692"/>
                  <a:pt x="686599" y="730962"/>
                </a:cubicBezTo>
                <a:cubicBezTo>
                  <a:pt x="688757" y="725232"/>
                  <a:pt x="692236" y="720879"/>
                  <a:pt x="697035" y="717902"/>
                </a:cubicBezTo>
                <a:cubicBezTo>
                  <a:pt x="701835" y="714926"/>
                  <a:pt x="707063" y="713438"/>
                  <a:pt x="712718" y="713438"/>
                </a:cubicBezTo>
                <a:cubicBezTo>
                  <a:pt x="720160" y="713438"/>
                  <a:pt x="725517" y="715670"/>
                  <a:pt x="728792" y="720135"/>
                </a:cubicBezTo>
                <a:cubicBezTo>
                  <a:pt x="732066" y="724600"/>
                  <a:pt x="733703" y="731297"/>
                  <a:pt x="733703" y="740227"/>
                </a:cubicBezTo>
                <a:lnTo>
                  <a:pt x="733703" y="817245"/>
                </a:lnTo>
                <a:lnTo>
                  <a:pt x="753795" y="817245"/>
                </a:lnTo>
                <a:lnTo>
                  <a:pt x="753795" y="748375"/>
                </a:lnTo>
                <a:cubicBezTo>
                  <a:pt x="753795" y="736171"/>
                  <a:pt x="756548" y="727297"/>
                  <a:pt x="762055" y="721753"/>
                </a:cubicBezTo>
                <a:cubicBezTo>
                  <a:pt x="767561" y="716209"/>
                  <a:pt x="774482" y="713438"/>
                  <a:pt x="782816" y="713438"/>
                </a:cubicBezTo>
                <a:cubicBezTo>
                  <a:pt x="787430" y="713438"/>
                  <a:pt x="791448" y="714517"/>
                  <a:pt x="794871" y="716675"/>
                </a:cubicBezTo>
                <a:cubicBezTo>
                  <a:pt x="798294" y="718833"/>
                  <a:pt x="800657" y="721679"/>
                  <a:pt x="801959" y="725214"/>
                </a:cubicBezTo>
                <a:cubicBezTo>
                  <a:pt x="803262" y="728748"/>
                  <a:pt x="803913" y="734534"/>
                  <a:pt x="803913" y="742571"/>
                </a:cubicBezTo>
                <a:lnTo>
                  <a:pt x="803913" y="817245"/>
                </a:lnTo>
                <a:lnTo>
                  <a:pt x="823893" y="817245"/>
                </a:lnTo>
                <a:lnTo>
                  <a:pt x="823893" y="735873"/>
                </a:lnTo>
                <a:cubicBezTo>
                  <a:pt x="823893" y="722330"/>
                  <a:pt x="820730" y="712303"/>
                  <a:pt x="814405" y="705791"/>
                </a:cubicBezTo>
                <a:cubicBezTo>
                  <a:pt x="808080" y="699280"/>
                  <a:pt x="799039" y="696025"/>
                  <a:pt x="787281" y="696025"/>
                </a:cubicBezTo>
                <a:cubicBezTo>
                  <a:pt x="772249" y="696025"/>
                  <a:pt x="760046" y="702945"/>
                  <a:pt x="750669" y="716786"/>
                </a:cubicBezTo>
                <a:cubicBezTo>
                  <a:pt x="748363" y="710238"/>
                  <a:pt x="744400" y="705140"/>
                  <a:pt x="738782" y="701494"/>
                </a:cubicBezTo>
                <a:cubicBezTo>
                  <a:pt x="733163" y="697848"/>
                  <a:pt x="725964" y="696025"/>
                  <a:pt x="717183" y="696025"/>
                </a:cubicBezTo>
                <a:close/>
                <a:moveTo>
                  <a:pt x="588112" y="696025"/>
                </a:moveTo>
                <a:cubicBezTo>
                  <a:pt x="571741" y="696025"/>
                  <a:pt x="558421" y="701531"/>
                  <a:pt x="548151" y="712545"/>
                </a:cubicBezTo>
                <a:cubicBezTo>
                  <a:pt x="537882" y="723558"/>
                  <a:pt x="532748" y="739036"/>
                  <a:pt x="532748" y="758979"/>
                </a:cubicBezTo>
                <a:cubicBezTo>
                  <a:pt x="532748" y="778252"/>
                  <a:pt x="537826" y="793228"/>
                  <a:pt x="547984" y="803906"/>
                </a:cubicBezTo>
                <a:cubicBezTo>
                  <a:pt x="558142" y="814585"/>
                  <a:pt x="571890" y="819924"/>
                  <a:pt x="589228" y="819924"/>
                </a:cubicBezTo>
                <a:cubicBezTo>
                  <a:pt x="602995" y="819924"/>
                  <a:pt x="614306" y="816575"/>
                  <a:pt x="623161" y="809878"/>
                </a:cubicBezTo>
                <a:cubicBezTo>
                  <a:pt x="632016" y="803181"/>
                  <a:pt x="638081" y="793767"/>
                  <a:pt x="641355" y="781638"/>
                </a:cubicBezTo>
                <a:lnTo>
                  <a:pt x="620594" y="779071"/>
                </a:lnTo>
                <a:cubicBezTo>
                  <a:pt x="617543" y="787554"/>
                  <a:pt x="613413" y="793730"/>
                  <a:pt x="608204" y="797600"/>
                </a:cubicBezTo>
                <a:cubicBezTo>
                  <a:pt x="602995" y="801469"/>
                  <a:pt x="596707" y="803404"/>
                  <a:pt x="589340" y="803404"/>
                </a:cubicBezTo>
                <a:cubicBezTo>
                  <a:pt x="579443" y="803404"/>
                  <a:pt x="571183" y="799944"/>
                  <a:pt x="564560" y="793023"/>
                </a:cubicBezTo>
                <a:cubicBezTo>
                  <a:pt x="557937" y="786103"/>
                  <a:pt x="554253" y="776131"/>
                  <a:pt x="553509" y="763109"/>
                </a:cubicBezTo>
                <a:lnTo>
                  <a:pt x="641913" y="763109"/>
                </a:lnTo>
                <a:cubicBezTo>
                  <a:pt x="641988" y="760728"/>
                  <a:pt x="642025" y="758942"/>
                  <a:pt x="642025" y="757751"/>
                </a:cubicBezTo>
                <a:cubicBezTo>
                  <a:pt x="642025" y="738180"/>
                  <a:pt x="637002" y="723000"/>
                  <a:pt x="626956" y="712210"/>
                </a:cubicBezTo>
                <a:cubicBezTo>
                  <a:pt x="616910" y="701420"/>
                  <a:pt x="603962" y="696025"/>
                  <a:pt x="588112" y="696025"/>
                </a:cubicBezTo>
                <a:close/>
                <a:moveTo>
                  <a:pt x="401630" y="696025"/>
                </a:moveTo>
                <a:cubicBezTo>
                  <a:pt x="393891" y="696025"/>
                  <a:pt x="387305" y="697531"/>
                  <a:pt x="381873" y="700545"/>
                </a:cubicBezTo>
                <a:cubicBezTo>
                  <a:pt x="376441" y="703559"/>
                  <a:pt x="371567" y="708080"/>
                  <a:pt x="367251" y="714107"/>
                </a:cubicBezTo>
                <a:lnTo>
                  <a:pt x="367251" y="698704"/>
                </a:lnTo>
                <a:lnTo>
                  <a:pt x="348945" y="698704"/>
                </a:lnTo>
                <a:lnTo>
                  <a:pt x="348945" y="862675"/>
                </a:lnTo>
                <a:lnTo>
                  <a:pt x="369037" y="862675"/>
                </a:lnTo>
                <a:lnTo>
                  <a:pt x="369037" y="804967"/>
                </a:lnTo>
                <a:cubicBezTo>
                  <a:pt x="372460" y="809283"/>
                  <a:pt x="376832" y="812855"/>
                  <a:pt x="382152" y="815682"/>
                </a:cubicBezTo>
                <a:cubicBezTo>
                  <a:pt x="387473" y="818510"/>
                  <a:pt x="393482" y="819924"/>
                  <a:pt x="400179" y="819924"/>
                </a:cubicBezTo>
                <a:cubicBezTo>
                  <a:pt x="409332" y="819924"/>
                  <a:pt x="418057" y="817338"/>
                  <a:pt x="426354" y="812166"/>
                </a:cubicBezTo>
                <a:cubicBezTo>
                  <a:pt x="434651" y="806995"/>
                  <a:pt x="440977" y="799553"/>
                  <a:pt x="445330" y="789842"/>
                </a:cubicBezTo>
                <a:cubicBezTo>
                  <a:pt x="449683" y="780131"/>
                  <a:pt x="451860" y="769211"/>
                  <a:pt x="451860" y="757081"/>
                </a:cubicBezTo>
                <a:cubicBezTo>
                  <a:pt x="451860" y="745770"/>
                  <a:pt x="449888" y="735371"/>
                  <a:pt x="445944" y="725883"/>
                </a:cubicBezTo>
                <a:cubicBezTo>
                  <a:pt x="442000" y="716395"/>
                  <a:pt x="436158" y="709047"/>
                  <a:pt x="428419" y="703838"/>
                </a:cubicBezTo>
                <a:cubicBezTo>
                  <a:pt x="420680" y="698629"/>
                  <a:pt x="411750" y="696025"/>
                  <a:pt x="401630" y="696025"/>
                </a:cubicBezTo>
                <a:close/>
                <a:moveTo>
                  <a:pt x="212358" y="696025"/>
                </a:moveTo>
                <a:cubicBezTo>
                  <a:pt x="204470" y="696025"/>
                  <a:pt x="197438" y="697792"/>
                  <a:pt x="191262" y="701327"/>
                </a:cubicBezTo>
                <a:cubicBezTo>
                  <a:pt x="185085" y="704861"/>
                  <a:pt x="180137" y="709531"/>
                  <a:pt x="176416" y="715335"/>
                </a:cubicBezTo>
                <a:lnTo>
                  <a:pt x="176416" y="698704"/>
                </a:lnTo>
                <a:lnTo>
                  <a:pt x="158445" y="698704"/>
                </a:lnTo>
                <a:lnTo>
                  <a:pt x="158445" y="817245"/>
                </a:lnTo>
                <a:lnTo>
                  <a:pt x="178537" y="817245"/>
                </a:lnTo>
                <a:lnTo>
                  <a:pt x="178537" y="755742"/>
                </a:lnTo>
                <a:cubicBezTo>
                  <a:pt x="178537" y="744952"/>
                  <a:pt x="179616" y="736692"/>
                  <a:pt x="181774" y="730962"/>
                </a:cubicBezTo>
                <a:cubicBezTo>
                  <a:pt x="183932" y="725232"/>
                  <a:pt x="187411" y="720879"/>
                  <a:pt x="192210" y="717902"/>
                </a:cubicBezTo>
                <a:cubicBezTo>
                  <a:pt x="197010" y="714926"/>
                  <a:pt x="202238" y="713438"/>
                  <a:pt x="207893" y="713438"/>
                </a:cubicBezTo>
                <a:cubicBezTo>
                  <a:pt x="215335" y="713438"/>
                  <a:pt x="220692" y="715670"/>
                  <a:pt x="223967" y="720135"/>
                </a:cubicBezTo>
                <a:cubicBezTo>
                  <a:pt x="227241" y="724600"/>
                  <a:pt x="228878" y="731297"/>
                  <a:pt x="228878" y="740227"/>
                </a:cubicBezTo>
                <a:lnTo>
                  <a:pt x="228878" y="817245"/>
                </a:lnTo>
                <a:lnTo>
                  <a:pt x="248970" y="817245"/>
                </a:lnTo>
                <a:lnTo>
                  <a:pt x="248970" y="748375"/>
                </a:lnTo>
                <a:cubicBezTo>
                  <a:pt x="248970" y="736171"/>
                  <a:pt x="251723" y="727297"/>
                  <a:pt x="257230" y="721753"/>
                </a:cubicBezTo>
                <a:cubicBezTo>
                  <a:pt x="262736" y="716209"/>
                  <a:pt x="269657" y="713438"/>
                  <a:pt x="277991" y="713438"/>
                </a:cubicBezTo>
                <a:cubicBezTo>
                  <a:pt x="282605" y="713438"/>
                  <a:pt x="286623" y="714517"/>
                  <a:pt x="290046" y="716675"/>
                </a:cubicBezTo>
                <a:cubicBezTo>
                  <a:pt x="293469" y="718833"/>
                  <a:pt x="295832" y="721679"/>
                  <a:pt x="297134" y="725214"/>
                </a:cubicBezTo>
                <a:cubicBezTo>
                  <a:pt x="298436" y="728748"/>
                  <a:pt x="299088" y="734534"/>
                  <a:pt x="299088" y="742571"/>
                </a:cubicBezTo>
                <a:lnTo>
                  <a:pt x="299088" y="817245"/>
                </a:lnTo>
                <a:lnTo>
                  <a:pt x="319068" y="817245"/>
                </a:lnTo>
                <a:lnTo>
                  <a:pt x="319068" y="735873"/>
                </a:lnTo>
                <a:cubicBezTo>
                  <a:pt x="319068" y="722330"/>
                  <a:pt x="315905" y="712303"/>
                  <a:pt x="309580" y="705791"/>
                </a:cubicBezTo>
                <a:cubicBezTo>
                  <a:pt x="303255" y="699280"/>
                  <a:pt x="294213" y="696025"/>
                  <a:pt x="282456" y="696025"/>
                </a:cubicBezTo>
                <a:cubicBezTo>
                  <a:pt x="267424" y="696025"/>
                  <a:pt x="255220" y="702945"/>
                  <a:pt x="245844" y="716786"/>
                </a:cubicBezTo>
                <a:cubicBezTo>
                  <a:pt x="243537" y="710238"/>
                  <a:pt x="239575" y="705140"/>
                  <a:pt x="233957" y="701494"/>
                </a:cubicBezTo>
                <a:cubicBezTo>
                  <a:pt x="228338" y="697848"/>
                  <a:pt x="221139" y="696025"/>
                  <a:pt x="212358" y="696025"/>
                </a:cubicBezTo>
                <a:close/>
                <a:moveTo>
                  <a:pt x="1134609" y="657292"/>
                </a:moveTo>
                <a:lnTo>
                  <a:pt x="1114629" y="669347"/>
                </a:lnTo>
                <a:lnTo>
                  <a:pt x="1114629" y="698704"/>
                </a:lnTo>
                <a:lnTo>
                  <a:pt x="1099895" y="698704"/>
                </a:lnTo>
                <a:lnTo>
                  <a:pt x="1099895" y="714330"/>
                </a:lnTo>
                <a:lnTo>
                  <a:pt x="1114629" y="714330"/>
                </a:lnTo>
                <a:lnTo>
                  <a:pt x="1114629" y="782531"/>
                </a:lnTo>
                <a:cubicBezTo>
                  <a:pt x="1114629" y="794586"/>
                  <a:pt x="1115447" y="802493"/>
                  <a:pt x="1117084" y="806250"/>
                </a:cubicBezTo>
                <a:cubicBezTo>
                  <a:pt x="1118721" y="810008"/>
                  <a:pt x="1121549" y="813041"/>
                  <a:pt x="1125567" y="815348"/>
                </a:cubicBezTo>
                <a:cubicBezTo>
                  <a:pt x="1129586" y="817654"/>
                  <a:pt x="1135241" y="818808"/>
                  <a:pt x="1142534" y="818808"/>
                </a:cubicBezTo>
                <a:cubicBezTo>
                  <a:pt x="1146999" y="818808"/>
                  <a:pt x="1152059" y="818213"/>
                  <a:pt x="1157714" y="817022"/>
                </a:cubicBezTo>
                <a:lnTo>
                  <a:pt x="1154812" y="799274"/>
                </a:lnTo>
                <a:cubicBezTo>
                  <a:pt x="1151166" y="799795"/>
                  <a:pt x="1148226" y="800055"/>
                  <a:pt x="1145994" y="800055"/>
                </a:cubicBezTo>
                <a:cubicBezTo>
                  <a:pt x="1143017" y="800055"/>
                  <a:pt x="1140729" y="799572"/>
                  <a:pt x="1139129" y="798604"/>
                </a:cubicBezTo>
                <a:cubicBezTo>
                  <a:pt x="1137529" y="797637"/>
                  <a:pt x="1136376" y="796335"/>
                  <a:pt x="1135669" y="794698"/>
                </a:cubicBezTo>
                <a:cubicBezTo>
                  <a:pt x="1134962" y="793061"/>
                  <a:pt x="1134609" y="789377"/>
                  <a:pt x="1134609" y="783647"/>
                </a:cubicBezTo>
                <a:lnTo>
                  <a:pt x="1134609" y="714330"/>
                </a:lnTo>
                <a:lnTo>
                  <a:pt x="1154812" y="714330"/>
                </a:lnTo>
                <a:lnTo>
                  <a:pt x="1154812" y="698704"/>
                </a:lnTo>
                <a:lnTo>
                  <a:pt x="1134609" y="698704"/>
                </a:lnTo>
                <a:close/>
                <a:moveTo>
                  <a:pt x="1377013" y="653609"/>
                </a:moveTo>
                <a:lnTo>
                  <a:pt x="1377013" y="712321"/>
                </a:lnTo>
                <a:cubicBezTo>
                  <a:pt x="1373515" y="707484"/>
                  <a:pt x="1368976" y="703559"/>
                  <a:pt x="1363395" y="700545"/>
                </a:cubicBezTo>
                <a:cubicBezTo>
                  <a:pt x="1357814" y="697531"/>
                  <a:pt x="1351451" y="696025"/>
                  <a:pt x="1344308" y="696025"/>
                </a:cubicBezTo>
                <a:cubicBezTo>
                  <a:pt x="1334559" y="696025"/>
                  <a:pt x="1325741" y="698592"/>
                  <a:pt x="1317853" y="703726"/>
                </a:cubicBezTo>
                <a:cubicBezTo>
                  <a:pt x="1309966" y="708861"/>
                  <a:pt x="1304050" y="716247"/>
                  <a:pt x="1300106" y="725883"/>
                </a:cubicBezTo>
                <a:cubicBezTo>
                  <a:pt x="1296162" y="735520"/>
                  <a:pt x="1294190" y="746254"/>
                  <a:pt x="1294190" y="758086"/>
                </a:cubicBezTo>
                <a:cubicBezTo>
                  <a:pt x="1294190" y="770215"/>
                  <a:pt x="1296366" y="780950"/>
                  <a:pt x="1300720" y="790289"/>
                </a:cubicBezTo>
                <a:cubicBezTo>
                  <a:pt x="1305073" y="799628"/>
                  <a:pt x="1311212" y="806902"/>
                  <a:pt x="1319137" y="812111"/>
                </a:cubicBezTo>
                <a:cubicBezTo>
                  <a:pt x="1327062" y="817320"/>
                  <a:pt x="1335750" y="819924"/>
                  <a:pt x="1345201" y="819924"/>
                </a:cubicBezTo>
                <a:cubicBezTo>
                  <a:pt x="1359786" y="819924"/>
                  <a:pt x="1370836" y="814045"/>
                  <a:pt x="1378352" y="802288"/>
                </a:cubicBezTo>
                <a:lnTo>
                  <a:pt x="1378352" y="817245"/>
                </a:lnTo>
                <a:lnTo>
                  <a:pt x="1396993" y="817245"/>
                </a:lnTo>
                <a:lnTo>
                  <a:pt x="1396993" y="653609"/>
                </a:lnTo>
                <a:close/>
                <a:moveTo>
                  <a:pt x="481849" y="653609"/>
                </a:moveTo>
                <a:lnTo>
                  <a:pt x="481849" y="817245"/>
                </a:lnTo>
                <a:lnTo>
                  <a:pt x="501940" y="817245"/>
                </a:lnTo>
                <a:lnTo>
                  <a:pt x="501940" y="653609"/>
                </a:lnTo>
                <a:close/>
                <a:moveTo>
                  <a:pt x="107546" y="653609"/>
                </a:moveTo>
                <a:lnTo>
                  <a:pt x="107546" y="817245"/>
                </a:lnTo>
                <a:lnTo>
                  <a:pt x="129200" y="817245"/>
                </a:lnTo>
                <a:lnTo>
                  <a:pt x="129200" y="653609"/>
                </a:lnTo>
                <a:close/>
                <a:moveTo>
                  <a:pt x="1095375" y="0"/>
                </a:moveTo>
                <a:cubicBezTo>
                  <a:pt x="1700334" y="0"/>
                  <a:pt x="2190750" y="494916"/>
                  <a:pt x="2190750" y="1105425"/>
                </a:cubicBezTo>
                <a:cubicBezTo>
                  <a:pt x="2190750" y="1715934"/>
                  <a:pt x="1700334" y="2210850"/>
                  <a:pt x="1095375" y="2210850"/>
                </a:cubicBezTo>
                <a:cubicBezTo>
                  <a:pt x="679466" y="2210850"/>
                  <a:pt x="317696" y="1976925"/>
                  <a:pt x="132206" y="1632336"/>
                </a:cubicBezTo>
                <a:lnTo>
                  <a:pt x="121387" y="1609671"/>
                </a:lnTo>
                <a:lnTo>
                  <a:pt x="121387" y="1571543"/>
                </a:lnTo>
                <a:cubicBezTo>
                  <a:pt x="121387" y="1562242"/>
                  <a:pt x="122503" y="1554949"/>
                  <a:pt x="124735" y="1549666"/>
                </a:cubicBezTo>
                <a:cubicBezTo>
                  <a:pt x="126968" y="1544382"/>
                  <a:pt x="130707" y="1540196"/>
                  <a:pt x="135953" y="1537108"/>
                </a:cubicBezTo>
                <a:cubicBezTo>
                  <a:pt x="141200" y="1534020"/>
                  <a:pt x="146799" y="1532476"/>
                  <a:pt x="152752" y="1532476"/>
                </a:cubicBezTo>
                <a:cubicBezTo>
                  <a:pt x="160715" y="1532476"/>
                  <a:pt x="166872" y="1534764"/>
                  <a:pt x="171226" y="1539341"/>
                </a:cubicBezTo>
                <a:cubicBezTo>
                  <a:pt x="175579" y="1543917"/>
                  <a:pt x="177755" y="1551228"/>
                  <a:pt x="177755" y="1561274"/>
                </a:cubicBezTo>
                <a:lnTo>
                  <a:pt x="177755" y="1636395"/>
                </a:lnTo>
                <a:lnTo>
                  <a:pt x="197847" y="1636395"/>
                </a:lnTo>
                <a:lnTo>
                  <a:pt x="197847" y="1561274"/>
                </a:lnTo>
                <a:cubicBezTo>
                  <a:pt x="197847" y="1549666"/>
                  <a:pt x="196452" y="1540810"/>
                  <a:pt x="193661" y="1534708"/>
                </a:cubicBezTo>
                <a:cubicBezTo>
                  <a:pt x="190871" y="1528606"/>
                  <a:pt x="186239" y="1523825"/>
                  <a:pt x="179765" y="1520365"/>
                </a:cubicBezTo>
                <a:cubicBezTo>
                  <a:pt x="173291" y="1516905"/>
                  <a:pt x="165663" y="1515175"/>
                  <a:pt x="156882" y="1515175"/>
                </a:cubicBezTo>
                <a:cubicBezTo>
                  <a:pt x="142595" y="1515175"/>
                  <a:pt x="130763" y="1520607"/>
                  <a:pt x="121387" y="1531471"/>
                </a:cubicBezTo>
                <a:lnTo>
                  <a:pt x="121387" y="1472759"/>
                </a:lnTo>
                <a:lnTo>
                  <a:pt x="101295" y="1472759"/>
                </a:lnTo>
                <a:lnTo>
                  <a:pt x="101295" y="1567580"/>
                </a:lnTo>
                <a:lnTo>
                  <a:pt x="86080" y="1535706"/>
                </a:lnTo>
                <a:cubicBezTo>
                  <a:pt x="30651" y="1403455"/>
                  <a:pt x="0" y="1258052"/>
                  <a:pt x="0" y="1105425"/>
                </a:cubicBezTo>
                <a:cubicBezTo>
                  <a:pt x="0" y="494916"/>
                  <a:pt x="490416" y="0"/>
                  <a:pt x="1095375" y="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
        <p:nvSpPr>
          <p:cNvPr id="22" name="Freeform 21"/>
          <p:cNvSpPr/>
          <p:nvPr/>
        </p:nvSpPr>
        <p:spPr>
          <a:xfrm>
            <a:off x="3839570" y="4506263"/>
            <a:ext cx="2190750" cy="2210850"/>
          </a:xfrm>
          <a:custGeom>
            <a:avLst/>
            <a:gdLst/>
            <a:ahLst/>
            <a:cxnLst/>
            <a:rect l="l" t="t" r="r" b="b"/>
            <a:pathLst>
              <a:path w="2190750" h="2210850">
                <a:moveTo>
                  <a:pt x="470297" y="2012519"/>
                </a:moveTo>
                <a:lnTo>
                  <a:pt x="471121" y="2013141"/>
                </a:lnTo>
                <a:lnTo>
                  <a:pt x="480087" y="2030751"/>
                </a:lnTo>
                <a:cubicBezTo>
                  <a:pt x="485185" y="2034992"/>
                  <a:pt x="492310" y="2037113"/>
                  <a:pt x="501463" y="2037113"/>
                </a:cubicBezTo>
                <a:lnTo>
                  <a:pt x="505628" y="2035970"/>
                </a:lnTo>
                <a:lnTo>
                  <a:pt x="526532" y="2048786"/>
                </a:lnTo>
                <a:lnTo>
                  <a:pt x="501574" y="2053633"/>
                </a:lnTo>
                <a:cubicBezTo>
                  <a:pt x="486171" y="2053633"/>
                  <a:pt x="474432" y="2050433"/>
                  <a:pt x="466358" y="2044034"/>
                </a:cubicBezTo>
                <a:cubicBezTo>
                  <a:pt x="458284" y="2037634"/>
                  <a:pt x="453131" y="2028146"/>
                  <a:pt x="450898" y="2015570"/>
                </a:cubicBezTo>
                <a:close/>
                <a:moveTo>
                  <a:pt x="163772" y="1932413"/>
                </a:moveTo>
                <a:lnTo>
                  <a:pt x="183863" y="1932413"/>
                </a:lnTo>
                <a:lnTo>
                  <a:pt x="183863" y="2050954"/>
                </a:lnTo>
                <a:lnTo>
                  <a:pt x="163772" y="2050954"/>
                </a:lnTo>
                <a:close/>
                <a:moveTo>
                  <a:pt x="267096" y="1929734"/>
                </a:moveTo>
                <a:cubicBezTo>
                  <a:pt x="274239" y="1929734"/>
                  <a:pt x="280806" y="1931017"/>
                  <a:pt x="286797" y="1933585"/>
                </a:cubicBezTo>
                <a:cubicBezTo>
                  <a:pt x="292787" y="1936152"/>
                  <a:pt x="297271" y="1939519"/>
                  <a:pt x="300247" y="1943686"/>
                </a:cubicBezTo>
                <a:cubicBezTo>
                  <a:pt x="303224" y="1947854"/>
                  <a:pt x="305307" y="1952802"/>
                  <a:pt x="306498" y="1958532"/>
                </a:cubicBezTo>
                <a:cubicBezTo>
                  <a:pt x="307242" y="1962253"/>
                  <a:pt x="307614" y="1968764"/>
                  <a:pt x="307614" y="1978066"/>
                </a:cubicBezTo>
                <a:lnTo>
                  <a:pt x="307614" y="2050954"/>
                </a:lnTo>
                <a:lnTo>
                  <a:pt x="287522" y="2050954"/>
                </a:lnTo>
                <a:lnTo>
                  <a:pt x="287522" y="1978847"/>
                </a:lnTo>
                <a:cubicBezTo>
                  <a:pt x="287522" y="1970661"/>
                  <a:pt x="286741" y="1964541"/>
                  <a:pt x="285178" y="1960485"/>
                </a:cubicBezTo>
                <a:cubicBezTo>
                  <a:pt x="283616" y="1956430"/>
                  <a:pt x="280844" y="1953193"/>
                  <a:pt x="276862" y="1950774"/>
                </a:cubicBezTo>
                <a:cubicBezTo>
                  <a:pt x="272881" y="1948356"/>
                  <a:pt x="268212" y="1947147"/>
                  <a:pt x="262854" y="1947147"/>
                </a:cubicBezTo>
                <a:cubicBezTo>
                  <a:pt x="254296" y="1947147"/>
                  <a:pt x="246911" y="1949863"/>
                  <a:pt x="240697" y="1955295"/>
                </a:cubicBezTo>
                <a:cubicBezTo>
                  <a:pt x="234484" y="1960727"/>
                  <a:pt x="231377" y="1971034"/>
                  <a:pt x="231377" y="1986214"/>
                </a:cubicBezTo>
                <a:lnTo>
                  <a:pt x="231377" y="2050954"/>
                </a:lnTo>
                <a:lnTo>
                  <a:pt x="211285" y="2050954"/>
                </a:lnTo>
                <a:lnTo>
                  <a:pt x="211285" y="1932413"/>
                </a:lnTo>
                <a:lnTo>
                  <a:pt x="229368" y="1932413"/>
                </a:lnTo>
                <a:lnTo>
                  <a:pt x="229368" y="1949267"/>
                </a:lnTo>
                <a:cubicBezTo>
                  <a:pt x="238074" y="1936245"/>
                  <a:pt x="250650" y="1929734"/>
                  <a:pt x="267096" y="1929734"/>
                </a:cubicBezTo>
                <a:close/>
                <a:moveTo>
                  <a:pt x="344747" y="1909017"/>
                </a:moveTo>
                <a:lnTo>
                  <a:pt x="364838" y="1927445"/>
                </a:lnTo>
                <a:lnTo>
                  <a:pt x="364838" y="1980633"/>
                </a:lnTo>
                <a:lnTo>
                  <a:pt x="392379" y="1952705"/>
                </a:lnTo>
                <a:lnTo>
                  <a:pt x="398615" y="1958425"/>
                </a:lnTo>
                <a:lnTo>
                  <a:pt x="405915" y="1963934"/>
                </a:lnTo>
                <a:lnTo>
                  <a:pt x="393079" y="1976391"/>
                </a:lnTo>
                <a:lnTo>
                  <a:pt x="442973" y="2050954"/>
                </a:lnTo>
                <a:lnTo>
                  <a:pt x="418193" y="2050954"/>
                </a:lnTo>
                <a:lnTo>
                  <a:pt x="379014" y="1990344"/>
                </a:lnTo>
                <a:lnTo>
                  <a:pt x="364838" y="2003962"/>
                </a:lnTo>
                <a:lnTo>
                  <a:pt x="364838" y="2050954"/>
                </a:lnTo>
                <a:lnTo>
                  <a:pt x="344747" y="2050954"/>
                </a:lnTo>
                <a:close/>
                <a:moveTo>
                  <a:pt x="163772" y="1887318"/>
                </a:moveTo>
                <a:lnTo>
                  <a:pt x="183863" y="1887318"/>
                </a:lnTo>
                <a:lnTo>
                  <a:pt x="183863" y="1910423"/>
                </a:lnTo>
                <a:lnTo>
                  <a:pt x="163772" y="1910423"/>
                </a:lnTo>
                <a:close/>
                <a:moveTo>
                  <a:pt x="106063" y="1887318"/>
                </a:moveTo>
                <a:lnTo>
                  <a:pt x="126155" y="1887318"/>
                </a:lnTo>
                <a:lnTo>
                  <a:pt x="126155" y="2050954"/>
                </a:lnTo>
                <a:lnTo>
                  <a:pt x="106063" y="2050954"/>
                </a:lnTo>
                <a:close/>
                <a:moveTo>
                  <a:pt x="1191839" y="1724760"/>
                </a:moveTo>
                <a:lnTo>
                  <a:pt x="1191839" y="1732127"/>
                </a:lnTo>
                <a:cubicBezTo>
                  <a:pt x="1191839" y="1740982"/>
                  <a:pt x="1190760" y="1747680"/>
                  <a:pt x="1188602" y="1752219"/>
                </a:cubicBezTo>
                <a:cubicBezTo>
                  <a:pt x="1185774" y="1758098"/>
                  <a:pt x="1181347" y="1762730"/>
                  <a:pt x="1175319" y="1766116"/>
                </a:cubicBezTo>
                <a:cubicBezTo>
                  <a:pt x="1169292" y="1769502"/>
                  <a:pt x="1162408" y="1771195"/>
                  <a:pt x="1154669" y="1771195"/>
                </a:cubicBezTo>
                <a:cubicBezTo>
                  <a:pt x="1146856" y="1771195"/>
                  <a:pt x="1140921" y="1769409"/>
                  <a:pt x="1136866" y="1765837"/>
                </a:cubicBezTo>
                <a:cubicBezTo>
                  <a:pt x="1132810" y="1762265"/>
                  <a:pt x="1130782" y="1757800"/>
                  <a:pt x="1130782" y="1752442"/>
                </a:cubicBezTo>
                <a:cubicBezTo>
                  <a:pt x="1130782" y="1748945"/>
                  <a:pt x="1131713" y="1745764"/>
                  <a:pt x="1133573" y="1742899"/>
                </a:cubicBezTo>
                <a:cubicBezTo>
                  <a:pt x="1135433" y="1740034"/>
                  <a:pt x="1138075" y="1737857"/>
                  <a:pt x="1141498" y="1736369"/>
                </a:cubicBezTo>
                <a:cubicBezTo>
                  <a:pt x="1144921" y="1734880"/>
                  <a:pt x="1150763" y="1733541"/>
                  <a:pt x="1159023" y="1732350"/>
                </a:cubicBezTo>
                <a:cubicBezTo>
                  <a:pt x="1173608" y="1730267"/>
                  <a:pt x="1184547" y="1727737"/>
                  <a:pt x="1191839" y="1724760"/>
                </a:cubicBezTo>
                <a:close/>
                <a:moveTo>
                  <a:pt x="782264" y="1724760"/>
                </a:moveTo>
                <a:lnTo>
                  <a:pt x="782264" y="1732127"/>
                </a:lnTo>
                <a:cubicBezTo>
                  <a:pt x="782264" y="1740982"/>
                  <a:pt x="781185" y="1747680"/>
                  <a:pt x="779027" y="1752219"/>
                </a:cubicBezTo>
                <a:cubicBezTo>
                  <a:pt x="776199" y="1758098"/>
                  <a:pt x="771772" y="1762730"/>
                  <a:pt x="765744" y="1766116"/>
                </a:cubicBezTo>
                <a:cubicBezTo>
                  <a:pt x="759717" y="1769502"/>
                  <a:pt x="752833" y="1771195"/>
                  <a:pt x="745094" y="1771195"/>
                </a:cubicBezTo>
                <a:cubicBezTo>
                  <a:pt x="737281" y="1771195"/>
                  <a:pt x="731346" y="1769409"/>
                  <a:pt x="727291" y="1765837"/>
                </a:cubicBezTo>
                <a:cubicBezTo>
                  <a:pt x="723235" y="1762265"/>
                  <a:pt x="721207" y="1757800"/>
                  <a:pt x="721207" y="1752442"/>
                </a:cubicBezTo>
                <a:cubicBezTo>
                  <a:pt x="721207" y="1748945"/>
                  <a:pt x="722138" y="1745764"/>
                  <a:pt x="723998" y="1742899"/>
                </a:cubicBezTo>
                <a:cubicBezTo>
                  <a:pt x="725858" y="1740034"/>
                  <a:pt x="728500" y="1737857"/>
                  <a:pt x="731923" y="1736369"/>
                </a:cubicBezTo>
                <a:cubicBezTo>
                  <a:pt x="735346" y="1734880"/>
                  <a:pt x="741188" y="1733541"/>
                  <a:pt x="749448" y="1732350"/>
                </a:cubicBezTo>
                <a:cubicBezTo>
                  <a:pt x="764033" y="1730267"/>
                  <a:pt x="774972" y="1727737"/>
                  <a:pt x="782264" y="1724760"/>
                </a:cubicBezTo>
                <a:close/>
                <a:moveTo>
                  <a:pt x="176152" y="1705338"/>
                </a:moveTo>
                <a:lnTo>
                  <a:pt x="187073" y="1723479"/>
                </a:lnTo>
                <a:lnTo>
                  <a:pt x="205951" y="1748955"/>
                </a:lnTo>
                <a:lnTo>
                  <a:pt x="208085" y="1757130"/>
                </a:lnTo>
                <a:lnTo>
                  <a:pt x="209209" y="1753353"/>
                </a:lnTo>
                <a:lnTo>
                  <a:pt x="221964" y="1770566"/>
                </a:lnTo>
                <a:lnTo>
                  <a:pt x="217685" y="1784254"/>
                </a:lnTo>
                <a:lnTo>
                  <a:pt x="196811" y="1784254"/>
                </a:lnTo>
                <a:lnTo>
                  <a:pt x="177948" y="1713263"/>
                </a:lnTo>
                <a:close/>
                <a:moveTo>
                  <a:pt x="173371" y="1693060"/>
                </a:moveTo>
                <a:lnTo>
                  <a:pt x="176152" y="1705338"/>
                </a:lnTo>
                <a:lnTo>
                  <a:pt x="171969" y="1698388"/>
                </a:lnTo>
                <a:close/>
                <a:moveTo>
                  <a:pt x="1402394" y="1679665"/>
                </a:moveTo>
                <a:cubicBezTo>
                  <a:pt x="1412291" y="1679665"/>
                  <a:pt x="1420569" y="1683442"/>
                  <a:pt x="1427229" y="1690995"/>
                </a:cubicBezTo>
                <a:cubicBezTo>
                  <a:pt x="1433890" y="1698548"/>
                  <a:pt x="1437220" y="1709654"/>
                  <a:pt x="1437220" y="1724314"/>
                </a:cubicBezTo>
                <a:cubicBezTo>
                  <a:pt x="1437220" y="1739866"/>
                  <a:pt x="1433908" y="1751438"/>
                  <a:pt x="1427285" y="1759028"/>
                </a:cubicBezTo>
                <a:cubicBezTo>
                  <a:pt x="1420662" y="1766618"/>
                  <a:pt x="1412365" y="1770413"/>
                  <a:pt x="1402394" y="1770413"/>
                </a:cubicBezTo>
                <a:cubicBezTo>
                  <a:pt x="1392348" y="1770413"/>
                  <a:pt x="1384014" y="1766637"/>
                  <a:pt x="1377391" y="1759084"/>
                </a:cubicBezTo>
                <a:cubicBezTo>
                  <a:pt x="1370768" y="1751531"/>
                  <a:pt x="1367456" y="1740164"/>
                  <a:pt x="1367456" y="1724983"/>
                </a:cubicBezTo>
                <a:cubicBezTo>
                  <a:pt x="1367456" y="1709803"/>
                  <a:pt x="1370768" y="1698455"/>
                  <a:pt x="1377391" y="1690939"/>
                </a:cubicBezTo>
                <a:cubicBezTo>
                  <a:pt x="1384014" y="1683423"/>
                  <a:pt x="1392348" y="1679665"/>
                  <a:pt x="1402394" y="1679665"/>
                </a:cubicBezTo>
                <a:close/>
                <a:moveTo>
                  <a:pt x="1027905" y="1679665"/>
                </a:moveTo>
                <a:cubicBezTo>
                  <a:pt x="1036983" y="1679665"/>
                  <a:pt x="1044741" y="1683349"/>
                  <a:pt x="1051178" y="1690716"/>
                </a:cubicBezTo>
                <a:cubicBezTo>
                  <a:pt x="1057615" y="1698083"/>
                  <a:pt x="1060833" y="1709022"/>
                  <a:pt x="1060833" y="1723532"/>
                </a:cubicBezTo>
                <a:cubicBezTo>
                  <a:pt x="1060833" y="1738713"/>
                  <a:pt x="1057708" y="1749856"/>
                  <a:pt x="1051457" y="1756963"/>
                </a:cubicBezTo>
                <a:cubicBezTo>
                  <a:pt x="1045206" y="1764069"/>
                  <a:pt x="1037467" y="1767623"/>
                  <a:pt x="1028240" y="1767623"/>
                </a:cubicBezTo>
                <a:cubicBezTo>
                  <a:pt x="1018938" y="1767623"/>
                  <a:pt x="1011199" y="1764051"/>
                  <a:pt x="1005023" y="1756907"/>
                </a:cubicBezTo>
                <a:cubicBezTo>
                  <a:pt x="998846" y="1749763"/>
                  <a:pt x="995758" y="1738415"/>
                  <a:pt x="995758" y="1722863"/>
                </a:cubicBezTo>
                <a:cubicBezTo>
                  <a:pt x="995758" y="1708575"/>
                  <a:pt x="998883" y="1697804"/>
                  <a:pt x="1005134" y="1690548"/>
                </a:cubicBezTo>
                <a:cubicBezTo>
                  <a:pt x="1011385" y="1683293"/>
                  <a:pt x="1018975" y="1679665"/>
                  <a:pt x="1027905" y="1679665"/>
                </a:cubicBezTo>
                <a:close/>
                <a:moveTo>
                  <a:pt x="1306772" y="1665713"/>
                </a:moveTo>
                <a:lnTo>
                  <a:pt x="1306772" y="1784254"/>
                </a:lnTo>
                <a:lnTo>
                  <a:pt x="1326864" y="1784254"/>
                </a:lnTo>
                <a:lnTo>
                  <a:pt x="1326864" y="1665713"/>
                </a:lnTo>
                <a:close/>
                <a:moveTo>
                  <a:pt x="935297" y="1665713"/>
                </a:moveTo>
                <a:lnTo>
                  <a:pt x="935297" y="1784254"/>
                </a:lnTo>
                <a:lnTo>
                  <a:pt x="955388" y="1784254"/>
                </a:lnTo>
                <a:lnTo>
                  <a:pt x="955388" y="1665713"/>
                </a:lnTo>
                <a:close/>
                <a:moveTo>
                  <a:pt x="818243" y="1665713"/>
                </a:moveTo>
                <a:lnTo>
                  <a:pt x="863338" y="1784254"/>
                </a:lnTo>
                <a:lnTo>
                  <a:pt x="882091" y="1784254"/>
                </a:lnTo>
                <a:lnTo>
                  <a:pt x="926962" y="1665713"/>
                </a:lnTo>
                <a:lnTo>
                  <a:pt x="906312" y="1665713"/>
                </a:lnTo>
                <a:lnTo>
                  <a:pt x="879970" y="1738043"/>
                </a:lnTo>
                <a:cubicBezTo>
                  <a:pt x="876770" y="1746824"/>
                  <a:pt x="874277" y="1754340"/>
                  <a:pt x="872491" y="1760591"/>
                </a:cubicBezTo>
                <a:cubicBezTo>
                  <a:pt x="870184" y="1752331"/>
                  <a:pt x="867654" y="1744368"/>
                  <a:pt x="864901" y="1736704"/>
                </a:cubicBezTo>
                <a:lnTo>
                  <a:pt x="839451" y="1665713"/>
                </a:lnTo>
                <a:close/>
                <a:moveTo>
                  <a:pt x="268547" y="1665713"/>
                </a:moveTo>
                <a:lnTo>
                  <a:pt x="268547" y="1784254"/>
                </a:lnTo>
                <a:lnTo>
                  <a:pt x="288639" y="1784254"/>
                </a:lnTo>
                <a:lnTo>
                  <a:pt x="288639" y="1665713"/>
                </a:lnTo>
                <a:close/>
                <a:moveTo>
                  <a:pt x="92111" y="1665713"/>
                </a:moveTo>
                <a:lnTo>
                  <a:pt x="112872" y="1665713"/>
                </a:lnTo>
                <a:lnTo>
                  <a:pt x="131736" y="1734136"/>
                </a:lnTo>
                <a:lnTo>
                  <a:pt x="138768" y="1759586"/>
                </a:lnTo>
                <a:cubicBezTo>
                  <a:pt x="139066" y="1758321"/>
                  <a:pt x="141113" y="1750173"/>
                  <a:pt x="144908" y="1735141"/>
                </a:cubicBezTo>
                <a:lnTo>
                  <a:pt x="160204" y="1678845"/>
                </a:lnTo>
                <a:lnTo>
                  <a:pt x="171969" y="1698388"/>
                </a:lnTo>
                <a:lnTo>
                  <a:pt x="149372" y="1784254"/>
                </a:lnTo>
                <a:lnTo>
                  <a:pt x="128388" y="1784254"/>
                </a:lnTo>
                <a:close/>
                <a:moveTo>
                  <a:pt x="1533921" y="1663034"/>
                </a:moveTo>
                <a:cubicBezTo>
                  <a:pt x="1517475" y="1663034"/>
                  <a:pt x="1504899" y="1669545"/>
                  <a:pt x="1496193" y="1682567"/>
                </a:cubicBezTo>
                <a:lnTo>
                  <a:pt x="1496193" y="1665713"/>
                </a:lnTo>
                <a:lnTo>
                  <a:pt x="1478110" y="1665713"/>
                </a:lnTo>
                <a:lnTo>
                  <a:pt x="1478110" y="1784254"/>
                </a:lnTo>
                <a:lnTo>
                  <a:pt x="1498202" y="1784254"/>
                </a:lnTo>
                <a:lnTo>
                  <a:pt x="1498202" y="1719514"/>
                </a:lnTo>
                <a:cubicBezTo>
                  <a:pt x="1498202" y="1704334"/>
                  <a:pt x="1501309" y="1694027"/>
                  <a:pt x="1507522" y="1688595"/>
                </a:cubicBezTo>
                <a:cubicBezTo>
                  <a:pt x="1513736" y="1683163"/>
                  <a:pt x="1521121" y="1680447"/>
                  <a:pt x="1529679" y="1680447"/>
                </a:cubicBezTo>
                <a:cubicBezTo>
                  <a:pt x="1535037" y="1680447"/>
                  <a:pt x="1539706" y="1681656"/>
                  <a:pt x="1543687" y="1684074"/>
                </a:cubicBezTo>
                <a:cubicBezTo>
                  <a:pt x="1547669" y="1686493"/>
                  <a:pt x="1550441" y="1689730"/>
                  <a:pt x="1552003" y="1693785"/>
                </a:cubicBezTo>
                <a:cubicBezTo>
                  <a:pt x="1553566" y="1697841"/>
                  <a:pt x="1554347" y="1703961"/>
                  <a:pt x="1554347" y="1712147"/>
                </a:cubicBezTo>
                <a:lnTo>
                  <a:pt x="1554347" y="1784254"/>
                </a:lnTo>
                <a:lnTo>
                  <a:pt x="1574439" y="1784254"/>
                </a:lnTo>
                <a:lnTo>
                  <a:pt x="1574439" y="1711366"/>
                </a:lnTo>
                <a:cubicBezTo>
                  <a:pt x="1574439" y="1702064"/>
                  <a:pt x="1574067" y="1695553"/>
                  <a:pt x="1573323" y="1691832"/>
                </a:cubicBezTo>
                <a:cubicBezTo>
                  <a:pt x="1572132" y="1686102"/>
                  <a:pt x="1570049" y="1681154"/>
                  <a:pt x="1567072" y="1676986"/>
                </a:cubicBezTo>
                <a:cubicBezTo>
                  <a:pt x="1564096" y="1672819"/>
                  <a:pt x="1559612" y="1669452"/>
                  <a:pt x="1553622" y="1666885"/>
                </a:cubicBezTo>
                <a:cubicBezTo>
                  <a:pt x="1547631" y="1664317"/>
                  <a:pt x="1541064" y="1663034"/>
                  <a:pt x="1533921" y="1663034"/>
                </a:cubicBezTo>
                <a:close/>
                <a:moveTo>
                  <a:pt x="1402394" y="1663034"/>
                </a:moveTo>
                <a:cubicBezTo>
                  <a:pt x="1387734" y="1663034"/>
                  <a:pt x="1375307" y="1667424"/>
                  <a:pt x="1365112" y="1676205"/>
                </a:cubicBezTo>
                <a:cubicBezTo>
                  <a:pt x="1352908" y="1686772"/>
                  <a:pt x="1346806" y="1703031"/>
                  <a:pt x="1346806" y="1724983"/>
                </a:cubicBezTo>
                <a:cubicBezTo>
                  <a:pt x="1346806" y="1745001"/>
                  <a:pt x="1351922" y="1760330"/>
                  <a:pt x="1362154" y="1770971"/>
                </a:cubicBezTo>
                <a:cubicBezTo>
                  <a:pt x="1372386" y="1781613"/>
                  <a:pt x="1385799" y="1786933"/>
                  <a:pt x="1402394" y="1786933"/>
                </a:cubicBezTo>
                <a:cubicBezTo>
                  <a:pt x="1412737" y="1786933"/>
                  <a:pt x="1422281" y="1784515"/>
                  <a:pt x="1431025" y="1779678"/>
                </a:cubicBezTo>
                <a:cubicBezTo>
                  <a:pt x="1439768" y="1774841"/>
                  <a:pt x="1446428" y="1768051"/>
                  <a:pt x="1451005" y="1759307"/>
                </a:cubicBezTo>
                <a:cubicBezTo>
                  <a:pt x="1455581" y="1750563"/>
                  <a:pt x="1457869" y="1738564"/>
                  <a:pt x="1457869" y="1723309"/>
                </a:cubicBezTo>
                <a:cubicBezTo>
                  <a:pt x="1457869" y="1704482"/>
                  <a:pt x="1452698" y="1689730"/>
                  <a:pt x="1442354" y="1679051"/>
                </a:cubicBezTo>
                <a:cubicBezTo>
                  <a:pt x="1432011" y="1668373"/>
                  <a:pt x="1418690" y="1663034"/>
                  <a:pt x="1402394" y="1663034"/>
                </a:cubicBezTo>
                <a:close/>
                <a:moveTo>
                  <a:pt x="1166278" y="1663034"/>
                </a:moveTo>
                <a:cubicBezTo>
                  <a:pt x="1156083" y="1663034"/>
                  <a:pt x="1147116" y="1664429"/>
                  <a:pt x="1139377" y="1667219"/>
                </a:cubicBezTo>
                <a:cubicBezTo>
                  <a:pt x="1131638" y="1670010"/>
                  <a:pt x="1125722" y="1673991"/>
                  <a:pt x="1121629" y="1679163"/>
                </a:cubicBezTo>
                <a:cubicBezTo>
                  <a:pt x="1117537" y="1684335"/>
                  <a:pt x="1114597" y="1691125"/>
                  <a:pt x="1112811" y="1699534"/>
                </a:cubicBezTo>
                <a:lnTo>
                  <a:pt x="1132457" y="1702213"/>
                </a:lnTo>
                <a:cubicBezTo>
                  <a:pt x="1134615" y="1693804"/>
                  <a:pt x="1137945" y="1687944"/>
                  <a:pt x="1142447" y="1684632"/>
                </a:cubicBezTo>
                <a:cubicBezTo>
                  <a:pt x="1146949" y="1681321"/>
                  <a:pt x="1153925" y="1679665"/>
                  <a:pt x="1163376" y="1679665"/>
                </a:cubicBezTo>
                <a:cubicBezTo>
                  <a:pt x="1173496" y="1679665"/>
                  <a:pt x="1181123" y="1681935"/>
                  <a:pt x="1186258" y="1686474"/>
                </a:cubicBezTo>
                <a:cubicBezTo>
                  <a:pt x="1190053" y="1689823"/>
                  <a:pt x="1191951" y="1695590"/>
                  <a:pt x="1191951" y="1703775"/>
                </a:cubicBezTo>
                <a:cubicBezTo>
                  <a:pt x="1191951" y="1704520"/>
                  <a:pt x="1191914" y="1706268"/>
                  <a:pt x="1191839" y="1709022"/>
                </a:cubicBezTo>
                <a:cubicBezTo>
                  <a:pt x="1184174" y="1711701"/>
                  <a:pt x="1172231" y="1714007"/>
                  <a:pt x="1156009" y="1715942"/>
                </a:cubicBezTo>
                <a:cubicBezTo>
                  <a:pt x="1148046" y="1716909"/>
                  <a:pt x="1142093" y="1717914"/>
                  <a:pt x="1138149" y="1718956"/>
                </a:cubicBezTo>
                <a:cubicBezTo>
                  <a:pt x="1132792" y="1720444"/>
                  <a:pt x="1127973" y="1722639"/>
                  <a:pt x="1123694" y="1725542"/>
                </a:cubicBezTo>
                <a:cubicBezTo>
                  <a:pt x="1119416" y="1728444"/>
                  <a:pt x="1115955" y="1732295"/>
                  <a:pt x="1113314" y="1737094"/>
                </a:cubicBezTo>
                <a:cubicBezTo>
                  <a:pt x="1110672" y="1741894"/>
                  <a:pt x="1109351" y="1747196"/>
                  <a:pt x="1109351" y="1753000"/>
                </a:cubicBezTo>
                <a:cubicBezTo>
                  <a:pt x="1109351" y="1762897"/>
                  <a:pt x="1112849" y="1771027"/>
                  <a:pt x="1119844" y="1777390"/>
                </a:cubicBezTo>
                <a:cubicBezTo>
                  <a:pt x="1126838" y="1783752"/>
                  <a:pt x="1136847" y="1786933"/>
                  <a:pt x="1149870" y="1786933"/>
                </a:cubicBezTo>
                <a:cubicBezTo>
                  <a:pt x="1157757" y="1786933"/>
                  <a:pt x="1165143" y="1785631"/>
                  <a:pt x="1172026" y="1783026"/>
                </a:cubicBezTo>
                <a:cubicBezTo>
                  <a:pt x="1178910" y="1780422"/>
                  <a:pt x="1186072" y="1775957"/>
                  <a:pt x="1193513" y="1769632"/>
                </a:cubicBezTo>
                <a:cubicBezTo>
                  <a:pt x="1194109" y="1775213"/>
                  <a:pt x="1195448" y="1780087"/>
                  <a:pt x="1197532" y="1784254"/>
                </a:cubicBezTo>
                <a:lnTo>
                  <a:pt x="1218517" y="1784254"/>
                </a:lnTo>
                <a:cubicBezTo>
                  <a:pt x="1215986" y="1779715"/>
                  <a:pt x="1214294" y="1774971"/>
                  <a:pt x="1213438" y="1770023"/>
                </a:cubicBezTo>
                <a:cubicBezTo>
                  <a:pt x="1212582" y="1765074"/>
                  <a:pt x="1212154" y="1753261"/>
                  <a:pt x="1212154" y="1734583"/>
                </a:cubicBezTo>
                <a:lnTo>
                  <a:pt x="1212154" y="1707794"/>
                </a:lnTo>
                <a:cubicBezTo>
                  <a:pt x="1212154" y="1698864"/>
                  <a:pt x="1211819" y="1692688"/>
                  <a:pt x="1211150" y="1689265"/>
                </a:cubicBezTo>
                <a:cubicBezTo>
                  <a:pt x="1209959" y="1683758"/>
                  <a:pt x="1207875" y="1679200"/>
                  <a:pt x="1204899" y="1675591"/>
                </a:cubicBezTo>
                <a:cubicBezTo>
                  <a:pt x="1201922" y="1671982"/>
                  <a:pt x="1197271" y="1668987"/>
                  <a:pt x="1190946" y="1666606"/>
                </a:cubicBezTo>
                <a:cubicBezTo>
                  <a:pt x="1184621" y="1664224"/>
                  <a:pt x="1176398" y="1663034"/>
                  <a:pt x="1166278" y="1663034"/>
                </a:cubicBezTo>
                <a:close/>
                <a:moveTo>
                  <a:pt x="1026454" y="1663034"/>
                </a:moveTo>
                <a:cubicBezTo>
                  <a:pt x="1015962" y="1663034"/>
                  <a:pt x="1006827" y="1665638"/>
                  <a:pt x="999051" y="1670847"/>
                </a:cubicBezTo>
                <a:cubicBezTo>
                  <a:pt x="991275" y="1676056"/>
                  <a:pt x="985340" y="1683442"/>
                  <a:pt x="981247" y="1693004"/>
                </a:cubicBezTo>
                <a:cubicBezTo>
                  <a:pt x="977155" y="1702566"/>
                  <a:pt x="975108" y="1713003"/>
                  <a:pt x="975108" y="1724314"/>
                </a:cubicBezTo>
                <a:cubicBezTo>
                  <a:pt x="975108" y="1740759"/>
                  <a:pt x="979573" y="1754861"/>
                  <a:pt x="988503" y="1766618"/>
                </a:cubicBezTo>
                <a:cubicBezTo>
                  <a:pt x="997432" y="1778376"/>
                  <a:pt x="1010046" y="1784254"/>
                  <a:pt x="1026342" y="1784254"/>
                </a:cubicBezTo>
                <a:cubicBezTo>
                  <a:pt x="1039439" y="1784254"/>
                  <a:pt x="1050378" y="1779082"/>
                  <a:pt x="1059159" y="1768739"/>
                </a:cubicBezTo>
                <a:cubicBezTo>
                  <a:pt x="1059233" y="1781836"/>
                  <a:pt x="1058750" y="1790431"/>
                  <a:pt x="1057708" y="1794523"/>
                </a:cubicBezTo>
                <a:cubicBezTo>
                  <a:pt x="1055922" y="1801221"/>
                  <a:pt x="1052499" y="1806430"/>
                  <a:pt x="1047439" y="1810150"/>
                </a:cubicBezTo>
                <a:cubicBezTo>
                  <a:pt x="1042379" y="1813871"/>
                  <a:pt x="1035198" y="1815731"/>
                  <a:pt x="1025896" y="1815731"/>
                </a:cubicBezTo>
                <a:cubicBezTo>
                  <a:pt x="1017264" y="1815731"/>
                  <a:pt x="1010455" y="1813871"/>
                  <a:pt x="1005469" y="1810150"/>
                </a:cubicBezTo>
                <a:cubicBezTo>
                  <a:pt x="1001748" y="1807397"/>
                  <a:pt x="999479" y="1803007"/>
                  <a:pt x="998660" y="1796979"/>
                </a:cubicBezTo>
                <a:lnTo>
                  <a:pt x="979127" y="1794077"/>
                </a:lnTo>
                <a:cubicBezTo>
                  <a:pt x="978829" y="1806876"/>
                  <a:pt x="983033" y="1816457"/>
                  <a:pt x="991740" y="1822819"/>
                </a:cubicBezTo>
                <a:cubicBezTo>
                  <a:pt x="1000446" y="1829182"/>
                  <a:pt x="1011869" y="1832363"/>
                  <a:pt x="1026007" y="1832363"/>
                </a:cubicBezTo>
                <a:cubicBezTo>
                  <a:pt x="1037914" y="1832363"/>
                  <a:pt x="1047941" y="1830130"/>
                  <a:pt x="1056089" y="1825666"/>
                </a:cubicBezTo>
                <a:cubicBezTo>
                  <a:pt x="1064238" y="1821201"/>
                  <a:pt x="1070191" y="1815117"/>
                  <a:pt x="1073949" y="1807416"/>
                </a:cubicBezTo>
                <a:cubicBezTo>
                  <a:pt x="1077707" y="1799714"/>
                  <a:pt x="1079586" y="1786635"/>
                  <a:pt x="1079586" y="1768181"/>
                </a:cubicBezTo>
                <a:lnTo>
                  <a:pt x="1079586" y="1665713"/>
                </a:lnTo>
                <a:lnTo>
                  <a:pt x="1061056" y="1665713"/>
                </a:lnTo>
                <a:lnTo>
                  <a:pt x="1061056" y="1680000"/>
                </a:lnTo>
                <a:cubicBezTo>
                  <a:pt x="1051978" y="1668689"/>
                  <a:pt x="1040444" y="1663034"/>
                  <a:pt x="1026454" y="1663034"/>
                </a:cubicBezTo>
                <a:close/>
                <a:moveTo>
                  <a:pt x="756703" y="1663034"/>
                </a:moveTo>
                <a:cubicBezTo>
                  <a:pt x="746508" y="1663034"/>
                  <a:pt x="737541" y="1664429"/>
                  <a:pt x="729802" y="1667219"/>
                </a:cubicBezTo>
                <a:cubicBezTo>
                  <a:pt x="722063" y="1670010"/>
                  <a:pt x="716147" y="1673991"/>
                  <a:pt x="712054" y="1679163"/>
                </a:cubicBezTo>
                <a:cubicBezTo>
                  <a:pt x="707962" y="1684335"/>
                  <a:pt x="705022" y="1691125"/>
                  <a:pt x="703236" y="1699534"/>
                </a:cubicBezTo>
                <a:lnTo>
                  <a:pt x="722882" y="1702213"/>
                </a:lnTo>
                <a:cubicBezTo>
                  <a:pt x="725040" y="1693804"/>
                  <a:pt x="728370" y="1687944"/>
                  <a:pt x="732872" y="1684632"/>
                </a:cubicBezTo>
                <a:cubicBezTo>
                  <a:pt x="737374" y="1681321"/>
                  <a:pt x="744350" y="1679665"/>
                  <a:pt x="753801" y="1679665"/>
                </a:cubicBezTo>
                <a:cubicBezTo>
                  <a:pt x="763921" y="1679665"/>
                  <a:pt x="771549" y="1681935"/>
                  <a:pt x="776683" y="1686474"/>
                </a:cubicBezTo>
                <a:cubicBezTo>
                  <a:pt x="780478" y="1689823"/>
                  <a:pt x="782376" y="1695590"/>
                  <a:pt x="782376" y="1703775"/>
                </a:cubicBezTo>
                <a:cubicBezTo>
                  <a:pt x="782376" y="1704520"/>
                  <a:pt x="782339" y="1706268"/>
                  <a:pt x="782264" y="1709022"/>
                </a:cubicBezTo>
                <a:cubicBezTo>
                  <a:pt x="774600" y="1711701"/>
                  <a:pt x="762656" y="1714007"/>
                  <a:pt x="746434" y="1715942"/>
                </a:cubicBezTo>
                <a:cubicBezTo>
                  <a:pt x="738471" y="1716909"/>
                  <a:pt x="732518" y="1717914"/>
                  <a:pt x="728574" y="1718956"/>
                </a:cubicBezTo>
                <a:cubicBezTo>
                  <a:pt x="723217" y="1720444"/>
                  <a:pt x="718398" y="1722639"/>
                  <a:pt x="714119" y="1725542"/>
                </a:cubicBezTo>
                <a:cubicBezTo>
                  <a:pt x="709841" y="1728444"/>
                  <a:pt x="706380" y="1732295"/>
                  <a:pt x="703739" y="1737094"/>
                </a:cubicBezTo>
                <a:cubicBezTo>
                  <a:pt x="701097" y="1741894"/>
                  <a:pt x="699776" y="1747196"/>
                  <a:pt x="699776" y="1753000"/>
                </a:cubicBezTo>
                <a:cubicBezTo>
                  <a:pt x="699776" y="1762897"/>
                  <a:pt x="703274" y="1771027"/>
                  <a:pt x="710269" y="1777390"/>
                </a:cubicBezTo>
                <a:cubicBezTo>
                  <a:pt x="717263" y="1783752"/>
                  <a:pt x="727272" y="1786933"/>
                  <a:pt x="740295" y="1786933"/>
                </a:cubicBezTo>
                <a:cubicBezTo>
                  <a:pt x="748183" y="1786933"/>
                  <a:pt x="755568" y="1785631"/>
                  <a:pt x="762451" y="1783026"/>
                </a:cubicBezTo>
                <a:cubicBezTo>
                  <a:pt x="769335" y="1780422"/>
                  <a:pt x="776497" y="1775957"/>
                  <a:pt x="783938" y="1769632"/>
                </a:cubicBezTo>
                <a:cubicBezTo>
                  <a:pt x="784534" y="1775213"/>
                  <a:pt x="785873" y="1780087"/>
                  <a:pt x="787957" y="1784254"/>
                </a:cubicBezTo>
                <a:lnTo>
                  <a:pt x="808942" y="1784254"/>
                </a:lnTo>
                <a:cubicBezTo>
                  <a:pt x="806412" y="1779715"/>
                  <a:pt x="804719" y="1774971"/>
                  <a:pt x="803863" y="1770023"/>
                </a:cubicBezTo>
                <a:cubicBezTo>
                  <a:pt x="803007" y="1765074"/>
                  <a:pt x="802579" y="1753261"/>
                  <a:pt x="802579" y="1734583"/>
                </a:cubicBezTo>
                <a:lnTo>
                  <a:pt x="802579" y="1707794"/>
                </a:lnTo>
                <a:cubicBezTo>
                  <a:pt x="802579" y="1698864"/>
                  <a:pt x="802244" y="1692688"/>
                  <a:pt x="801575" y="1689265"/>
                </a:cubicBezTo>
                <a:cubicBezTo>
                  <a:pt x="800384" y="1683758"/>
                  <a:pt x="798300" y="1679200"/>
                  <a:pt x="795324" y="1675591"/>
                </a:cubicBezTo>
                <a:cubicBezTo>
                  <a:pt x="792347" y="1671982"/>
                  <a:pt x="787696" y="1668987"/>
                  <a:pt x="781371" y="1666606"/>
                </a:cubicBezTo>
                <a:cubicBezTo>
                  <a:pt x="775046" y="1664224"/>
                  <a:pt x="766823" y="1663034"/>
                  <a:pt x="756703" y="1663034"/>
                </a:cubicBezTo>
                <a:close/>
                <a:moveTo>
                  <a:pt x="629046" y="1663034"/>
                </a:moveTo>
                <a:cubicBezTo>
                  <a:pt x="612600" y="1663034"/>
                  <a:pt x="600024" y="1669545"/>
                  <a:pt x="591318" y="1682567"/>
                </a:cubicBezTo>
                <a:lnTo>
                  <a:pt x="591318" y="1665713"/>
                </a:lnTo>
                <a:lnTo>
                  <a:pt x="573235" y="1665713"/>
                </a:lnTo>
                <a:lnTo>
                  <a:pt x="573235" y="1784254"/>
                </a:lnTo>
                <a:lnTo>
                  <a:pt x="593327" y="1784254"/>
                </a:lnTo>
                <a:lnTo>
                  <a:pt x="593327" y="1719514"/>
                </a:lnTo>
                <a:cubicBezTo>
                  <a:pt x="593327" y="1704334"/>
                  <a:pt x="596434" y="1694027"/>
                  <a:pt x="602647" y="1688595"/>
                </a:cubicBezTo>
                <a:cubicBezTo>
                  <a:pt x="608861" y="1683163"/>
                  <a:pt x="616246" y="1680447"/>
                  <a:pt x="624804" y="1680447"/>
                </a:cubicBezTo>
                <a:cubicBezTo>
                  <a:pt x="630162" y="1680447"/>
                  <a:pt x="634831" y="1681656"/>
                  <a:pt x="638813" y="1684074"/>
                </a:cubicBezTo>
                <a:cubicBezTo>
                  <a:pt x="642794" y="1686493"/>
                  <a:pt x="645566" y="1689730"/>
                  <a:pt x="647128" y="1693785"/>
                </a:cubicBezTo>
                <a:cubicBezTo>
                  <a:pt x="648691" y="1697841"/>
                  <a:pt x="649472" y="1703961"/>
                  <a:pt x="649472" y="1712147"/>
                </a:cubicBezTo>
                <a:lnTo>
                  <a:pt x="649472" y="1784254"/>
                </a:lnTo>
                <a:lnTo>
                  <a:pt x="669564" y="1784254"/>
                </a:lnTo>
                <a:lnTo>
                  <a:pt x="669564" y="1711366"/>
                </a:lnTo>
                <a:cubicBezTo>
                  <a:pt x="669564" y="1702064"/>
                  <a:pt x="669192" y="1695553"/>
                  <a:pt x="668448" y="1691832"/>
                </a:cubicBezTo>
                <a:cubicBezTo>
                  <a:pt x="667257" y="1686102"/>
                  <a:pt x="665174" y="1681154"/>
                  <a:pt x="662197" y="1676986"/>
                </a:cubicBezTo>
                <a:cubicBezTo>
                  <a:pt x="659221" y="1672819"/>
                  <a:pt x="654737" y="1669452"/>
                  <a:pt x="648747" y="1666885"/>
                </a:cubicBezTo>
                <a:cubicBezTo>
                  <a:pt x="642756" y="1664317"/>
                  <a:pt x="636189" y="1663034"/>
                  <a:pt x="629046" y="1663034"/>
                </a:cubicBezTo>
                <a:close/>
                <a:moveTo>
                  <a:pt x="1263649" y="1624301"/>
                </a:moveTo>
                <a:lnTo>
                  <a:pt x="1243669" y="1636356"/>
                </a:lnTo>
                <a:lnTo>
                  <a:pt x="1243669" y="1665713"/>
                </a:lnTo>
                <a:lnTo>
                  <a:pt x="1228935" y="1665713"/>
                </a:lnTo>
                <a:lnTo>
                  <a:pt x="1228935" y="1681340"/>
                </a:lnTo>
                <a:lnTo>
                  <a:pt x="1243669" y="1681340"/>
                </a:lnTo>
                <a:lnTo>
                  <a:pt x="1243669" y="1749540"/>
                </a:lnTo>
                <a:cubicBezTo>
                  <a:pt x="1243669" y="1761595"/>
                  <a:pt x="1244487" y="1769502"/>
                  <a:pt x="1246124" y="1773260"/>
                </a:cubicBezTo>
                <a:cubicBezTo>
                  <a:pt x="1247761" y="1777017"/>
                  <a:pt x="1250589" y="1780050"/>
                  <a:pt x="1254607" y="1782357"/>
                </a:cubicBezTo>
                <a:cubicBezTo>
                  <a:pt x="1258626" y="1784663"/>
                  <a:pt x="1264281" y="1785817"/>
                  <a:pt x="1271574" y="1785817"/>
                </a:cubicBezTo>
                <a:cubicBezTo>
                  <a:pt x="1276039" y="1785817"/>
                  <a:pt x="1281099" y="1785222"/>
                  <a:pt x="1286754" y="1784031"/>
                </a:cubicBezTo>
                <a:lnTo>
                  <a:pt x="1283852" y="1766283"/>
                </a:lnTo>
                <a:cubicBezTo>
                  <a:pt x="1280206" y="1766804"/>
                  <a:pt x="1277267" y="1767065"/>
                  <a:pt x="1275034" y="1767065"/>
                </a:cubicBezTo>
                <a:cubicBezTo>
                  <a:pt x="1272058" y="1767065"/>
                  <a:pt x="1269769" y="1766581"/>
                  <a:pt x="1268169" y="1765613"/>
                </a:cubicBezTo>
                <a:cubicBezTo>
                  <a:pt x="1266570" y="1764646"/>
                  <a:pt x="1265416" y="1763344"/>
                  <a:pt x="1264709" y="1761707"/>
                </a:cubicBezTo>
                <a:cubicBezTo>
                  <a:pt x="1264002" y="1760070"/>
                  <a:pt x="1263649" y="1756386"/>
                  <a:pt x="1263649" y="1750656"/>
                </a:cubicBezTo>
                <a:lnTo>
                  <a:pt x="1263649" y="1681340"/>
                </a:lnTo>
                <a:lnTo>
                  <a:pt x="1283852" y="1681340"/>
                </a:lnTo>
                <a:lnTo>
                  <a:pt x="1283852" y="1665713"/>
                </a:lnTo>
                <a:lnTo>
                  <a:pt x="1263649" y="1665713"/>
                </a:lnTo>
                <a:close/>
                <a:moveTo>
                  <a:pt x="339724" y="1624301"/>
                </a:moveTo>
                <a:lnTo>
                  <a:pt x="319744" y="1636356"/>
                </a:lnTo>
                <a:lnTo>
                  <a:pt x="319744" y="1665713"/>
                </a:lnTo>
                <a:lnTo>
                  <a:pt x="305010" y="1665713"/>
                </a:lnTo>
                <a:lnTo>
                  <a:pt x="305010" y="1681340"/>
                </a:lnTo>
                <a:lnTo>
                  <a:pt x="319744" y="1681340"/>
                </a:lnTo>
                <a:lnTo>
                  <a:pt x="319744" y="1749540"/>
                </a:lnTo>
                <a:cubicBezTo>
                  <a:pt x="319744" y="1761595"/>
                  <a:pt x="320562" y="1769502"/>
                  <a:pt x="322199" y="1773260"/>
                </a:cubicBezTo>
                <a:cubicBezTo>
                  <a:pt x="323836" y="1777017"/>
                  <a:pt x="326664" y="1780050"/>
                  <a:pt x="330682" y="1782357"/>
                </a:cubicBezTo>
                <a:cubicBezTo>
                  <a:pt x="334701" y="1784663"/>
                  <a:pt x="340356" y="1785817"/>
                  <a:pt x="347649" y="1785817"/>
                </a:cubicBezTo>
                <a:cubicBezTo>
                  <a:pt x="352114" y="1785817"/>
                  <a:pt x="357174" y="1785222"/>
                  <a:pt x="362829" y="1784031"/>
                </a:cubicBezTo>
                <a:lnTo>
                  <a:pt x="359927" y="1766283"/>
                </a:lnTo>
                <a:cubicBezTo>
                  <a:pt x="356281" y="1766804"/>
                  <a:pt x="353342" y="1767065"/>
                  <a:pt x="351109" y="1767065"/>
                </a:cubicBezTo>
                <a:cubicBezTo>
                  <a:pt x="348133" y="1767065"/>
                  <a:pt x="345844" y="1766581"/>
                  <a:pt x="344244" y="1765613"/>
                </a:cubicBezTo>
                <a:cubicBezTo>
                  <a:pt x="342645" y="1764646"/>
                  <a:pt x="341491" y="1763344"/>
                  <a:pt x="340784" y="1761707"/>
                </a:cubicBezTo>
                <a:cubicBezTo>
                  <a:pt x="340077" y="1760070"/>
                  <a:pt x="339724" y="1756386"/>
                  <a:pt x="339724" y="1750656"/>
                </a:cubicBezTo>
                <a:lnTo>
                  <a:pt x="339724" y="1681340"/>
                </a:lnTo>
                <a:lnTo>
                  <a:pt x="359927" y="1681340"/>
                </a:lnTo>
                <a:lnTo>
                  <a:pt x="359927" y="1665713"/>
                </a:lnTo>
                <a:lnTo>
                  <a:pt x="339724" y="1665713"/>
                </a:lnTo>
                <a:close/>
                <a:moveTo>
                  <a:pt x="1306772" y="1620618"/>
                </a:moveTo>
                <a:lnTo>
                  <a:pt x="1306772" y="1643723"/>
                </a:lnTo>
                <a:lnTo>
                  <a:pt x="1326864" y="1643723"/>
                </a:lnTo>
                <a:lnTo>
                  <a:pt x="1326864" y="1620618"/>
                </a:lnTo>
                <a:close/>
                <a:moveTo>
                  <a:pt x="935297" y="1620618"/>
                </a:moveTo>
                <a:lnTo>
                  <a:pt x="935297" y="1643723"/>
                </a:lnTo>
                <a:lnTo>
                  <a:pt x="955388" y="1643723"/>
                </a:lnTo>
                <a:lnTo>
                  <a:pt x="955388" y="1620618"/>
                </a:lnTo>
                <a:close/>
                <a:moveTo>
                  <a:pt x="382735" y="1620618"/>
                </a:moveTo>
                <a:lnTo>
                  <a:pt x="382735" y="1784254"/>
                </a:lnTo>
                <a:lnTo>
                  <a:pt x="402827" y="1784254"/>
                </a:lnTo>
                <a:lnTo>
                  <a:pt x="402827" y="1719402"/>
                </a:lnTo>
                <a:cubicBezTo>
                  <a:pt x="402827" y="1710101"/>
                  <a:pt x="403943" y="1702808"/>
                  <a:pt x="406175" y="1697525"/>
                </a:cubicBezTo>
                <a:cubicBezTo>
                  <a:pt x="408408" y="1692241"/>
                  <a:pt x="412147" y="1688055"/>
                  <a:pt x="417393" y="1684967"/>
                </a:cubicBezTo>
                <a:cubicBezTo>
                  <a:pt x="422640" y="1681879"/>
                  <a:pt x="428239" y="1680335"/>
                  <a:pt x="434192" y="1680335"/>
                </a:cubicBezTo>
                <a:cubicBezTo>
                  <a:pt x="442155" y="1680335"/>
                  <a:pt x="448312" y="1682623"/>
                  <a:pt x="452666" y="1687200"/>
                </a:cubicBezTo>
                <a:cubicBezTo>
                  <a:pt x="457019" y="1691776"/>
                  <a:pt x="459196" y="1699087"/>
                  <a:pt x="459196" y="1709133"/>
                </a:cubicBezTo>
                <a:lnTo>
                  <a:pt x="459196" y="1784254"/>
                </a:lnTo>
                <a:lnTo>
                  <a:pt x="479287" y="1784254"/>
                </a:lnTo>
                <a:lnTo>
                  <a:pt x="479287" y="1709133"/>
                </a:lnTo>
                <a:cubicBezTo>
                  <a:pt x="479287" y="1697525"/>
                  <a:pt x="477892" y="1688669"/>
                  <a:pt x="475102" y="1682567"/>
                </a:cubicBezTo>
                <a:cubicBezTo>
                  <a:pt x="472311" y="1676465"/>
                  <a:pt x="467679" y="1671684"/>
                  <a:pt x="461205" y="1668224"/>
                </a:cubicBezTo>
                <a:cubicBezTo>
                  <a:pt x="454731" y="1664764"/>
                  <a:pt x="447103" y="1663034"/>
                  <a:pt x="438322" y="1663034"/>
                </a:cubicBezTo>
                <a:cubicBezTo>
                  <a:pt x="424035" y="1663034"/>
                  <a:pt x="412203" y="1668466"/>
                  <a:pt x="402827" y="1679330"/>
                </a:cubicBezTo>
                <a:lnTo>
                  <a:pt x="402827" y="1620618"/>
                </a:lnTo>
                <a:close/>
                <a:moveTo>
                  <a:pt x="268547" y="1620618"/>
                </a:moveTo>
                <a:lnTo>
                  <a:pt x="268547" y="1643723"/>
                </a:lnTo>
                <a:lnTo>
                  <a:pt x="288639" y="1643723"/>
                </a:lnTo>
                <a:lnTo>
                  <a:pt x="288639" y="1620618"/>
                </a:lnTo>
                <a:close/>
                <a:moveTo>
                  <a:pt x="683256" y="1485147"/>
                </a:moveTo>
                <a:lnTo>
                  <a:pt x="683256" y="1508029"/>
                </a:lnTo>
                <a:lnTo>
                  <a:pt x="694642" y="1508029"/>
                </a:lnTo>
                <a:cubicBezTo>
                  <a:pt x="694418" y="1514801"/>
                  <a:pt x="693302" y="1519991"/>
                  <a:pt x="691293" y="1523600"/>
                </a:cubicBezTo>
                <a:cubicBezTo>
                  <a:pt x="689284" y="1527209"/>
                  <a:pt x="686158" y="1529944"/>
                  <a:pt x="681917" y="1531805"/>
                </a:cubicBezTo>
                <a:lnTo>
                  <a:pt x="687498" y="1540399"/>
                </a:lnTo>
                <a:cubicBezTo>
                  <a:pt x="693972" y="1537572"/>
                  <a:pt x="698697" y="1533572"/>
                  <a:pt x="701674" y="1528400"/>
                </a:cubicBezTo>
                <a:cubicBezTo>
                  <a:pt x="704650" y="1523228"/>
                  <a:pt x="706139" y="1516438"/>
                  <a:pt x="706139" y="1508029"/>
                </a:cubicBezTo>
                <a:lnTo>
                  <a:pt x="706139" y="1485147"/>
                </a:lnTo>
                <a:close/>
                <a:moveTo>
                  <a:pt x="1877639" y="1448535"/>
                </a:moveTo>
                <a:lnTo>
                  <a:pt x="1877639" y="1455902"/>
                </a:lnTo>
                <a:cubicBezTo>
                  <a:pt x="1877639" y="1464757"/>
                  <a:pt x="1876560" y="1471455"/>
                  <a:pt x="1874402" y="1475994"/>
                </a:cubicBezTo>
                <a:cubicBezTo>
                  <a:pt x="1871574" y="1481873"/>
                  <a:pt x="1867147" y="1486505"/>
                  <a:pt x="1861119" y="1489891"/>
                </a:cubicBezTo>
                <a:cubicBezTo>
                  <a:pt x="1855092" y="1493277"/>
                  <a:pt x="1848208" y="1494970"/>
                  <a:pt x="1840469" y="1494970"/>
                </a:cubicBezTo>
                <a:cubicBezTo>
                  <a:pt x="1832656" y="1494970"/>
                  <a:pt x="1826721" y="1493184"/>
                  <a:pt x="1822666" y="1489612"/>
                </a:cubicBezTo>
                <a:cubicBezTo>
                  <a:pt x="1818610" y="1486040"/>
                  <a:pt x="1816582" y="1481575"/>
                  <a:pt x="1816582" y="1476217"/>
                </a:cubicBezTo>
                <a:cubicBezTo>
                  <a:pt x="1816582" y="1472720"/>
                  <a:pt x="1817513" y="1469539"/>
                  <a:pt x="1819373" y="1466674"/>
                </a:cubicBezTo>
                <a:cubicBezTo>
                  <a:pt x="1821233" y="1463809"/>
                  <a:pt x="1823875" y="1461632"/>
                  <a:pt x="1827298" y="1460144"/>
                </a:cubicBezTo>
                <a:cubicBezTo>
                  <a:pt x="1830721" y="1458656"/>
                  <a:pt x="1836563" y="1457316"/>
                  <a:pt x="1844823" y="1456125"/>
                </a:cubicBezTo>
                <a:cubicBezTo>
                  <a:pt x="1859408" y="1454042"/>
                  <a:pt x="1870347" y="1451512"/>
                  <a:pt x="1877639" y="1448535"/>
                </a:cubicBezTo>
                <a:close/>
                <a:moveTo>
                  <a:pt x="877514" y="1448535"/>
                </a:moveTo>
                <a:lnTo>
                  <a:pt x="877514" y="1455902"/>
                </a:lnTo>
                <a:cubicBezTo>
                  <a:pt x="877514" y="1464757"/>
                  <a:pt x="876435" y="1471455"/>
                  <a:pt x="874277" y="1475994"/>
                </a:cubicBezTo>
                <a:cubicBezTo>
                  <a:pt x="871449" y="1481873"/>
                  <a:pt x="867022" y="1486505"/>
                  <a:pt x="860994" y="1489891"/>
                </a:cubicBezTo>
                <a:cubicBezTo>
                  <a:pt x="854967" y="1493277"/>
                  <a:pt x="848083" y="1494970"/>
                  <a:pt x="840344" y="1494970"/>
                </a:cubicBezTo>
                <a:cubicBezTo>
                  <a:pt x="832531" y="1494970"/>
                  <a:pt x="826596" y="1493184"/>
                  <a:pt x="822541" y="1489612"/>
                </a:cubicBezTo>
                <a:cubicBezTo>
                  <a:pt x="818485" y="1486040"/>
                  <a:pt x="816457" y="1481575"/>
                  <a:pt x="816457" y="1476217"/>
                </a:cubicBezTo>
                <a:cubicBezTo>
                  <a:pt x="816457" y="1472720"/>
                  <a:pt x="817388" y="1469539"/>
                  <a:pt x="819248" y="1466674"/>
                </a:cubicBezTo>
                <a:cubicBezTo>
                  <a:pt x="821108" y="1463809"/>
                  <a:pt x="823750" y="1461632"/>
                  <a:pt x="827173" y="1460144"/>
                </a:cubicBezTo>
                <a:cubicBezTo>
                  <a:pt x="830596" y="1458656"/>
                  <a:pt x="836438" y="1457316"/>
                  <a:pt x="844698" y="1456125"/>
                </a:cubicBezTo>
                <a:cubicBezTo>
                  <a:pt x="859283" y="1454042"/>
                  <a:pt x="870222" y="1451512"/>
                  <a:pt x="877514" y="1448535"/>
                </a:cubicBezTo>
                <a:close/>
                <a:moveTo>
                  <a:pt x="1456195" y="1403440"/>
                </a:moveTo>
                <a:cubicBezTo>
                  <a:pt x="1465348" y="1403440"/>
                  <a:pt x="1473050" y="1407235"/>
                  <a:pt x="1479301" y="1414826"/>
                </a:cubicBezTo>
                <a:cubicBezTo>
                  <a:pt x="1485551" y="1422416"/>
                  <a:pt x="1488677" y="1434322"/>
                  <a:pt x="1488677" y="1450544"/>
                </a:cubicBezTo>
                <a:cubicBezTo>
                  <a:pt x="1488677" y="1465278"/>
                  <a:pt x="1485607" y="1476236"/>
                  <a:pt x="1479468" y="1483417"/>
                </a:cubicBezTo>
                <a:cubicBezTo>
                  <a:pt x="1473329" y="1490598"/>
                  <a:pt x="1465869" y="1494188"/>
                  <a:pt x="1457088" y="1494188"/>
                </a:cubicBezTo>
                <a:cubicBezTo>
                  <a:pt x="1448382" y="1494188"/>
                  <a:pt x="1440829" y="1490430"/>
                  <a:pt x="1434429" y="1482914"/>
                </a:cubicBezTo>
                <a:cubicBezTo>
                  <a:pt x="1428029" y="1475399"/>
                  <a:pt x="1424830" y="1464051"/>
                  <a:pt x="1424830" y="1448870"/>
                </a:cubicBezTo>
                <a:cubicBezTo>
                  <a:pt x="1424830" y="1433169"/>
                  <a:pt x="1427825" y="1421672"/>
                  <a:pt x="1433815" y="1414379"/>
                </a:cubicBezTo>
                <a:cubicBezTo>
                  <a:pt x="1439805" y="1407087"/>
                  <a:pt x="1447265" y="1403440"/>
                  <a:pt x="1456195" y="1403440"/>
                </a:cubicBezTo>
                <a:close/>
                <a:moveTo>
                  <a:pt x="1103770" y="1403440"/>
                </a:moveTo>
                <a:cubicBezTo>
                  <a:pt x="1112923" y="1403440"/>
                  <a:pt x="1120625" y="1407235"/>
                  <a:pt x="1126876" y="1414826"/>
                </a:cubicBezTo>
                <a:cubicBezTo>
                  <a:pt x="1133126" y="1422416"/>
                  <a:pt x="1136252" y="1434322"/>
                  <a:pt x="1136252" y="1450544"/>
                </a:cubicBezTo>
                <a:cubicBezTo>
                  <a:pt x="1136252" y="1465278"/>
                  <a:pt x="1133182" y="1476236"/>
                  <a:pt x="1127043" y="1483417"/>
                </a:cubicBezTo>
                <a:cubicBezTo>
                  <a:pt x="1120904" y="1490598"/>
                  <a:pt x="1113444" y="1494188"/>
                  <a:pt x="1104663" y="1494188"/>
                </a:cubicBezTo>
                <a:cubicBezTo>
                  <a:pt x="1095957" y="1494188"/>
                  <a:pt x="1088404" y="1490430"/>
                  <a:pt x="1082004" y="1482914"/>
                </a:cubicBezTo>
                <a:cubicBezTo>
                  <a:pt x="1075604" y="1475399"/>
                  <a:pt x="1072405" y="1464051"/>
                  <a:pt x="1072405" y="1448870"/>
                </a:cubicBezTo>
                <a:cubicBezTo>
                  <a:pt x="1072405" y="1433169"/>
                  <a:pt x="1075400" y="1421672"/>
                  <a:pt x="1081390" y="1414379"/>
                </a:cubicBezTo>
                <a:cubicBezTo>
                  <a:pt x="1087380" y="1407087"/>
                  <a:pt x="1094840" y="1403440"/>
                  <a:pt x="1103770" y="1403440"/>
                </a:cubicBezTo>
                <a:close/>
                <a:moveTo>
                  <a:pt x="345119" y="1403440"/>
                </a:moveTo>
                <a:cubicBezTo>
                  <a:pt x="355016" y="1403440"/>
                  <a:pt x="363294" y="1407217"/>
                  <a:pt x="369954" y="1414770"/>
                </a:cubicBezTo>
                <a:cubicBezTo>
                  <a:pt x="376615" y="1422323"/>
                  <a:pt x="379945" y="1433429"/>
                  <a:pt x="379945" y="1448089"/>
                </a:cubicBezTo>
                <a:cubicBezTo>
                  <a:pt x="379945" y="1463641"/>
                  <a:pt x="376633" y="1475213"/>
                  <a:pt x="370010" y="1482803"/>
                </a:cubicBezTo>
                <a:cubicBezTo>
                  <a:pt x="363387" y="1490393"/>
                  <a:pt x="355090" y="1494188"/>
                  <a:pt x="345119" y="1494188"/>
                </a:cubicBezTo>
                <a:cubicBezTo>
                  <a:pt x="335073" y="1494188"/>
                  <a:pt x="326739" y="1490412"/>
                  <a:pt x="320116" y="1482859"/>
                </a:cubicBezTo>
                <a:cubicBezTo>
                  <a:pt x="313493" y="1475306"/>
                  <a:pt x="310181" y="1463939"/>
                  <a:pt x="310181" y="1448758"/>
                </a:cubicBezTo>
                <a:cubicBezTo>
                  <a:pt x="310181" y="1433578"/>
                  <a:pt x="313493" y="1422230"/>
                  <a:pt x="320116" y="1414714"/>
                </a:cubicBezTo>
                <a:cubicBezTo>
                  <a:pt x="326739" y="1407198"/>
                  <a:pt x="335073" y="1403440"/>
                  <a:pt x="345119" y="1403440"/>
                </a:cubicBezTo>
                <a:close/>
                <a:moveTo>
                  <a:pt x="221294" y="1403440"/>
                </a:moveTo>
                <a:cubicBezTo>
                  <a:pt x="231191" y="1403440"/>
                  <a:pt x="239469" y="1407217"/>
                  <a:pt x="246130" y="1414770"/>
                </a:cubicBezTo>
                <a:cubicBezTo>
                  <a:pt x="252790" y="1422323"/>
                  <a:pt x="256120" y="1433429"/>
                  <a:pt x="256120" y="1448089"/>
                </a:cubicBezTo>
                <a:cubicBezTo>
                  <a:pt x="256120" y="1463641"/>
                  <a:pt x="252808" y="1475213"/>
                  <a:pt x="246185" y="1482803"/>
                </a:cubicBezTo>
                <a:cubicBezTo>
                  <a:pt x="239562" y="1490393"/>
                  <a:pt x="231265" y="1494188"/>
                  <a:pt x="221294" y="1494188"/>
                </a:cubicBezTo>
                <a:cubicBezTo>
                  <a:pt x="211248" y="1494188"/>
                  <a:pt x="202914" y="1490412"/>
                  <a:pt x="196291" y="1482859"/>
                </a:cubicBezTo>
                <a:cubicBezTo>
                  <a:pt x="189668" y="1475306"/>
                  <a:pt x="186356" y="1463939"/>
                  <a:pt x="186356" y="1448758"/>
                </a:cubicBezTo>
                <a:cubicBezTo>
                  <a:pt x="186356" y="1433578"/>
                  <a:pt x="189668" y="1422230"/>
                  <a:pt x="196291" y="1414714"/>
                </a:cubicBezTo>
                <a:cubicBezTo>
                  <a:pt x="202914" y="1407198"/>
                  <a:pt x="211248" y="1403440"/>
                  <a:pt x="221294" y="1403440"/>
                </a:cubicBezTo>
                <a:close/>
                <a:moveTo>
                  <a:pt x="1719286" y="1403329"/>
                </a:moveTo>
                <a:cubicBezTo>
                  <a:pt x="1727993" y="1403329"/>
                  <a:pt x="1735415" y="1407012"/>
                  <a:pt x="1741554" y="1414379"/>
                </a:cubicBezTo>
                <a:cubicBezTo>
                  <a:pt x="1747694" y="1421746"/>
                  <a:pt x="1750763" y="1433169"/>
                  <a:pt x="1750763" y="1448647"/>
                </a:cubicBezTo>
                <a:cubicBezTo>
                  <a:pt x="1750763" y="1463753"/>
                  <a:pt x="1747563" y="1475120"/>
                  <a:pt x="1741164" y="1482747"/>
                </a:cubicBezTo>
                <a:cubicBezTo>
                  <a:pt x="1734764" y="1490374"/>
                  <a:pt x="1727174" y="1494188"/>
                  <a:pt x="1718393" y="1494188"/>
                </a:cubicBezTo>
                <a:cubicBezTo>
                  <a:pt x="1707603" y="1494188"/>
                  <a:pt x="1699045" y="1489016"/>
                  <a:pt x="1692720" y="1478673"/>
                </a:cubicBezTo>
                <a:cubicBezTo>
                  <a:pt x="1688851" y="1472348"/>
                  <a:pt x="1686916" y="1462079"/>
                  <a:pt x="1686916" y="1447865"/>
                </a:cubicBezTo>
                <a:cubicBezTo>
                  <a:pt x="1686916" y="1433429"/>
                  <a:pt x="1690116" y="1422397"/>
                  <a:pt x="1696515" y="1414770"/>
                </a:cubicBezTo>
                <a:cubicBezTo>
                  <a:pt x="1702915" y="1407142"/>
                  <a:pt x="1710505" y="1403329"/>
                  <a:pt x="1719286" y="1403329"/>
                </a:cubicBezTo>
                <a:close/>
                <a:moveTo>
                  <a:pt x="1593675" y="1403329"/>
                </a:moveTo>
                <a:cubicBezTo>
                  <a:pt x="1603870" y="1403329"/>
                  <a:pt x="1612167" y="1407198"/>
                  <a:pt x="1618567" y="1414937"/>
                </a:cubicBezTo>
                <a:cubicBezTo>
                  <a:pt x="1622734" y="1419923"/>
                  <a:pt x="1625264" y="1427402"/>
                  <a:pt x="1626157" y="1437373"/>
                </a:cubicBezTo>
                <a:lnTo>
                  <a:pt x="1559966" y="1437373"/>
                </a:lnTo>
                <a:cubicBezTo>
                  <a:pt x="1560635" y="1427030"/>
                  <a:pt x="1564114" y="1418770"/>
                  <a:pt x="1570402" y="1412593"/>
                </a:cubicBezTo>
                <a:cubicBezTo>
                  <a:pt x="1576690" y="1406417"/>
                  <a:pt x="1584448" y="1403329"/>
                  <a:pt x="1593675" y="1403329"/>
                </a:cubicBezTo>
                <a:close/>
                <a:moveTo>
                  <a:pt x="536400" y="1403329"/>
                </a:moveTo>
                <a:cubicBezTo>
                  <a:pt x="546595" y="1403329"/>
                  <a:pt x="554892" y="1407198"/>
                  <a:pt x="561292" y="1414937"/>
                </a:cubicBezTo>
                <a:cubicBezTo>
                  <a:pt x="565459" y="1419923"/>
                  <a:pt x="567989" y="1427402"/>
                  <a:pt x="568882" y="1437373"/>
                </a:cubicBezTo>
                <a:lnTo>
                  <a:pt x="502691" y="1437373"/>
                </a:lnTo>
                <a:cubicBezTo>
                  <a:pt x="503360" y="1427030"/>
                  <a:pt x="506839" y="1418770"/>
                  <a:pt x="513127" y="1412593"/>
                </a:cubicBezTo>
                <a:cubicBezTo>
                  <a:pt x="519415" y="1406417"/>
                  <a:pt x="527173" y="1403329"/>
                  <a:pt x="536400" y="1403329"/>
                </a:cubicBezTo>
                <a:close/>
                <a:moveTo>
                  <a:pt x="1363922" y="1389488"/>
                </a:moveTo>
                <a:lnTo>
                  <a:pt x="1363922" y="1508029"/>
                </a:lnTo>
                <a:lnTo>
                  <a:pt x="1384014" y="1508029"/>
                </a:lnTo>
                <a:lnTo>
                  <a:pt x="1384014" y="1389488"/>
                </a:lnTo>
                <a:close/>
                <a:moveTo>
                  <a:pt x="1969317" y="1386809"/>
                </a:moveTo>
                <a:cubicBezTo>
                  <a:pt x="1964629" y="1386809"/>
                  <a:pt x="1960332" y="1388148"/>
                  <a:pt x="1956425" y="1390827"/>
                </a:cubicBezTo>
                <a:cubicBezTo>
                  <a:pt x="1952518" y="1393506"/>
                  <a:pt x="1948258" y="1399050"/>
                  <a:pt x="1943644" y="1407459"/>
                </a:cubicBezTo>
                <a:lnTo>
                  <a:pt x="1943644" y="1389488"/>
                </a:lnTo>
                <a:lnTo>
                  <a:pt x="1925562" y="1389488"/>
                </a:lnTo>
                <a:lnTo>
                  <a:pt x="1925562" y="1508029"/>
                </a:lnTo>
                <a:lnTo>
                  <a:pt x="1945654" y="1508029"/>
                </a:lnTo>
                <a:lnTo>
                  <a:pt x="1945654" y="1445968"/>
                </a:lnTo>
                <a:cubicBezTo>
                  <a:pt x="1945654" y="1437485"/>
                  <a:pt x="1946770" y="1429671"/>
                  <a:pt x="1949002" y="1422527"/>
                </a:cubicBezTo>
                <a:cubicBezTo>
                  <a:pt x="1950491" y="1417839"/>
                  <a:pt x="1952983" y="1414175"/>
                  <a:pt x="1956481" y="1411533"/>
                </a:cubicBezTo>
                <a:cubicBezTo>
                  <a:pt x="1959978" y="1408891"/>
                  <a:pt x="1963922" y="1407570"/>
                  <a:pt x="1968313" y="1407570"/>
                </a:cubicBezTo>
                <a:cubicBezTo>
                  <a:pt x="1973224" y="1407570"/>
                  <a:pt x="1978135" y="1409021"/>
                  <a:pt x="1983047" y="1411923"/>
                </a:cubicBezTo>
                <a:lnTo>
                  <a:pt x="1989967" y="1393283"/>
                </a:lnTo>
                <a:cubicBezTo>
                  <a:pt x="1982972" y="1388967"/>
                  <a:pt x="1976089" y="1386809"/>
                  <a:pt x="1969317" y="1386809"/>
                </a:cubicBezTo>
                <a:close/>
                <a:moveTo>
                  <a:pt x="1852078" y="1386809"/>
                </a:moveTo>
                <a:cubicBezTo>
                  <a:pt x="1841883" y="1386809"/>
                  <a:pt x="1832916" y="1388204"/>
                  <a:pt x="1825177" y="1390995"/>
                </a:cubicBezTo>
                <a:cubicBezTo>
                  <a:pt x="1817438" y="1393785"/>
                  <a:pt x="1811522" y="1397766"/>
                  <a:pt x="1807430" y="1402938"/>
                </a:cubicBezTo>
                <a:cubicBezTo>
                  <a:pt x="1803337" y="1408110"/>
                  <a:pt x="1800397" y="1414900"/>
                  <a:pt x="1798611" y="1423309"/>
                </a:cubicBezTo>
                <a:lnTo>
                  <a:pt x="1818257" y="1425988"/>
                </a:lnTo>
                <a:cubicBezTo>
                  <a:pt x="1820415" y="1417579"/>
                  <a:pt x="1823745" y="1411719"/>
                  <a:pt x="1828247" y="1408407"/>
                </a:cubicBezTo>
                <a:cubicBezTo>
                  <a:pt x="1832749" y="1405096"/>
                  <a:pt x="1839725" y="1403440"/>
                  <a:pt x="1849176" y="1403440"/>
                </a:cubicBezTo>
                <a:cubicBezTo>
                  <a:pt x="1859296" y="1403440"/>
                  <a:pt x="1866924" y="1405710"/>
                  <a:pt x="1872058" y="1410249"/>
                </a:cubicBezTo>
                <a:cubicBezTo>
                  <a:pt x="1875853" y="1413598"/>
                  <a:pt x="1877751" y="1419365"/>
                  <a:pt x="1877751" y="1427550"/>
                </a:cubicBezTo>
                <a:cubicBezTo>
                  <a:pt x="1877751" y="1428295"/>
                  <a:pt x="1877714" y="1430043"/>
                  <a:pt x="1877639" y="1432797"/>
                </a:cubicBezTo>
                <a:cubicBezTo>
                  <a:pt x="1869975" y="1435476"/>
                  <a:pt x="1858031" y="1437782"/>
                  <a:pt x="1841809" y="1439717"/>
                </a:cubicBezTo>
                <a:cubicBezTo>
                  <a:pt x="1833847" y="1440685"/>
                  <a:pt x="1827893" y="1441689"/>
                  <a:pt x="1823949" y="1442731"/>
                </a:cubicBezTo>
                <a:cubicBezTo>
                  <a:pt x="1818592" y="1444219"/>
                  <a:pt x="1813773" y="1446414"/>
                  <a:pt x="1809495" y="1449317"/>
                </a:cubicBezTo>
                <a:cubicBezTo>
                  <a:pt x="1805216" y="1452219"/>
                  <a:pt x="1801755" y="1456070"/>
                  <a:pt x="1799114" y="1460869"/>
                </a:cubicBezTo>
                <a:cubicBezTo>
                  <a:pt x="1796472" y="1465669"/>
                  <a:pt x="1795151" y="1470971"/>
                  <a:pt x="1795151" y="1476775"/>
                </a:cubicBezTo>
                <a:cubicBezTo>
                  <a:pt x="1795151" y="1486672"/>
                  <a:pt x="1798649" y="1494802"/>
                  <a:pt x="1805644" y="1501165"/>
                </a:cubicBezTo>
                <a:cubicBezTo>
                  <a:pt x="1812639" y="1507527"/>
                  <a:pt x="1822647" y="1510708"/>
                  <a:pt x="1835670" y="1510708"/>
                </a:cubicBezTo>
                <a:cubicBezTo>
                  <a:pt x="1843558" y="1510708"/>
                  <a:pt x="1850943" y="1509406"/>
                  <a:pt x="1857826" y="1506801"/>
                </a:cubicBezTo>
                <a:cubicBezTo>
                  <a:pt x="1864710" y="1504197"/>
                  <a:pt x="1871872" y="1499732"/>
                  <a:pt x="1879314" y="1493407"/>
                </a:cubicBezTo>
                <a:cubicBezTo>
                  <a:pt x="1879909" y="1498988"/>
                  <a:pt x="1881248" y="1503862"/>
                  <a:pt x="1883332" y="1508029"/>
                </a:cubicBezTo>
                <a:lnTo>
                  <a:pt x="1904317" y="1508029"/>
                </a:lnTo>
                <a:cubicBezTo>
                  <a:pt x="1901787" y="1503490"/>
                  <a:pt x="1900094" y="1498746"/>
                  <a:pt x="1899238" y="1493798"/>
                </a:cubicBezTo>
                <a:cubicBezTo>
                  <a:pt x="1898382" y="1488849"/>
                  <a:pt x="1897954" y="1477036"/>
                  <a:pt x="1897954" y="1458358"/>
                </a:cubicBezTo>
                <a:lnTo>
                  <a:pt x="1897954" y="1431569"/>
                </a:lnTo>
                <a:cubicBezTo>
                  <a:pt x="1897954" y="1422639"/>
                  <a:pt x="1897619" y="1416463"/>
                  <a:pt x="1896950" y="1413040"/>
                </a:cubicBezTo>
                <a:cubicBezTo>
                  <a:pt x="1895759" y="1407533"/>
                  <a:pt x="1893675" y="1402975"/>
                  <a:pt x="1890699" y="1399366"/>
                </a:cubicBezTo>
                <a:cubicBezTo>
                  <a:pt x="1887722" y="1395757"/>
                  <a:pt x="1883071" y="1392762"/>
                  <a:pt x="1876746" y="1390381"/>
                </a:cubicBezTo>
                <a:cubicBezTo>
                  <a:pt x="1870421" y="1387999"/>
                  <a:pt x="1862198" y="1386809"/>
                  <a:pt x="1852078" y="1386809"/>
                </a:cubicBezTo>
                <a:close/>
                <a:moveTo>
                  <a:pt x="1593452" y="1386809"/>
                </a:moveTo>
                <a:cubicBezTo>
                  <a:pt x="1577081" y="1386809"/>
                  <a:pt x="1563761" y="1392315"/>
                  <a:pt x="1553492" y="1403329"/>
                </a:cubicBezTo>
                <a:cubicBezTo>
                  <a:pt x="1543222" y="1414342"/>
                  <a:pt x="1538088" y="1429820"/>
                  <a:pt x="1538088" y="1449763"/>
                </a:cubicBezTo>
                <a:cubicBezTo>
                  <a:pt x="1538088" y="1469036"/>
                  <a:pt x="1543167" y="1484012"/>
                  <a:pt x="1553324" y="1494690"/>
                </a:cubicBezTo>
                <a:cubicBezTo>
                  <a:pt x="1563482" y="1505369"/>
                  <a:pt x="1577230" y="1510708"/>
                  <a:pt x="1594568" y="1510708"/>
                </a:cubicBezTo>
                <a:cubicBezTo>
                  <a:pt x="1608335" y="1510708"/>
                  <a:pt x="1619646" y="1507359"/>
                  <a:pt x="1628501" y="1500662"/>
                </a:cubicBezTo>
                <a:cubicBezTo>
                  <a:pt x="1637356" y="1493965"/>
                  <a:pt x="1643421" y="1484552"/>
                  <a:pt x="1646695" y="1472422"/>
                </a:cubicBezTo>
                <a:lnTo>
                  <a:pt x="1625934" y="1469855"/>
                </a:lnTo>
                <a:cubicBezTo>
                  <a:pt x="1622883" y="1478338"/>
                  <a:pt x="1618753" y="1484514"/>
                  <a:pt x="1613544" y="1488384"/>
                </a:cubicBezTo>
                <a:cubicBezTo>
                  <a:pt x="1608335" y="1492253"/>
                  <a:pt x="1602047" y="1494188"/>
                  <a:pt x="1594680" y="1494188"/>
                </a:cubicBezTo>
                <a:cubicBezTo>
                  <a:pt x="1584783" y="1494188"/>
                  <a:pt x="1576523" y="1490728"/>
                  <a:pt x="1569900" y="1483807"/>
                </a:cubicBezTo>
                <a:cubicBezTo>
                  <a:pt x="1563277" y="1476887"/>
                  <a:pt x="1559593" y="1466915"/>
                  <a:pt x="1558849" y="1453893"/>
                </a:cubicBezTo>
                <a:lnTo>
                  <a:pt x="1647253" y="1453893"/>
                </a:lnTo>
                <a:cubicBezTo>
                  <a:pt x="1647328" y="1451512"/>
                  <a:pt x="1647365" y="1449726"/>
                  <a:pt x="1647365" y="1448535"/>
                </a:cubicBezTo>
                <a:cubicBezTo>
                  <a:pt x="1647365" y="1428964"/>
                  <a:pt x="1642342" y="1413784"/>
                  <a:pt x="1632296" y="1402994"/>
                </a:cubicBezTo>
                <a:cubicBezTo>
                  <a:pt x="1622250" y="1392204"/>
                  <a:pt x="1609302" y="1386809"/>
                  <a:pt x="1593452" y="1386809"/>
                </a:cubicBezTo>
                <a:close/>
                <a:moveTo>
                  <a:pt x="1288466" y="1386809"/>
                </a:moveTo>
                <a:cubicBezTo>
                  <a:pt x="1282289" y="1386809"/>
                  <a:pt x="1276504" y="1387609"/>
                  <a:pt x="1271109" y="1389209"/>
                </a:cubicBezTo>
                <a:cubicBezTo>
                  <a:pt x="1265714" y="1390808"/>
                  <a:pt x="1261454" y="1392762"/>
                  <a:pt x="1258328" y="1395069"/>
                </a:cubicBezTo>
                <a:cubicBezTo>
                  <a:pt x="1254161" y="1398045"/>
                  <a:pt x="1250868" y="1401785"/>
                  <a:pt x="1248450" y="1406287"/>
                </a:cubicBezTo>
                <a:cubicBezTo>
                  <a:pt x="1246031" y="1410789"/>
                  <a:pt x="1244822" y="1415681"/>
                  <a:pt x="1244822" y="1420965"/>
                </a:cubicBezTo>
                <a:cubicBezTo>
                  <a:pt x="1244822" y="1426769"/>
                  <a:pt x="1246292" y="1432071"/>
                  <a:pt x="1249231" y="1436871"/>
                </a:cubicBezTo>
                <a:cubicBezTo>
                  <a:pt x="1252170" y="1441671"/>
                  <a:pt x="1256486" y="1445428"/>
                  <a:pt x="1262179" y="1448145"/>
                </a:cubicBezTo>
                <a:cubicBezTo>
                  <a:pt x="1267872" y="1450861"/>
                  <a:pt x="1278085" y="1454079"/>
                  <a:pt x="1292819" y="1457800"/>
                </a:cubicBezTo>
                <a:cubicBezTo>
                  <a:pt x="1303758" y="1460553"/>
                  <a:pt x="1310604" y="1462823"/>
                  <a:pt x="1313357" y="1464609"/>
                </a:cubicBezTo>
                <a:cubicBezTo>
                  <a:pt x="1317301" y="1467213"/>
                  <a:pt x="1319273" y="1470785"/>
                  <a:pt x="1319273" y="1475324"/>
                </a:cubicBezTo>
                <a:cubicBezTo>
                  <a:pt x="1319273" y="1480384"/>
                  <a:pt x="1317041" y="1484793"/>
                  <a:pt x="1312576" y="1488551"/>
                </a:cubicBezTo>
                <a:cubicBezTo>
                  <a:pt x="1308111" y="1492309"/>
                  <a:pt x="1301265" y="1494188"/>
                  <a:pt x="1292038" y="1494188"/>
                </a:cubicBezTo>
                <a:cubicBezTo>
                  <a:pt x="1282885" y="1494188"/>
                  <a:pt x="1275760" y="1492067"/>
                  <a:pt x="1270662" y="1487826"/>
                </a:cubicBezTo>
                <a:cubicBezTo>
                  <a:pt x="1265565" y="1483584"/>
                  <a:pt x="1262458" y="1477482"/>
                  <a:pt x="1261342" y="1469520"/>
                </a:cubicBezTo>
                <a:lnTo>
                  <a:pt x="1241473" y="1472645"/>
                </a:lnTo>
                <a:cubicBezTo>
                  <a:pt x="1243706" y="1485221"/>
                  <a:pt x="1248859" y="1494709"/>
                  <a:pt x="1256933" y="1501109"/>
                </a:cubicBezTo>
                <a:cubicBezTo>
                  <a:pt x="1265007" y="1507508"/>
                  <a:pt x="1276746" y="1510708"/>
                  <a:pt x="1292149" y="1510708"/>
                </a:cubicBezTo>
                <a:cubicBezTo>
                  <a:pt x="1301451" y="1510708"/>
                  <a:pt x="1309785" y="1509090"/>
                  <a:pt x="1317152" y="1505853"/>
                </a:cubicBezTo>
                <a:cubicBezTo>
                  <a:pt x="1324519" y="1502616"/>
                  <a:pt x="1330156" y="1498039"/>
                  <a:pt x="1334063" y="1492123"/>
                </a:cubicBezTo>
                <a:cubicBezTo>
                  <a:pt x="1337970" y="1486207"/>
                  <a:pt x="1339923" y="1479901"/>
                  <a:pt x="1339923" y="1473203"/>
                </a:cubicBezTo>
                <a:cubicBezTo>
                  <a:pt x="1339923" y="1466357"/>
                  <a:pt x="1338323" y="1460627"/>
                  <a:pt x="1335123" y="1456014"/>
                </a:cubicBezTo>
                <a:cubicBezTo>
                  <a:pt x="1331924" y="1451400"/>
                  <a:pt x="1327515" y="1447884"/>
                  <a:pt x="1321896" y="1445466"/>
                </a:cubicBezTo>
                <a:cubicBezTo>
                  <a:pt x="1316278" y="1443047"/>
                  <a:pt x="1306362" y="1439940"/>
                  <a:pt x="1292149" y="1436145"/>
                </a:cubicBezTo>
                <a:cubicBezTo>
                  <a:pt x="1282327" y="1433466"/>
                  <a:pt x="1276411" y="1431755"/>
                  <a:pt x="1274402" y="1431011"/>
                </a:cubicBezTo>
                <a:cubicBezTo>
                  <a:pt x="1270904" y="1429597"/>
                  <a:pt x="1268337" y="1427811"/>
                  <a:pt x="1266700" y="1425653"/>
                </a:cubicBezTo>
                <a:cubicBezTo>
                  <a:pt x="1265063" y="1423569"/>
                  <a:pt x="1264244" y="1421225"/>
                  <a:pt x="1264244" y="1418621"/>
                </a:cubicBezTo>
                <a:cubicBezTo>
                  <a:pt x="1264244" y="1414528"/>
                  <a:pt x="1266216" y="1410956"/>
                  <a:pt x="1270160" y="1407905"/>
                </a:cubicBezTo>
                <a:cubicBezTo>
                  <a:pt x="1274104" y="1404854"/>
                  <a:pt x="1280690" y="1403329"/>
                  <a:pt x="1289917" y="1403329"/>
                </a:cubicBezTo>
                <a:cubicBezTo>
                  <a:pt x="1297730" y="1403329"/>
                  <a:pt x="1303777" y="1405040"/>
                  <a:pt x="1308055" y="1408463"/>
                </a:cubicBezTo>
                <a:cubicBezTo>
                  <a:pt x="1312334" y="1411886"/>
                  <a:pt x="1314920" y="1416649"/>
                  <a:pt x="1315813" y="1422751"/>
                </a:cubicBezTo>
                <a:lnTo>
                  <a:pt x="1335458" y="1420072"/>
                </a:lnTo>
                <a:cubicBezTo>
                  <a:pt x="1334193" y="1412407"/>
                  <a:pt x="1331886" y="1406287"/>
                  <a:pt x="1328538" y="1401710"/>
                </a:cubicBezTo>
                <a:cubicBezTo>
                  <a:pt x="1325189" y="1397134"/>
                  <a:pt x="1319999" y="1393506"/>
                  <a:pt x="1312967" y="1390827"/>
                </a:cubicBezTo>
                <a:cubicBezTo>
                  <a:pt x="1305935" y="1388148"/>
                  <a:pt x="1297768" y="1386809"/>
                  <a:pt x="1288466" y="1386809"/>
                </a:cubicBezTo>
                <a:close/>
                <a:moveTo>
                  <a:pt x="981471" y="1386809"/>
                </a:moveTo>
                <a:cubicBezTo>
                  <a:pt x="965025" y="1386809"/>
                  <a:pt x="952449" y="1393320"/>
                  <a:pt x="943743" y="1406342"/>
                </a:cubicBezTo>
                <a:lnTo>
                  <a:pt x="943743" y="1389488"/>
                </a:lnTo>
                <a:lnTo>
                  <a:pt x="925660" y="1389488"/>
                </a:lnTo>
                <a:lnTo>
                  <a:pt x="925660" y="1508029"/>
                </a:lnTo>
                <a:lnTo>
                  <a:pt x="945752" y="1508029"/>
                </a:lnTo>
                <a:lnTo>
                  <a:pt x="945752" y="1443289"/>
                </a:lnTo>
                <a:cubicBezTo>
                  <a:pt x="945752" y="1428109"/>
                  <a:pt x="948859" y="1417802"/>
                  <a:pt x="955072" y="1412370"/>
                </a:cubicBezTo>
                <a:cubicBezTo>
                  <a:pt x="961286" y="1406938"/>
                  <a:pt x="968671" y="1404222"/>
                  <a:pt x="977229" y="1404222"/>
                </a:cubicBezTo>
                <a:cubicBezTo>
                  <a:pt x="982587" y="1404222"/>
                  <a:pt x="987256" y="1405431"/>
                  <a:pt x="991237" y="1407849"/>
                </a:cubicBezTo>
                <a:cubicBezTo>
                  <a:pt x="995219" y="1410268"/>
                  <a:pt x="997991" y="1413505"/>
                  <a:pt x="999553" y="1417560"/>
                </a:cubicBezTo>
                <a:cubicBezTo>
                  <a:pt x="1001116" y="1421616"/>
                  <a:pt x="1001897" y="1427736"/>
                  <a:pt x="1001897" y="1435922"/>
                </a:cubicBezTo>
                <a:lnTo>
                  <a:pt x="1001897" y="1508029"/>
                </a:lnTo>
                <a:lnTo>
                  <a:pt x="1021989" y="1508029"/>
                </a:lnTo>
                <a:lnTo>
                  <a:pt x="1021989" y="1435141"/>
                </a:lnTo>
                <a:cubicBezTo>
                  <a:pt x="1021989" y="1425839"/>
                  <a:pt x="1021617" y="1419328"/>
                  <a:pt x="1020873" y="1415607"/>
                </a:cubicBezTo>
                <a:cubicBezTo>
                  <a:pt x="1019682" y="1409877"/>
                  <a:pt x="1017599" y="1404929"/>
                  <a:pt x="1014622" y="1400761"/>
                </a:cubicBezTo>
                <a:cubicBezTo>
                  <a:pt x="1011646" y="1396594"/>
                  <a:pt x="1007162" y="1393227"/>
                  <a:pt x="1001172" y="1390660"/>
                </a:cubicBezTo>
                <a:cubicBezTo>
                  <a:pt x="995181" y="1388092"/>
                  <a:pt x="988614" y="1386809"/>
                  <a:pt x="981471" y="1386809"/>
                </a:cubicBezTo>
                <a:close/>
                <a:moveTo>
                  <a:pt x="851953" y="1386809"/>
                </a:moveTo>
                <a:cubicBezTo>
                  <a:pt x="841758" y="1386809"/>
                  <a:pt x="832791" y="1388204"/>
                  <a:pt x="825052" y="1390995"/>
                </a:cubicBezTo>
                <a:cubicBezTo>
                  <a:pt x="817313" y="1393785"/>
                  <a:pt x="811397" y="1397766"/>
                  <a:pt x="807304" y="1402938"/>
                </a:cubicBezTo>
                <a:cubicBezTo>
                  <a:pt x="803212" y="1408110"/>
                  <a:pt x="800272" y="1414900"/>
                  <a:pt x="798486" y="1423309"/>
                </a:cubicBezTo>
                <a:lnTo>
                  <a:pt x="818132" y="1425988"/>
                </a:lnTo>
                <a:cubicBezTo>
                  <a:pt x="820290" y="1417579"/>
                  <a:pt x="823620" y="1411719"/>
                  <a:pt x="828122" y="1408407"/>
                </a:cubicBezTo>
                <a:cubicBezTo>
                  <a:pt x="832624" y="1405096"/>
                  <a:pt x="839600" y="1403440"/>
                  <a:pt x="849051" y="1403440"/>
                </a:cubicBezTo>
                <a:cubicBezTo>
                  <a:pt x="859171" y="1403440"/>
                  <a:pt x="866799" y="1405710"/>
                  <a:pt x="871933" y="1410249"/>
                </a:cubicBezTo>
                <a:cubicBezTo>
                  <a:pt x="875728" y="1413598"/>
                  <a:pt x="877626" y="1419365"/>
                  <a:pt x="877626" y="1427550"/>
                </a:cubicBezTo>
                <a:cubicBezTo>
                  <a:pt x="877626" y="1428295"/>
                  <a:pt x="877589" y="1430043"/>
                  <a:pt x="877514" y="1432797"/>
                </a:cubicBezTo>
                <a:cubicBezTo>
                  <a:pt x="869850" y="1435476"/>
                  <a:pt x="857906" y="1437782"/>
                  <a:pt x="841684" y="1439717"/>
                </a:cubicBezTo>
                <a:cubicBezTo>
                  <a:pt x="833721" y="1440685"/>
                  <a:pt x="827768" y="1441689"/>
                  <a:pt x="823824" y="1442731"/>
                </a:cubicBezTo>
                <a:cubicBezTo>
                  <a:pt x="818467" y="1444219"/>
                  <a:pt x="813648" y="1446414"/>
                  <a:pt x="809369" y="1449317"/>
                </a:cubicBezTo>
                <a:cubicBezTo>
                  <a:pt x="805091" y="1452219"/>
                  <a:pt x="801630" y="1456070"/>
                  <a:pt x="798989" y="1460869"/>
                </a:cubicBezTo>
                <a:cubicBezTo>
                  <a:pt x="796347" y="1465669"/>
                  <a:pt x="795026" y="1470971"/>
                  <a:pt x="795026" y="1476775"/>
                </a:cubicBezTo>
                <a:cubicBezTo>
                  <a:pt x="795026" y="1486672"/>
                  <a:pt x="798524" y="1494802"/>
                  <a:pt x="805519" y="1501165"/>
                </a:cubicBezTo>
                <a:cubicBezTo>
                  <a:pt x="812514" y="1507527"/>
                  <a:pt x="822522" y="1510708"/>
                  <a:pt x="835545" y="1510708"/>
                </a:cubicBezTo>
                <a:cubicBezTo>
                  <a:pt x="843433" y="1510708"/>
                  <a:pt x="850818" y="1509406"/>
                  <a:pt x="857701" y="1506801"/>
                </a:cubicBezTo>
                <a:cubicBezTo>
                  <a:pt x="864585" y="1504197"/>
                  <a:pt x="871747" y="1499732"/>
                  <a:pt x="879188" y="1493407"/>
                </a:cubicBezTo>
                <a:cubicBezTo>
                  <a:pt x="879784" y="1498988"/>
                  <a:pt x="881123" y="1503862"/>
                  <a:pt x="883207" y="1508029"/>
                </a:cubicBezTo>
                <a:lnTo>
                  <a:pt x="904192" y="1508029"/>
                </a:lnTo>
                <a:cubicBezTo>
                  <a:pt x="901662" y="1503490"/>
                  <a:pt x="899969" y="1498746"/>
                  <a:pt x="899113" y="1493798"/>
                </a:cubicBezTo>
                <a:cubicBezTo>
                  <a:pt x="898257" y="1488849"/>
                  <a:pt x="897829" y="1477036"/>
                  <a:pt x="897829" y="1458358"/>
                </a:cubicBezTo>
                <a:lnTo>
                  <a:pt x="897829" y="1431569"/>
                </a:lnTo>
                <a:cubicBezTo>
                  <a:pt x="897829" y="1422639"/>
                  <a:pt x="897494" y="1416463"/>
                  <a:pt x="896825" y="1413040"/>
                </a:cubicBezTo>
                <a:cubicBezTo>
                  <a:pt x="895634" y="1407533"/>
                  <a:pt x="893550" y="1402975"/>
                  <a:pt x="890574" y="1399366"/>
                </a:cubicBezTo>
                <a:cubicBezTo>
                  <a:pt x="887597" y="1395757"/>
                  <a:pt x="882946" y="1392762"/>
                  <a:pt x="876621" y="1390381"/>
                </a:cubicBezTo>
                <a:cubicBezTo>
                  <a:pt x="870296" y="1387999"/>
                  <a:pt x="862073" y="1386809"/>
                  <a:pt x="851953" y="1386809"/>
                </a:cubicBezTo>
                <a:close/>
                <a:moveTo>
                  <a:pt x="654867" y="1386809"/>
                </a:moveTo>
                <a:cubicBezTo>
                  <a:pt x="650179" y="1386809"/>
                  <a:pt x="645882" y="1388148"/>
                  <a:pt x="641975" y="1390827"/>
                </a:cubicBezTo>
                <a:cubicBezTo>
                  <a:pt x="638068" y="1393506"/>
                  <a:pt x="633808" y="1399050"/>
                  <a:pt x="629194" y="1407459"/>
                </a:cubicBezTo>
                <a:lnTo>
                  <a:pt x="629194" y="1389488"/>
                </a:lnTo>
                <a:lnTo>
                  <a:pt x="611112" y="1389488"/>
                </a:lnTo>
                <a:lnTo>
                  <a:pt x="611112" y="1508029"/>
                </a:lnTo>
                <a:lnTo>
                  <a:pt x="631204" y="1508029"/>
                </a:lnTo>
                <a:lnTo>
                  <a:pt x="631204" y="1445968"/>
                </a:lnTo>
                <a:cubicBezTo>
                  <a:pt x="631204" y="1437485"/>
                  <a:pt x="632320" y="1429671"/>
                  <a:pt x="634552" y="1422527"/>
                </a:cubicBezTo>
                <a:cubicBezTo>
                  <a:pt x="636041" y="1417839"/>
                  <a:pt x="638533" y="1414175"/>
                  <a:pt x="642031" y="1411533"/>
                </a:cubicBezTo>
                <a:cubicBezTo>
                  <a:pt x="645528" y="1408891"/>
                  <a:pt x="649472" y="1407570"/>
                  <a:pt x="653863" y="1407570"/>
                </a:cubicBezTo>
                <a:cubicBezTo>
                  <a:pt x="658774" y="1407570"/>
                  <a:pt x="663685" y="1409021"/>
                  <a:pt x="668597" y="1411923"/>
                </a:cubicBezTo>
                <a:lnTo>
                  <a:pt x="675517" y="1393283"/>
                </a:lnTo>
                <a:cubicBezTo>
                  <a:pt x="668522" y="1388967"/>
                  <a:pt x="661639" y="1386809"/>
                  <a:pt x="654867" y="1386809"/>
                </a:cubicBezTo>
                <a:close/>
                <a:moveTo>
                  <a:pt x="536177" y="1386809"/>
                </a:moveTo>
                <a:cubicBezTo>
                  <a:pt x="519806" y="1386809"/>
                  <a:pt x="506486" y="1392315"/>
                  <a:pt x="496217" y="1403329"/>
                </a:cubicBezTo>
                <a:cubicBezTo>
                  <a:pt x="485947" y="1414342"/>
                  <a:pt x="480813" y="1429820"/>
                  <a:pt x="480813" y="1449763"/>
                </a:cubicBezTo>
                <a:cubicBezTo>
                  <a:pt x="480813" y="1469036"/>
                  <a:pt x="485892" y="1484012"/>
                  <a:pt x="496049" y="1494690"/>
                </a:cubicBezTo>
                <a:cubicBezTo>
                  <a:pt x="506207" y="1505369"/>
                  <a:pt x="519955" y="1510708"/>
                  <a:pt x="537293" y="1510708"/>
                </a:cubicBezTo>
                <a:cubicBezTo>
                  <a:pt x="551060" y="1510708"/>
                  <a:pt x="562371" y="1507359"/>
                  <a:pt x="571226" y="1500662"/>
                </a:cubicBezTo>
                <a:cubicBezTo>
                  <a:pt x="580081" y="1493965"/>
                  <a:pt x="586146" y="1484552"/>
                  <a:pt x="589420" y="1472422"/>
                </a:cubicBezTo>
                <a:lnTo>
                  <a:pt x="568659" y="1469855"/>
                </a:lnTo>
                <a:cubicBezTo>
                  <a:pt x="565608" y="1478338"/>
                  <a:pt x="561478" y="1484514"/>
                  <a:pt x="556269" y="1488384"/>
                </a:cubicBezTo>
                <a:cubicBezTo>
                  <a:pt x="551060" y="1492253"/>
                  <a:pt x="544772" y="1494188"/>
                  <a:pt x="537405" y="1494188"/>
                </a:cubicBezTo>
                <a:cubicBezTo>
                  <a:pt x="527508" y="1494188"/>
                  <a:pt x="519248" y="1490728"/>
                  <a:pt x="512625" y="1483807"/>
                </a:cubicBezTo>
                <a:cubicBezTo>
                  <a:pt x="506002" y="1476887"/>
                  <a:pt x="502319" y="1466915"/>
                  <a:pt x="501574" y="1453893"/>
                </a:cubicBezTo>
                <a:lnTo>
                  <a:pt x="589978" y="1453893"/>
                </a:lnTo>
                <a:cubicBezTo>
                  <a:pt x="590053" y="1451512"/>
                  <a:pt x="590090" y="1449726"/>
                  <a:pt x="590090" y="1448535"/>
                </a:cubicBezTo>
                <a:cubicBezTo>
                  <a:pt x="590090" y="1428964"/>
                  <a:pt x="585067" y="1413784"/>
                  <a:pt x="575021" y="1402994"/>
                </a:cubicBezTo>
                <a:cubicBezTo>
                  <a:pt x="564975" y="1392204"/>
                  <a:pt x="552027" y="1386809"/>
                  <a:pt x="536177" y="1386809"/>
                </a:cubicBezTo>
                <a:close/>
                <a:moveTo>
                  <a:pt x="345119" y="1386809"/>
                </a:moveTo>
                <a:cubicBezTo>
                  <a:pt x="330459" y="1386809"/>
                  <a:pt x="318032" y="1391199"/>
                  <a:pt x="307837" y="1399980"/>
                </a:cubicBezTo>
                <a:cubicBezTo>
                  <a:pt x="295633" y="1410547"/>
                  <a:pt x="289532" y="1426806"/>
                  <a:pt x="289532" y="1448758"/>
                </a:cubicBezTo>
                <a:cubicBezTo>
                  <a:pt x="289532" y="1468776"/>
                  <a:pt x="294647" y="1484105"/>
                  <a:pt x="304879" y="1494746"/>
                </a:cubicBezTo>
                <a:cubicBezTo>
                  <a:pt x="315111" y="1505388"/>
                  <a:pt x="328524" y="1510708"/>
                  <a:pt x="345119" y="1510708"/>
                </a:cubicBezTo>
                <a:cubicBezTo>
                  <a:pt x="355462" y="1510708"/>
                  <a:pt x="365006" y="1508290"/>
                  <a:pt x="373750" y="1503453"/>
                </a:cubicBezTo>
                <a:cubicBezTo>
                  <a:pt x="382493" y="1498616"/>
                  <a:pt x="389153" y="1491826"/>
                  <a:pt x="393730" y="1483082"/>
                </a:cubicBezTo>
                <a:cubicBezTo>
                  <a:pt x="398306" y="1474338"/>
                  <a:pt x="400594" y="1462339"/>
                  <a:pt x="400594" y="1447084"/>
                </a:cubicBezTo>
                <a:cubicBezTo>
                  <a:pt x="400594" y="1428257"/>
                  <a:pt x="395423" y="1413505"/>
                  <a:pt x="385079" y="1402826"/>
                </a:cubicBezTo>
                <a:cubicBezTo>
                  <a:pt x="374736" y="1392148"/>
                  <a:pt x="361415" y="1386809"/>
                  <a:pt x="345119" y="1386809"/>
                </a:cubicBezTo>
                <a:close/>
                <a:moveTo>
                  <a:pt x="221294" y="1386809"/>
                </a:moveTo>
                <a:cubicBezTo>
                  <a:pt x="206634" y="1386809"/>
                  <a:pt x="194207" y="1391199"/>
                  <a:pt x="184012" y="1399980"/>
                </a:cubicBezTo>
                <a:cubicBezTo>
                  <a:pt x="171808" y="1410547"/>
                  <a:pt x="165706" y="1426806"/>
                  <a:pt x="165706" y="1448758"/>
                </a:cubicBezTo>
                <a:cubicBezTo>
                  <a:pt x="165706" y="1468776"/>
                  <a:pt x="170822" y="1484105"/>
                  <a:pt x="181054" y="1494746"/>
                </a:cubicBezTo>
                <a:cubicBezTo>
                  <a:pt x="191286" y="1505388"/>
                  <a:pt x="204699" y="1510708"/>
                  <a:pt x="221294" y="1510708"/>
                </a:cubicBezTo>
                <a:cubicBezTo>
                  <a:pt x="231637" y="1510708"/>
                  <a:pt x="241181" y="1508290"/>
                  <a:pt x="249925" y="1503453"/>
                </a:cubicBezTo>
                <a:cubicBezTo>
                  <a:pt x="258668" y="1498616"/>
                  <a:pt x="265328" y="1491826"/>
                  <a:pt x="269905" y="1483082"/>
                </a:cubicBezTo>
                <a:cubicBezTo>
                  <a:pt x="274481" y="1474338"/>
                  <a:pt x="276769" y="1462339"/>
                  <a:pt x="276769" y="1447084"/>
                </a:cubicBezTo>
                <a:cubicBezTo>
                  <a:pt x="276769" y="1428257"/>
                  <a:pt x="271598" y="1413505"/>
                  <a:pt x="261254" y="1402826"/>
                </a:cubicBezTo>
                <a:cubicBezTo>
                  <a:pt x="250911" y="1392148"/>
                  <a:pt x="237590" y="1386809"/>
                  <a:pt x="221294" y="1386809"/>
                </a:cubicBezTo>
                <a:close/>
                <a:moveTo>
                  <a:pt x="444499" y="1348076"/>
                </a:moveTo>
                <a:lnTo>
                  <a:pt x="424519" y="1360131"/>
                </a:lnTo>
                <a:lnTo>
                  <a:pt x="424519" y="1389488"/>
                </a:lnTo>
                <a:lnTo>
                  <a:pt x="409785" y="1389488"/>
                </a:lnTo>
                <a:lnTo>
                  <a:pt x="409785" y="1405115"/>
                </a:lnTo>
                <a:lnTo>
                  <a:pt x="424519" y="1405115"/>
                </a:lnTo>
                <a:lnTo>
                  <a:pt x="424519" y="1473315"/>
                </a:lnTo>
                <a:cubicBezTo>
                  <a:pt x="424519" y="1485370"/>
                  <a:pt x="425337" y="1493277"/>
                  <a:pt x="426974" y="1497035"/>
                </a:cubicBezTo>
                <a:cubicBezTo>
                  <a:pt x="428611" y="1500792"/>
                  <a:pt x="431439" y="1503825"/>
                  <a:pt x="435457" y="1506132"/>
                </a:cubicBezTo>
                <a:cubicBezTo>
                  <a:pt x="439476" y="1508438"/>
                  <a:pt x="445131" y="1509592"/>
                  <a:pt x="452424" y="1509592"/>
                </a:cubicBezTo>
                <a:cubicBezTo>
                  <a:pt x="456889" y="1509592"/>
                  <a:pt x="461949" y="1508997"/>
                  <a:pt x="467604" y="1507806"/>
                </a:cubicBezTo>
                <a:lnTo>
                  <a:pt x="464702" y="1490058"/>
                </a:lnTo>
                <a:cubicBezTo>
                  <a:pt x="461056" y="1490579"/>
                  <a:pt x="458117" y="1490840"/>
                  <a:pt x="455884" y="1490840"/>
                </a:cubicBezTo>
                <a:cubicBezTo>
                  <a:pt x="452908" y="1490840"/>
                  <a:pt x="450619" y="1490356"/>
                  <a:pt x="449019" y="1489388"/>
                </a:cubicBezTo>
                <a:cubicBezTo>
                  <a:pt x="447419" y="1488421"/>
                  <a:pt x="446266" y="1487119"/>
                  <a:pt x="445559" y="1485482"/>
                </a:cubicBezTo>
                <a:cubicBezTo>
                  <a:pt x="444852" y="1483845"/>
                  <a:pt x="444499" y="1480161"/>
                  <a:pt x="444499" y="1474431"/>
                </a:cubicBezTo>
                <a:lnTo>
                  <a:pt x="444499" y="1405115"/>
                </a:lnTo>
                <a:lnTo>
                  <a:pt x="464702" y="1405115"/>
                </a:lnTo>
                <a:lnTo>
                  <a:pt x="464702" y="1389488"/>
                </a:lnTo>
                <a:lnTo>
                  <a:pt x="444499" y="1389488"/>
                </a:lnTo>
                <a:close/>
                <a:moveTo>
                  <a:pt x="1668498" y="1344393"/>
                </a:moveTo>
                <a:lnTo>
                  <a:pt x="1668498" y="1508029"/>
                </a:lnTo>
                <a:lnTo>
                  <a:pt x="1687139" y="1508029"/>
                </a:lnTo>
                <a:lnTo>
                  <a:pt x="1687139" y="1493184"/>
                </a:lnTo>
                <a:cubicBezTo>
                  <a:pt x="1695101" y="1504867"/>
                  <a:pt x="1706078" y="1510708"/>
                  <a:pt x="1720067" y="1510708"/>
                </a:cubicBezTo>
                <a:cubicBezTo>
                  <a:pt x="1734132" y="1510708"/>
                  <a:pt x="1746187" y="1505164"/>
                  <a:pt x="1756233" y="1494077"/>
                </a:cubicBezTo>
                <a:cubicBezTo>
                  <a:pt x="1766279" y="1482989"/>
                  <a:pt x="1771301" y="1467288"/>
                  <a:pt x="1771301" y="1446973"/>
                </a:cubicBezTo>
                <a:cubicBezTo>
                  <a:pt x="1771301" y="1438415"/>
                  <a:pt x="1770111" y="1430378"/>
                  <a:pt x="1767730" y="1422862"/>
                </a:cubicBezTo>
                <a:cubicBezTo>
                  <a:pt x="1765348" y="1415347"/>
                  <a:pt x="1762056" y="1408928"/>
                  <a:pt x="1757851" y="1403608"/>
                </a:cubicBezTo>
                <a:cubicBezTo>
                  <a:pt x="1753647" y="1398287"/>
                  <a:pt x="1748289" y="1394157"/>
                  <a:pt x="1741778" y="1391218"/>
                </a:cubicBezTo>
                <a:cubicBezTo>
                  <a:pt x="1735266" y="1388278"/>
                  <a:pt x="1728365" y="1386809"/>
                  <a:pt x="1721072" y="1386809"/>
                </a:cubicBezTo>
                <a:cubicBezTo>
                  <a:pt x="1707901" y="1386809"/>
                  <a:pt x="1697073" y="1392129"/>
                  <a:pt x="1688590" y="1402771"/>
                </a:cubicBezTo>
                <a:lnTo>
                  <a:pt x="1688590" y="1344393"/>
                </a:lnTo>
                <a:close/>
                <a:moveTo>
                  <a:pt x="1487003" y="1344393"/>
                </a:moveTo>
                <a:lnTo>
                  <a:pt x="1487003" y="1403105"/>
                </a:lnTo>
                <a:cubicBezTo>
                  <a:pt x="1483505" y="1398269"/>
                  <a:pt x="1478966" y="1394343"/>
                  <a:pt x="1473385" y="1391329"/>
                </a:cubicBezTo>
                <a:cubicBezTo>
                  <a:pt x="1467804" y="1388316"/>
                  <a:pt x="1461441" y="1386809"/>
                  <a:pt x="1454298" y="1386809"/>
                </a:cubicBezTo>
                <a:cubicBezTo>
                  <a:pt x="1444549" y="1386809"/>
                  <a:pt x="1435731" y="1389376"/>
                  <a:pt x="1427843" y="1394511"/>
                </a:cubicBezTo>
                <a:cubicBezTo>
                  <a:pt x="1419956" y="1399645"/>
                  <a:pt x="1414040" y="1407031"/>
                  <a:pt x="1410096" y="1416667"/>
                </a:cubicBezTo>
                <a:cubicBezTo>
                  <a:pt x="1406152" y="1426304"/>
                  <a:pt x="1404180" y="1437038"/>
                  <a:pt x="1404180" y="1448870"/>
                </a:cubicBezTo>
                <a:cubicBezTo>
                  <a:pt x="1404180" y="1461000"/>
                  <a:pt x="1406356" y="1471734"/>
                  <a:pt x="1410710" y="1481073"/>
                </a:cubicBezTo>
                <a:cubicBezTo>
                  <a:pt x="1415063" y="1490412"/>
                  <a:pt x="1421202" y="1497686"/>
                  <a:pt x="1429127" y="1502895"/>
                </a:cubicBezTo>
                <a:cubicBezTo>
                  <a:pt x="1437052" y="1508104"/>
                  <a:pt x="1445740" y="1510708"/>
                  <a:pt x="1455191" y="1510708"/>
                </a:cubicBezTo>
                <a:cubicBezTo>
                  <a:pt x="1469776" y="1510708"/>
                  <a:pt x="1480826" y="1504829"/>
                  <a:pt x="1488342" y="1493072"/>
                </a:cubicBezTo>
                <a:lnTo>
                  <a:pt x="1488342" y="1508029"/>
                </a:lnTo>
                <a:lnTo>
                  <a:pt x="1506983" y="1508029"/>
                </a:lnTo>
                <a:lnTo>
                  <a:pt x="1506983" y="1344393"/>
                </a:lnTo>
                <a:close/>
                <a:moveTo>
                  <a:pt x="1363922" y="1344393"/>
                </a:moveTo>
                <a:lnTo>
                  <a:pt x="1363922" y="1367498"/>
                </a:lnTo>
                <a:lnTo>
                  <a:pt x="1384014" y="1367498"/>
                </a:lnTo>
                <a:lnTo>
                  <a:pt x="1384014" y="1344393"/>
                </a:lnTo>
                <a:close/>
                <a:moveTo>
                  <a:pt x="1134578" y="1344393"/>
                </a:moveTo>
                <a:lnTo>
                  <a:pt x="1134578" y="1403105"/>
                </a:lnTo>
                <a:cubicBezTo>
                  <a:pt x="1131080" y="1398269"/>
                  <a:pt x="1126541" y="1394343"/>
                  <a:pt x="1120960" y="1391329"/>
                </a:cubicBezTo>
                <a:cubicBezTo>
                  <a:pt x="1115379" y="1388316"/>
                  <a:pt x="1109016" y="1386809"/>
                  <a:pt x="1101873" y="1386809"/>
                </a:cubicBezTo>
                <a:cubicBezTo>
                  <a:pt x="1092124" y="1386809"/>
                  <a:pt x="1083306" y="1389376"/>
                  <a:pt x="1075418" y="1394511"/>
                </a:cubicBezTo>
                <a:cubicBezTo>
                  <a:pt x="1067530" y="1399645"/>
                  <a:pt x="1061615" y="1407031"/>
                  <a:pt x="1057671" y="1416667"/>
                </a:cubicBezTo>
                <a:cubicBezTo>
                  <a:pt x="1053727" y="1426304"/>
                  <a:pt x="1051755" y="1437038"/>
                  <a:pt x="1051755" y="1448870"/>
                </a:cubicBezTo>
                <a:cubicBezTo>
                  <a:pt x="1051755" y="1461000"/>
                  <a:pt x="1053931" y="1471734"/>
                  <a:pt x="1058284" y="1481073"/>
                </a:cubicBezTo>
                <a:cubicBezTo>
                  <a:pt x="1062638" y="1490412"/>
                  <a:pt x="1068777" y="1497686"/>
                  <a:pt x="1076702" y="1502895"/>
                </a:cubicBezTo>
                <a:cubicBezTo>
                  <a:pt x="1084627" y="1508104"/>
                  <a:pt x="1093315" y="1510708"/>
                  <a:pt x="1102765" y="1510708"/>
                </a:cubicBezTo>
                <a:cubicBezTo>
                  <a:pt x="1117351" y="1510708"/>
                  <a:pt x="1128401" y="1504829"/>
                  <a:pt x="1135917" y="1493072"/>
                </a:cubicBezTo>
                <a:lnTo>
                  <a:pt x="1135917" y="1508029"/>
                </a:lnTo>
                <a:lnTo>
                  <a:pt x="1154558" y="1508029"/>
                </a:lnTo>
                <a:lnTo>
                  <a:pt x="1154558" y="1344393"/>
                </a:lnTo>
                <a:close/>
                <a:moveTo>
                  <a:pt x="144126" y="1341602"/>
                </a:moveTo>
                <a:cubicBezTo>
                  <a:pt x="135345" y="1341602"/>
                  <a:pt x="128518" y="1343221"/>
                  <a:pt x="123644" y="1346458"/>
                </a:cubicBezTo>
                <a:cubicBezTo>
                  <a:pt x="118770" y="1349695"/>
                  <a:pt x="115365" y="1353918"/>
                  <a:pt x="113431" y="1359127"/>
                </a:cubicBezTo>
                <a:cubicBezTo>
                  <a:pt x="112017" y="1362996"/>
                  <a:pt x="111310" y="1368912"/>
                  <a:pt x="111310" y="1376874"/>
                </a:cubicBezTo>
                <a:lnTo>
                  <a:pt x="111310" y="1389488"/>
                </a:lnTo>
                <a:lnTo>
                  <a:pt x="93562" y="1389488"/>
                </a:lnTo>
                <a:lnTo>
                  <a:pt x="93562" y="1405115"/>
                </a:lnTo>
                <a:lnTo>
                  <a:pt x="111310" y="1405115"/>
                </a:lnTo>
                <a:lnTo>
                  <a:pt x="111310" y="1508029"/>
                </a:lnTo>
                <a:lnTo>
                  <a:pt x="131290" y="1508029"/>
                </a:lnTo>
                <a:lnTo>
                  <a:pt x="131290" y="1405115"/>
                </a:lnTo>
                <a:lnTo>
                  <a:pt x="154395" y="1405115"/>
                </a:lnTo>
                <a:lnTo>
                  <a:pt x="154395" y="1389488"/>
                </a:lnTo>
                <a:lnTo>
                  <a:pt x="131290" y="1389488"/>
                </a:lnTo>
                <a:lnTo>
                  <a:pt x="131290" y="1378549"/>
                </a:lnTo>
                <a:cubicBezTo>
                  <a:pt x="131290" y="1371405"/>
                  <a:pt x="132555" y="1366531"/>
                  <a:pt x="135085" y="1363926"/>
                </a:cubicBezTo>
                <a:cubicBezTo>
                  <a:pt x="137615" y="1361322"/>
                  <a:pt x="141931" y="1360020"/>
                  <a:pt x="148033" y="1360020"/>
                </a:cubicBezTo>
                <a:cubicBezTo>
                  <a:pt x="151754" y="1360020"/>
                  <a:pt x="155698" y="1360392"/>
                  <a:pt x="159865" y="1361136"/>
                </a:cubicBezTo>
                <a:lnTo>
                  <a:pt x="162879" y="1343611"/>
                </a:lnTo>
                <a:cubicBezTo>
                  <a:pt x="156033" y="1342272"/>
                  <a:pt x="149782" y="1341602"/>
                  <a:pt x="144126" y="1341602"/>
                </a:cubicBezTo>
                <a:close/>
                <a:moveTo>
                  <a:pt x="1959606" y="1208922"/>
                </a:moveTo>
                <a:lnTo>
                  <a:pt x="1959606" y="1231804"/>
                </a:lnTo>
                <a:lnTo>
                  <a:pt x="1970992" y="1231804"/>
                </a:lnTo>
                <a:cubicBezTo>
                  <a:pt x="1970768" y="1238576"/>
                  <a:pt x="1969652" y="1243766"/>
                  <a:pt x="1967643" y="1247375"/>
                </a:cubicBezTo>
                <a:cubicBezTo>
                  <a:pt x="1965634" y="1250984"/>
                  <a:pt x="1962508" y="1253719"/>
                  <a:pt x="1958267" y="1255580"/>
                </a:cubicBezTo>
                <a:lnTo>
                  <a:pt x="1963848" y="1264174"/>
                </a:lnTo>
                <a:cubicBezTo>
                  <a:pt x="1970322" y="1261347"/>
                  <a:pt x="1975047" y="1257347"/>
                  <a:pt x="1978024" y="1252175"/>
                </a:cubicBezTo>
                <a:cubicBezTo>
                  <a:pt x="1981000" y="1247003"/>
                  <a:pt x="1982489" y="1240213"/>
                  <a:pt x="1982489" y="1231804"/>
                </a:cubicBezTo>
                <a:lnTo>
                  <a:pt x="1982489" y="1208922"/>
                </a:lnTo>
                <a:close/>
                <a:moveTo>
                  <a:pt x="1582364" y="1172310"/>
                </a:moveTo>
                <a:lnTo>
                  <a:pt x="1582364" y="1179677"/>
                </a:lnTo>
                <a:cubicBezTo>
                  <a:pt x="1582364" y="1188532"/>
                  <a:pt x="1581285" y="1195230"/>
                  <a:pt x="1579127" y="1199769"/>
                </a:cubicBezTo>
                <a:cubicBezTo>
                  <a:pt x="1576299" y="1205648"/>
                  <a:pt x="1571872" y="1210280"/>
                  <a:pt x="1565844" y="1213666"/>
                </a:cubicBezTo>
                <a:cubicBezTo>
                  <a:pt x="1559817" y="1217052"/>
                  <a:pt x="1552933" y="1218745"/>
                  <a:pt x="1545194" y="1218745"/>
                </a:cubicBezTo>
                <a:cubicBezTo>
                  <a:pt x="1537381" y="1218745"/>
                  <a:pt x="1531446" y="1216959"/>
                  <a:pt x="1527391" y="1213387"/>
                </a:cubicBezTo>
                <a:cubicBezTo>
                  <a:pt x="1523335" y="1209815"/>
                  <a:pt x="1521307" y="1205350"/>
                  <a:pt x="1521307" y="1199992"/>
                </a:cubicBezTo>
                <a:cubicBezTo>
                  <a:pt x="1521307" y="1196495"/>
                  <a:pt x="1522238" y="1193314"/>
                  <a:pt x="1524098" y="1190449"/>
                </a:cubicBezTo>
                <a:cubicBezTo>
                  <a:pt x="1525958" y="1187584"/>
                  <a:pt x="1528600" y="1185407"/>
                  <a:pt x="1532023" y="1183919"/>
                </a:cubicBezTo>
                <a:cubicBezTo>
                  <a:pt x="1535446" y="1182431"/>
                  <a:pt x="1541288" y="1181091"/>
                  <a:pt x="1549548" y="1179900"/>
                </a:cubicBezTo>
                <a:cubicBezTo>
                  <a:pt x="1564133" y="1177817"/>
                  <a:pt x="1575072" y="1175287"/>
                  <a:pt x="1582364" y="1172310"/>
                </a:cubicBezTo>
                <a:close/>
                <a:moveTo>
                  <a:pt x="1134689" y="1172310"/>
                </a:moveTo>
                <a:lnTo>
                  <a:pt x="1134689" y="1179677"/>
                </a:lnTo>
                <a:cubicBezTo>
                  <a:pt x="1134689" y="1188532"/>
                  <a:pt x="1133610" y="1195230"/>
                  <a:pt x="1131452" y="1199769"/>
                </a:cubicBezTo>
                <a:cubicBezTo>
                  <a:pt x="1128624" y="1205648"/>
                  <a:pt x="1124197" y="1210280"/>
                  <a:pt x="1118169" y="1213666"/>
                </a:cubicBezTo>
                <a:cubicBezTo>
                  <a:pt x="1112142" y="1217052"/>
                  <a:pt x="1105258" y="1218745"/>
                  <a:pt x="1097519" y="1218745"/>
                </a:cubicBezTo>
                <a:cubicBezTo>
                  <a:pt x="1089706" y="1218745"/>
                  <a:pt x="1083771" y="1216959"/>
                  <a:pt x="1079716" y="1213387"/>
                </a:cubicBezTo>
                <a:cubicBezTo>
                  <a:pt x="1075660" y="1209815"/>
                  <a:pt x="1073632" y="1205350"/>
                  <a:pt x="1073632" y="1199992"/>
                </a:cubicBezTo>
                <a:cubicBezTo>
                  <a:pt x="1073632" y="1196495"/>
                  <a:pt x="1074563" y="1193314"/>
                  <a:pt x="1076423" y="1190449"/>
                </a:cubicBezTo>
                <a:cubicBezTo>
                  <a:pt x="1078283" y="1187584"/>
                  <a:pt x="1080925" y="1185407"/>
                  <a:pt x="1084348" y="1183919"/>
                </a:cubicBezTo>
                <a:cubicBezTo>
                  <a:pt x="1087771" y="1182431"/>
                  <a:pt x="1093613" y="1181091"/>
                  <a:pt x="1101873" y="1179900"/>
                </a:cubicBezTo>
                <a:cubicBezTo>
                  <a:pt x="1116458" y="1177817"/>
                  <a:pt x="1127397" y="1175287"/>
                  <a:pt x="1134689" y="1172310"/>
                </a:cubicBezTo>
                <a:close/>
                <a:moveTo>
                  <a:pt x="372689" y="1172310"/>
                </a:moveTo>
                <a:lnTo>
                  <a:pt x="372689" y="1179677"/>
                </a:lnTo>
                <a:cubicBezTo>
                  <a:pt x="372689" y="1188532"/>
                  <a:pt x="371610" y="1195230"/>
                  <a:pt x="369452" y="1199769"/>
                </a:cubicBezTo>
                <a:cubicBezTo>
                  <a:pt x="366624" y="1205648"/>
                  <a:pt x="362197" y="1210280"/>
                  <a:pt x="356169" y="1213666"/>
                </a:cubicBezTo>
                <a:cubicBezTo>
                  <a:pt x="350142" y="1217052"/>
                  <a:pt x="343258" y="1218745"/>
                  <a:pt x="335519" y="1218745"/>
                </a:cubicBezTo>
                <a:cubicBezTo>
                  <a:pt x="327706" y="1218745"/>
                  <a:pt x="321771" y="1216959"/>
                  <a:pt x="317716" y="1213387"/>
                </a:cubicBezTo>
                <a:cubicBezTo>
                  <a:pt x="313660" y="1209815"/>
                  <a:pt x="311632" y="1205350"/>
                  <a:pt x="311632" y="1199992"/>
                </a:cubicBezTo>
                <a:cubicBezTo>
                  <a:pt x="311632" y="1196495"/>
                  <a:pt x="312563" y="1193314"/>
                  <a:pt x="314423" y="1190449"/>
                </a:cubicBezTo>
                <a:cubicBezTo>
                  <a:pt x="316283" y="1187584"/>
                  <a:pt x="318925" y="1185407"/>
                  <a:pt x="322348" y="1183919"/>
                </a:cubicBezTo>
                <a:cubicBezTo>
                  <a:pt x="325771" y="1182431"/>
                  <a:pt x="331613" y="1181091"/>
                  <a:pt x="339873" y="1179900"/>
                </a:cubicBezTo>
                <a:cubicBezTo>
                  <a:pt x="354458" y="1177817"/>
                  <a:pt x="365397" y="1175287"/>
                  <a:pt x="372689" y="1172310"/>
                </a:cubicBezTo>
                <a:close/>
                <a:moveTo>
                  <a:pt x="1675270" y="1127215"/>
                </a:moveTo>
                <a:cubicBezTo>
                  <a:pt x="1684423" y="1127215"/>
                  <a:pt x="1692125" y="1131010"/>
                  <a:pt x="1698376" y="1138601"/>
                </a:cubicBezTo>
                <a:cubicBezTo>
                  <a:pt x="1704626" y="1146191"/>
                  <a:pt x="1707752" y="1158097"/>
                  <a:pt x="1707752" y="1174319"/>
                </a:cubicBezTo>
                <a:cubicBezTo>
                  <a:pt x="1707752" y="1189053"/>
                  <a:pt x="1704682" y="1200011"/>
                  <a:pt x="1698543" y="1207192"/>
                </a:cubicBezTo>
                <a:cubicBezTo>
                  <a:pt x="1692404" y="1214373"/>
                  <a:pt x="1684944" y="1217963"/>
                  <a:pt x="1676163" y="1217963"/>
                </a:cubicBezTo>
                <a:cubicBezTo>
                  <a:pt x="1667457" y="1217963"/>
                  <a:pt x="1659904" y="1214205"/>
                  <a:pt x="1653504" y="1206690"/>
                </a:cubicBezTo>
                <a:cubicBezTo>
                  <a:pt x="1647104" y="1199174"/>
                  <a:pt x="1643905" y="1187826"/>
                  <a:pt x="1643905" y="1172645"/>
                </a:cubicBezTo>
                <a:cubicBezTo>
                  <a:pt x="1643905" y="1156944"/>
                  <a:pt x="1646900" y="1145447"/>
                  <a:pt x="1652890" y="1138154"/>
                </a:cubicBezTo>
                <a:cubicBezTo>
                  <a:pt x="1658880" y="1130862"/>
                  <a:pt x="1666340" y="1127215"/>
                  <a:pt x="1675270" y="1127215"/>
                </a:cubicBezTo>
                <a:close/>
                <a:moveTo>
                  <a:pt x="923130" y="1127215"/>
                </a:moveTo>
                <a:cubicBezTo>
                  <a:pt x="932208" y="1127215"/>
                  <a:pt x="939966" y="1130899"/>
                  <a:pt x="946403" y="1138266"/>
                </a:cubicBezTo>
                <a:cubicBezTo>
                  <a:pt x="952840" y="1145633"/>
                  <a:pt x="956058" y="1156572"/>
                  <a:pt x="956058" y="1171082"/>
                </a:cubicBezTo>
                <a:cubicBezTo>
                  <a:pt x="956058" y="1186263"/>
                  <a:pt x="952933" y="1197406"/>
                  <a:pt x="946682" y="1204513"/>
                </a:cubicBezTo>
                <a:cubicBezTo>
                  <a:pt x="940431" y="1211619"/>
                  <a:pt x="932692" y="1215173"/>
                  <a:pt x="923465" y="1215173"/>
                </a:cubicBezTo>
                <a:cubicBezTo>
                  <a:pt x="914163" y="1215173"/>
                  <a:pt x="906424" y="1211601"/>
                  <a:pt x="900248" y="1204457"/>
                </a:cubicBezTo>
                <a:cubicBezTo>
                  <a:pt x="894071" y="1197313"/>
                  <a:pt x="890983" y="1185965"/>
                  <a:pt x="890983" y="1170413"/>
                </a:cubicBezTo>
                <a:cubicBezTo>
                  <a:pt x="890983" y="1156125"/>
                  <a:pt x="894108" y="1145354"/>
                  <a:pt x="900359" y="1138098"/>
                </a:cubicBezTo>
                <a:cubicBezTo>
                  <a:pt x="906610" y="1130843"/>
                  <a:pt x="914200" y="1127215"/>
                  <a:pt x="923130" y="1127215"/>
                </a:cubicBezTo>
                <a:close/>
                <a:moveTo>
                  <a:pt x="1812750" y="1127104"/>
                </a:moveTo>
                <a:cubicBezTo>
                  <a:pt x="1822945" y="1127104"/>
                  <a:pt x="1831242" y="1130973"/>
                  <a:pt x="1837642" y="1138712"/>
                </a:cubicBezTo>
                <a:cubicBezTo>
                  <a:pt x="1841809" y="1143698"/>
                  <a:pt x="1844339" y="1151177"/>
                  <a:pt x="1845232" y="1161148"/>
                </a:cubicBezTo>
                <a:lnTo>
                  <a:pt x="1779041" y="1161148"/>
                </a:lnTo>
                <a:cubicBezTo>
                  <a:pt x="1779710" y="1150805"/>
                  <a:pt x="1783189" y="1142545"/>
                  <a:pt x="1789477" y="1136368"/>
                </a:cubicBezTo>
                <a:cubicBezTo>
                  <a:pt x="1795765" y="1130192"/>
                  <a:pt x="1803523" y="1127104"/>
                  <a:pt x="1812750" y="1127104"/>
                </a:cubicBezTo>
                <a:close/>
                <a:moveTo>
                  <a:pt x="1431750" y="1127104"/>
                </a:moveTo>
                <a:cubicBezTo>
                  <a:pt x="1441945" y="1127104"/>
                  <a:pt x="1450242" y="1130973"/>
                  <a:pt x="1456642" y="1138712"/>
                </a:cubicBezTo>
                <a:cubicBezTo>
                  <a:pt x="1460809" y="1143698"/>
                  <a:pt x="1463339" y="1151177"/>
                  <a:pt x="1464232" y="1161148"/>
                </a:cubicBezTo>
                <a:lnTo>
                  <a:pt x="1398041" y="1161148"/>
                </a:lnTo>
                <a:cubicBezTo>
                  <a:pt x="1398710" y="1150805"/>
                  <a:pt x="1402189" y="1142545"/>
                  <a:pt x="1408477" y="1136368"/>
                </a:cubicBezTo>
                <a:cubicBezTo>
                  <a:pt x="1414765" y="1130192"/>
                  <a:pt x="1422523" y="1127104"/>
                  <a:pt x="1431750" y="1127104"/>
                </a:cubicBezTo>
                <a:close/>
                <a:moveTo>
                  <a:pt x="222075" y="1127104"/>
                </a:moveTo>
                <a:cubicBezTo>
                  <a:pt x="232270" y="1127104"/>
                  <a:pt x="240567" y="1130973"/>
                  <a:pt x="246967" y="1138712"/>
                </a:cubicBezTo>
                <a:cubicBezTo>
                  <a:pt x="251134" y="1143698"/>
                  <a:pt x="253664" y="1151177"/>
                  <a:pt x="254557" y="1161148"/>
                </a:cubicBezTo>
                <a:lnTo>
                  <a:pt x="188365" y="1161148"/>
                </a:lnTo>
                <a:cubicBezTo>
                  <a:pt x="189035" y="1150805"/>
                  <a:pt x="192514" y="1142545"/>
                  <a:pt x="198802" y="1136368"/>
                </a:cubicBezTo>
                <a:cubicBezTo>
                  <a:pt x="205090" y="1130192"/>
                  <a:pt x="212848" y="1127104"/>
                  <a:pt x="222075" y="1127104"/>
                </a:cubicBezTo>
                <a:close/>
                <a:moveTo>
                  <a:pt x="697172" y="1113263"/>
                </a:moveTo>
                <a:lnTo>
                  <a:pt x="697172" y="1231804"/>
                </a:lnTo>
                <a:lnTo>
                  <a:pt x="717263" y="1231804"/>
                </a:lnTo>
                <a:lnTo>
                  <a:pt x="717263" y="1113263"/>
                </a:lnTo>
                <a:close/>
                <a:moveTo>
                  <a:pt x="487064" y="1113263"/>
                </a:moveTo>
                <a:lnTo>
                  <a:pt x="487064" y="1186709"/>
                </a:lnTo>
                <a:cubicBezTo>
                  <a:pt x="487064" y="1195267"/>
                  <a:pt x="487473" y="1201518"/>
                  <a:pt x="488291" y="1205462"/>
                </a:cubicBezTo>
                <a:cubicBezTo>
                  <a:pt x="489482" y="1211340"/>
                  <a:pt x="491547" y="1216308"/>
                  <a:pt x="494486" y="1220363"/>
                </a:cubicBezTo>
                <a:cubicBezTo>
                  <a:pt x="497426" y="1224419"/>
                  <a:pt x="501928" y="1227786"/>
                  <a:pt x="507993" y="1230465"/>
                </a:cubicBezTo>
                <a:cubicBezTo>
                  <a:pt x="514057" y="1233144"/>
                  <a:pt x="520587" y="1234483"/>
                  <a:pt x="527582" y="1234483"/>
                </a:cubicBezTo>
                <a:cubicBezTo>
                  <a:pt x="543432" y="1234483"/>
                  <a:pt x="555971" y="1227786"/>
                  <a:pt x="565198" y="1214391"/>
                </a:cubicBezTo>
                <a:lnTo>
                  <a:pt x="565198" y="1231804"/>
                </a:lnTo>
                <a:lnTo>
                  <a:pt x="583169" y="1231804"/>
                </a:lnTo>
                <a:lnTo>
                  <a:pt x="583169" y="1113263"/>
                </a:lnTo>
                <a:lnTo>
                  <a:pt x="563078" y="1113263"/>
                </a:lnTo>
                <a:lnTo>
                  <a:pt x="563078" y="1176775"/>
                </a:lnTo>
                <a:cubicBezTo>
                  <a:pt x="563078" y="1186895"/>
                  <a:pt x="561980" y="1194616"/>
                  <a:pt x="559785" y="1199936"/>
                </a:cubicBezTo>
                <a:cubicBezTo>
                  <a:pt x="557590" y="1205257"/>
                  <a:pt x="553850" y="1209461"/>
                  <a:pt x="548567" y="1212550"/>
                </a:cubicBezTo>
                <a:cubicBezTo>
                  <a:pt x="543283" y="1215638"/>
                  <a:pt x="537628" y="1217182"/>
                  <a:pt x="531600" y="1217182"/>
                </a:cubicBezTo>
                <a:cubicBezTo>
                  <a:pt x="525573" y="1217182"/>
                  <a:pt x="520513" y="1215675"/>
                  <a:pt x="516420" y="1212661"/>
                </a:cubicBezTo>
                <a:cubicBezTo>
                  <a:pt x="512327" y="1209647"/>
                  <a:pt x="509648" y="1205499"/>
                  <a:pt x="508383" y="1200215"/>
                </a:cubicBezTo>
                <a:cubicBezTo>
                  <a:pt x="507565" y="1196569"/>
                  <a:pt x="507155" y="1189500"/>
                  <a:pt x="507155" y="1179007"/>
                </a:cubicBezTo>
                <a:lnTo>
                  <a:pt x="507155" y="1113263"/>
                </a:lnTo>
                <a:close/>
                <a:moveTo>
                  <a:pt x="1931217" y="1110584"/>
                </a:moveTo>
                <a:cubicBezTo>
                  <a:pt x="1926529" y="1110584"/>
                  <a:pt x="1922232" y="1111923"/>
                  <a:pt x="1918325" y="1114602"/>
                </a:cubicBezTo>
                <a:cubicBezTo>
                  <a:pt x="1914418" y="1117281"/>
                  <a:pt x="1910158" y="1122825"/>
                  <a:pt x="1905544" y="1131234"/>
                </a:cubicBezTo>
                <a:lnTo>
                  <a:pt x="1905544" y="1113263"/>
                </a:lnTo>
                <a:lnTo>
                  <a:pt x="1887462" y="1113263"/>
                </a:lnTo>
                <a:lnTo>
                  <a:pt x="1887462" y="1231804"/>
                </a:lnTo>
                <a:lnTo>
                  <a:pt x="1907554" y="1231804"/>
                </a:lnTo>
                <a:lnTo>
                  <a:pt x="1907554" y="1169743"/>
                </a:lnTo>
                <a:cubicBezTo>
                  <a:pt x="1907554" y="1161260"/>
                  <a:pt x="1908670" y="1153446"/>
                  <a:pt x="1910902" y="1146302"/>
                </a:cubicBezTo>
                <a:cubicBezTo>
                  <a:pt x="1912391" y="1141614"/>
                  <a:pt x="1914883" y="1137950"/>
                  <a:pt x="1918381" y="1135308"/>
                </a:cubicBezTo>
                <a:cubicBezTo>
                  <a:pt x="1921878" y="1132666"/>
                  <a:pt x="1925822" y="1131345"/>
                  <a:pt x="1930213" y="1131345"/>
                </a:cubicBezTo>
                <a:cubicBezTo>
                  <a:pt x="1935124" y="1131345"/>
                  <a:pt x="1940035" y="1132796"/>
                  <a:pt x="1944947" y="1135698"/>
                </a:cubicBezTo>
                <a:lnTo>
                  <a:pt x="1951867" y="1117058"/>
                </a:lnTo>
                <a:cubicBezTo>
                  <a:pt x="1944872" y="1112742"/>
                  <a:pt x="1937989" y="1110584"/>
                  <a:pt x="1931217" y="1110584"/>
                </a:cubicBezTo>
                <a:close/>
                <a:moveTo>
                  <a:pt x="1812527" y="1110584"/>
                </a:moveTo>
                <a:cubicBezTo>
                  <a:pt x="1796156" y="1110584"/>
                  <a:pt x="1782836" y="1116090"/>
                  <a:pt x="1772567" y="1127104"/>
                </a:cubicBezTo>
                <a:cubicBezTo>
                  <a:pt x="1762297" y="1138117"/>
                  <a:pt x="1757163" y="1153595"/>
                  <a:pt x="1757163" y="1173538"/>
                </a:cubicBezTo>
                <a:cubicBezTo>
                  <a:pt x="1757163" y="1192811"/>
                  <a:pt x="1762242" y="1207787"/>
                  <a:pt x="1772399" y="1218466"/>
                </a:cubicBezTo>
                <a:cubicBezTo>
                  <a:pt x="1782557" y="1229144"/>
                  <a:pt x="1796305" y="1234483"/>
                  <a:pt x="1813643" y="1234483"/>
                </a:cubicBezTo>
                <a:cubicBezTo>
                  <a:pt x="1827410" y="1234483"/>
                  <a:pt x="1838721" y="1231135"/>
                  <a:pt x="1847576" y="1224437"/>
                </a:cubicBezTo>
                <a:cubicBezTo>
                  <a:pt x="1856431" y="1217740"/>
                  <a:pt x="1862496" y="1208327"/>
                  <a:pt x="1865770" y="1196197"/>
                </a:cubicBezTo>
                <a:lnTo>
                  <a:pt x="1845009" y="1193630"/>
                </a:lnTo>
                <a:cubicBezTo>
                  <a:pt x="1841958" y="1202113"/>
                  <a:pt x="1837828" y="1208289"/>
                  <a:pt x="1832619" y="1212159"/>
                </a:cubicBezTo>
                <a:cubicBezTo>
                  <a:pt x="1827410" y="1216028"/>
                  <a:pt x="1821122" y="1217963"/>
                  <a:pt x="1813755" y="1217963"/>
                </a:cubicBezTo>
                <a:cubicBezTo>
                  <a:pt x="1803858" y="1217963"/>
                  <a:pt x="1795598" y="1214503"/>
                  <a:pt x="1788975" y="1207582"/>
                </a:cubicBezTo>
                <a:cubicBezTo>
                  <a:pt x="1782352" y="1200662"/>
                  <a:pt x="1778668" y="1190690"/>
                  <a:pt x="1777924" y="1177668"/>
                </a:cubicBezTo>
                <a:lnTo>
                  <a:pt x="1866328" y="1177668"/>
                </a:lnTo>
                <a:cubicBezTo>
                  <a:pt x="1866403" y="1175287"/>
                  <a:pt x="1866440" y="1173501"/>
                  <a:pt x="1866440" y="1172310"/>
                </a:cubicBezTo>
                <a:cubicBezTo>
                  <a:pt x="1866440" y="1152739"/>
                  <a:pt x="1861417" y="1137559"/>
                  <a:pt x="1851371" y="1126769"/>
                </a:cubicBezTo>
                <a:cubicBezTo>
                  <a:pt x="1841325" y="1115979"/>
                  <a:pt x="1828377" y="1110584"/>
                  <a:pt x="1812527" y="1110584"/>
                </a:cubicBezTo>
                <a:close/>
                <a:moveTo>
                  <a:pt x="1556803" y="1110584"/>
                </a:moveTo>
                <a:cubicBezTo>
                  <a:pt x="1546608" y="1110584"/>
                  <a:pt x="1537641" y="1111979"/>
                  <a:pt x="1529902" y="1114770"/>
                </a:cubicBezTo>
                <a:cubicBezTo>
                  <a:pt x="1522163" y="1117560"/>
                  <a:pt x="1516247" y="1121541"/>
                  <a:pt x="1512155" y="1126713"/>
                </a:cubicBezTo>
                <a:cubicBezTo>
                  <a:pt x="1508062" y="1131885"/>
                  <a:pt x="1505122" y="1138675"/>
                  <a:pt x="1503336" y="1147084"/>
                </a:cubicBezTo>
                <a:lnTo>
                  <a:pt x="1522982" y="1149763"/>
                </a:lnTo>
                <a:cubicBezTo>
                  <a:pt x="1525140" y="1141354"/>
                  <a:pt x="1528470" y="1135494"/>
                  <a:pt x="1532972" y="1132182"/>
                </a:cubicBezTo>
                <a:cubicBezTo>
                  <a:pt x="1537474" y="1128871"/>
                  <a:pt x="1544450" y="1127215"/>
                  <a:pt x="1553901" y="1127215"/>
                </a:cubicBezTo>
                <a:cubicBezTo>
                  <a:pt x="1564021" y="1127215"/>
                  <a:pt x="1571649" y="1129485"/>
                  <a:pt x="1576783" y="1134024"/>
                </a:cubicBezTo>
                <a:cubicBezTo>
                  <a:pt x="1580578" y="1137373"/>
                  <a:pt x="1582476" y="1143140"/>
                  <a:pt x="1582476" y="1151325"/>
                </a:cubicBezTo>
                <a:cubicBezTo>
                  <a:pt x="1582476" y="1152070"/>
                  <a:pt x="1582439" y="1153818"/>
                  <a:pt x="1582364" y="1156572"/>
                </a:cubicBezTo>
                <a:cubicBezTo>
                  <a:pt x="1574700" y="1159251"/>
                  <a:pt x="1562756" y="1161557"/>
                  <a:pt x="1546534" y="1163492"/>
                </a:cubicBezTo>
                <a:cubicBezTo>
                  <a:pt x="1538572" y="1164460"/>
                  <a:pt x="1532618" y="1165464"/>
                  <a:pt x="1528674" y="1166506"/>
                </a:cubicBezTo>
                <a:cubicBezTo>
                  <a:pt x="1523317" y="1167994"/>
                  <a:pt x="1518498" y="1170189"/>
                  <a:pt x="1514220" y="1173092"/>
                </a:cubicBezTo>
                <a:cubicBezTo>
                  <a:pt x="1509941" y="1175994"/>
                  <a:pt x="1506480" y="1179845"/>
                  <a:pt x="1503839" y="1184644"/>
                </a:cubicBezTo>
                <a:cubicBezTo>
                  <a:pt x="1501197" y="1189444"/>
                  <a:pt x="1499876" y="1194746"/>
                  <a:pt x="1499876" y="1200550"/>
                </a:cubicBezTo>
                <a:cubicBezTo>
                  <a:pt x="1499876" y="1210447"/>
                  <a:pt x="1503374" y="1218577"/>
                  <a:pt x="1510369" y="1224940"/>
                </a:cubicBezTo>
                <a:cubicBezTo>
                  <a:pt x="1517364" y="1231302"/>
                  <a:pt x="1527372" y="1234483"/>
                  <a:pt x="1540395" y="1234483"/>
                </a:cubicBezTo>
                <a:cubicBezTo>
                  <a:pt x="1548283" y="1234483"/>
                  <a:pt x="1555668" y="1233181"/>
                  <a:pt x="1562551" y="1230576"/>
                </a:cubicBezTo>
                <a:cubicBezTo>
                  <a:pt x="1569435" y="1227972"/>
                  <a:pt x="1576597" y="1223507"/>
                  <a:pt x="1584039" y="1217182"/>
                </a:cubicBezTo>
                <a:cubicBezTo>
                  <a:pt x="1584634" y="1222763"/>
                  <a:pt x="1585973" y="1227637"/>
                  <a:pt x="1588057" y="1231804"/>
                </a:cubicBezTo>
                <a:lnTo>
                  <a:pt x="1609042" y="1231804"/>
                </a:lnTo>
                <a:cubicBezTo>
                  <a:pt x="1606512" y="1227265"/>
                  <a:pt x="1604819" y="1222521"/>
                  <a:pt x="1603963" y="1217573"/>
                </a:cubicBezTo>
                <a:cubicBezTo>
                  <a:pt x="1603107" y="1212624"/>
                  <a:pt x="1602679" y="1200811"/>
                  <a:pt x="1602679" y="1182133"/>
                </a:cubicBezTo>
                <a:lnTo>
                  <a:pt x="1602679" y="1155344"/>
                </a:lnTo>
                <a:cubicBezTo>
                  <a:pt x="1602679" y="1146414"/>
                  <a:pt x="1602344" y="1140238"/>
                  <a:pt x="1601675" y="1136815"/>
                </a:cubicBezTo>
                <a:cubicBezTo>
                  <a:pt x="1600484" y="1131308"/>
                  <a:pt x="1598400" y="1126750"/>
                  <a:pt x="1595424" y="1123141"/>
                </a:cubicBezTo>
                <a:cubicBezTo>
                  <a:pt x="1592447" y="1119532"/>
                  <a:pt x="1587796" y="1116537"/>
                  <a:pt x="1581471" y="1114156"/>
                </a:cubicBezTo>
                <a:cubicBezTo>
                  <a:pt x="1575146" y="1111774"/>
                  <a:pt x="1566923" y="1110584"/>
                  <a:pt x="1556803" y="1110584"/>
                </a:cubicBezTo>
                <a:close/>
                <a:moveTo>
                  <a:pt x="1431527" y="1110584"/>
                </a:moveTo>
                <a:cubicBezTo>
                  <a:pt x="1415156" y="1110584"/>
                  <a:pt x="1401836" y="1116090"/>
                  <a:pt x="1391567" y="1127104"/>
                </a:cubicBezTo>
                <a:cubicBezTo>
                  <a:pt x="1381297" y="1138117"/>
                  <a:pt x="1376163" y="1153595"/>
                  <a:pt x="1376163" y="1173538"/>
                </a:cubicBezTo>
                <a:cubicBezTo>
                  <a:pt x="1376163" y="1192811"/>
                  <a:pt x="1381242" y="1207787"/>
                  <a:pt x="1391399" y="1218466"/>
                </a:cubicBezTo>
                <a:cubicBezTo>
                  <a:pt x="1401557" y="1229144"/>
                  <a:pt x="1415305" y="1234483"/>
                  <a:pt x="1432643" y="1234483"/>
                </a:cubicBezTo>
                <a:cubicBezTo>
                  <a:pt x="1446410" y="1234483"/>
                  <a:pt x="1457721" y="1231135"/>
                  <a:pt x="1466576" y="1224437"/>
                </a:cubicBezTo>
                <a:cubicBezTo>
                  <a:pt x="1475431" y="1217740"/>
                  <a:pt x="1481496" y="1208327"/>
                  <a:pt x="1484770" y="1196197"/>
                </a:cubicBezTo>
                <a:lnTo>
                  <a:pt x="1464009" y="1193630"/>
                </a:lnTo>
                <a:cubicBezTo>
                  <a:pt x="1460958" y="1202113"/>
                  <a:pt x="1456828" y="1208289"/>
                  <a:pt x="1451619" y="1212159"/>
                </a:cubicBezTo>
                <a:cubicBezTo>
                  <a:pt x="1446410" y="1216028"/>
                  <a:pt x="1440122" y="1217963"/>
                  <a:pt x="1432755" y="1217963"/>
                </a:cubicBezTo>
                <a:cubicBezTo>
                  <a:pt x="1422858" y="1217963"/>
                  <a:pt x="1414598" y="1214503"/>
                  <a:pt x="1407975" y="1207582"/>
                </a:cubicBezTo>
                <a:cubicBezTo>
                  <a:pt x="1401352" y="1200662"/>
                  <a:pt x="1397668" y="1190690"/>
                  <a:pt x="1396924" y="1177668"/>
                </a:cubicBezTo>
                <a:lnTo>
                  <a:pt x="1485328" y="1177668"/>
                </a:lnTo>
                <a:cubicBezTo>
                  <a:pt x="1485403" y="1175287"/>
                  <a:pt x="1485440" y="1173501"/>
                  <a:pt x="1485440" y="1172310"/>
                </a:cubicBezTo>
                <a:cubicBezTo>
                  <a:pt x="1485440" y="1152739"/>
                  <a:pt x="1480417" y="1137559"/>
                  <a:pt x="1470371" y="1126769"/>
                </a:cubicBezTo>
                <a:cubicBezTo>
                  <a:pt x="1460325" y="1115979"/>
                  <a:pt x="1447377" y="1110584"/>
                  <a:pt x="1431527" y="1110584"/>
                </a:cubicBezTo>
                <a:close/>
                <a:moveTo>
                  <a:pt x="1109128" y="1110584"/>
                </a:moveTo>
                <a:cubicBezTo>
                  <a:pt x="1098933" y="1110584"/>
                  <a:pt x="1089966" y="1111979"/>
                  <a:pt x="1082227" y="1114770"/>
                </a:cubicBezTo>
                <a:cubicBezTo>
                  <a:pt x="1074488" y="1117560"/>
                  <a:pt x="1068572" y="1121541"/>
                  <a:pt x="1064479" y="1126713"/>
                </a:cubicBezTo>
                <a:cubicBezTo>
                  <a:pt x="1060387" y="1131885"/>
                  <a:pt x="1057447" y="1138675"/>
                  <a:pt x="1055661" y="1147084"/>
                </a:cubicBezTo>
                <a:lnTo>
                  <a:pt x="1075307" y="1149763"/>
                </a:lnTo>
                <a:cubicBezTo>
                  <a:pt x="1077465" y="1141354"/>
                  <a:pt x="1080795" y="1135494"/>
                  <a:pt x="1085297" y="1132182"/>
                </a:cubicBezTo>
                <a:cubicBezTo>
                  <a:pt x="1089799" y="1128871"/>
                  <a:pt x="1096775" y="1127215"/>
                  <a:pt x="1106226" y="1127215"/>
                </a:cubicBezTo>
                <a:cubicBezTo>
                  <a:pt x="1116346" y="1127215"/>
                  <a:pt x="1123973" y="1129485"/>
                  <a:pt x="1129108" y="1134024"/>
                </a:cubicBezTo>
                <a:cubicBezTo>
                  <a:pt x="1132903" y="1137373"/>
                  <a:pt x="1134801" y="1143140"/>
                  <a:pt x="1134801" y="1151325"/>
                </a:cubicBezTo>
                <a:cubicBezTo>
                  <a:pt x="1134801" y="1152070"/>
                  <a:pt x="1134764" y="1153818"/>
                  <a:pt x="1134689" y="1156572"/>
                </a:cubicBezTo>
                <a:cubicBezTo>
                  <a:pt x="1127024" y="1159251"/>
                  <a:pt x="1115081" y="1161557"/>
                  <a:pt x="1098859" y="1163492"/>
                </a:cubicBezTo>
                <a:cubicBezTo>
                  <a:pt x="1090896" y="1164460"/>
                  <a:pt x="1084943" y="1165464"/>
                  <a:pt x="1080999" y="1166506"/>
                </a:cubicBezTo>
                <a:cubicBezTo>
                  <a:pt x="1075642" y="1167994"/>
                  <a:pt x="1070823" y="1170189"/>
                  <a:pt x="1066544" y="1173092"/>
                </a:cubicBezTo>
                <a:cubicBezTo>
                  <a:pt x="1062266" y="1175994"/>
                  <a:pt x="1058805" y="1179845"/>
                  <a:pt x="1056164" y="1184644"/>
                </a:cubicBezTo>
                <a:cubicBezTo>
                  <a:pt x="1053522" y="1189444"/>
                  <a:pt x="1052201" y="1194746"/>
                  <a:pt x="1052201" y="1200550"/>
                </a:cubicBezTo>
                <a:cubicBezTo>
                  <a:pt x="1052201" y="1210447"/>
                  <a:pt x="1055699" y="1218577"/>
                  <a:pt x="1062694" y="1224940"/>
                </a:cubicBezTo>
                <a:cubicBezTo>
                  <a:pt x="1069688" y="1231302"/>
                  <a:pt x="1079697" y="1234483"/>
                  <a:pt x="1092720" y="1234483"/>
                </a:cubicBezTo>
                <a:cubicBezTo>
                  <a:pt x="1100607" y="1234483"/>
                  <a:pt x="1107993" y="1233181"/>
                  <a:pt x="1114876" y="1230576"/>
                </a:cubicBezTo>
                <a:cubicBezTo>
                  <a:pt x="1121760" y="1227972"/>
                  <a:pt x="1128922" y="1223507"/>
                  <a:pt x="1136363" y="1217182"/>
                </a:cubicBezTo>
                <a:cubicBezTo>
                  <a:pt x="1136959" y="1222763"/>
                  <a:pt x="1138298" y="1227637"/>
                  <a:pt x="1140382" y="1231804"/>
                </a:cubicBezTo>
                <a:lnTo>
                  <a:pt x="1161367" y="1231804"/>
                </a:lnTo>
                <a:cubicBezTo>
                  <a:pt x="1158836" y="1227265"/>
                  <a:pt x="1157144" y="1222521"/>
                  <a:pt x="1156288" y="1217573"/>
                </a:cubicBezTo>
                <a:cubicBezTo>
                  <a:pt x="1155432" y="1212624"/>
                  <a:pt x="1155004" y="1200811"/>
                  <a:pt x="1155004" y="1182133"/>
                </a:cubicBezTo>
                <a:lnTo>
                  <a:pt x="1155004" y="1155344"/>
                </a:lnTo>
                <a:cubicBezTo>
                  <a:pt x="1155004" y="1146414"/>
                  <a:pt x="1154669" y="1140238"/>
                  <a:pt x="1154000" y="1136815"/>
                </a:cubicBezTo>
                <a:cubicBezTo>
                  <a:pt x="1152809" y="1131308"/>
                  <a:pt x="1150725" y="1126750"/>
                  <a:pt x="1147749" y="1123141"/>
                </a:cubicBezTo>
                <a:cubicBezTo>
                  <a:pt x="1144772" y="1119532"/>
                  <a:pt x="1140121" y="1116537"/>
                  <a:pt x="1133796" y="1114156"/>
                </a:cubicBezTo>
                <a:cubicBezTo>
                  <a:pt x="1127471" y="1111774"/>
                  <a:pt x="1119248" y="1110584"/>
                  <a:pt x="1109128" y="1110584"/>
                </a:cubicBezTo>
                <a:close/>
                <a:moveTo>
                  <a:pt x="921679" y="1110584"/>
                </a:moveTo>
                <a:cubicBezTo>
                  <a:pt x="911187" y="1110584"/>
                  <a:pt x="902052" y="1113188"/>
                  <a:pt x="894276" y="1118397"/>
                </a:cubicBezTo>
                <a:cubicBezTo>
                  <a:pt x="886500" y="1123606"/>
                  <a:pt x="880565" y="1130992"/>
                  <a:pt x="876472" y="1140554"/>
                </a:cubicBezTo>
                <a:cubicBezTo>
                  <a:pt x="872380" y="1150116"/>
                  <a:pt x="870333" y="1160553"/>
                  <a:pt x="870333" y="1171864"/>
                </a:cubicBezTo>
                <a:cubicBezTo>
                  <a:pt x="870333" y="1188309"/>
                  <a:pt x="874798" y="1202411"/>
                  <a:pt x="883728" y="1214168"/>
                </a:cubicBezTo>
                <a:cubicBezTo>
                  <a:pt x="892657" y="1225926"/>
                  <a:pt x="905271" y="1231804"/>
                  <a:pt x="921567" y="1231804"/>
                </a:cubicBezTo>
                <a:cubicBezTo>
                  <a:pt x="934664" y="1231804"/>
                  <a:pt x="945603" y="1226632"/>
                  <a:pt x="954384" y="1216289"/>
                </a:cubicBezTo>
                <a:cubicBezTo>
                  <a:pt x="954458" y="1229386"/>
                  <a:pt x="953975" y="1237981"/>
                  <a:pt x="952933" y="1242073"/>
                </a:cubicBezTo>
                <a:cubicBezTo>
                  <a:pt x="951147" y="1248771"/>
                  <a:pt x="947724" y="1253980"/>
                  <a:pt x="942664" y="1257700"/>
                </a:cubicBezTo>
                <a:cubicBezTo>
                  <a:pt x="937604" y="1261421"/>
                  <a:pt x="930423" y="1263281"/>
                  <a:pt x="921121" y="1263281"/>
                </a:cubicBezTo>
                <a:cubicBezTo>
                  <a:pt x="912489" y="1263281"/>
                  <a:pt x="905680" y="1261421"/>
                  <a:pt x="900694" y="1257700"/>
                </a:cubicBezTo>
                <a:cubicBezTo>
                  <a:pt x="896973" y="1254947"/>
                  <a:pt x="894704" y="1250557"/>
                  <a:pt x="893885" y="1244529"/>
                </a:cubicBezTo>
                <a:lnTo>
                  <a:pt x="874352" y="1241627"/>
                </a:lnTo>
                <a:cubicBezTo>
                  <a:pt x="874054" y="1254426"/>
                  <a:pt x="878258" y="1264007"/>
                  <a:pt x="886965" y="1270369"/>
                </a:cubicBezTo>
                <a:cubicBezTo>
                  <a:pt x="895671" y="1276732"/>
                  <a:pt x="907094" y="1279913"/>
                  <a:pt x="921232" y="1279913"/>
                </a:cubicBezTo>
                <a:cubicBezTo>
                  <a:pt x="933139" y="1279913"/>
                  <a:pt x="943166" y="1277681"/>
                  <a:pt x="951314" y="1273216"/>
                </a:cubicBezTo>
                <a:cubicBezTo>
                  <a:pt x="959463" y="1268751"/>
                  <a:pt x="965416" y="1262667"/>
                  <a:pt x="969174" y="1254966"/>
                </a:cubicBezTo>
                <a:cubicBezTo>
                  <a:pt x="972932" y="1247264"/>
                  <a:pt x="974811" y="1234185"/>
                  <a:pt x="974811" y="1215731"/>
                </a:cubicBezTo>
                <a:lnTo>
                  <a:pt x="974811" y="1113263"/>
                </a:lnTo>
                <a:lnTo>
                  <a:pt x="956281" y="1113263"/>
                </a:lnTo>
                <a:lnTo>
                  <a:pt x="956281" y="1127550"/>
                </a:lnTo>
                <a:cubicBezTo>
                  <a:pt x="947203" y="1116239"/>
                  <a:pt x="935669" y="1110584"/>
                  <a:pt x="921679" y="1110584"/>
                </a:cubicBezTo>
                <a:close/>
                <a:moveTo>
                  <a:pt x="800496" y="1110584"/>
                </a:moveTo>
                <a:cubicBezTo>
                  <a:pt x="784050" y="1110584"/>
                  <a:pt x="771474" y="1117095"/>
                  <a:pt x="762768" y="1130117"/>
                </a:cubicBezTo>
                <a:lnTo>
                  <a:pt x="762768" y="1113263"/>
                </a:lnTo>
                <a:lnTo>
                  <a:pt x="744685" y="1113263"/>
                </a:lnTo>
                <a:lnTo>
                  <a:pt x="744685" y="1231804"/>
                </a:lnTo>
                <a:lnTo>
                  <a:pt x="764777" y="1231804"/>
                </a:lnTo>
                <a:lnTo>
                  <a:pt x="764777" y="1167064"/>
                </a:lnTo>
                <a:cubicBezTo>
                  <a:pt x="764777" y="1151884"/>
                  <a:pt x="767884" y="1141577"/>
                  <a:pt x="774097" y="1136145"/>
                </a:cubicBezTo>
                <a:cubicBezTo>
                  <a:pt x="780311" y="1130713"/>
                  <a:pt x="787696" y="1127997"/>
                  <a:pt x="796254" y="1127997"/>
                </a:cubicBezTo>
                <a:cubicBezTo>
                  <a:pt x="801612" y="1127997"/>
                  <a:pt x="806281" y="1129206"/>
                  <a:pt x="810262" y="1131624"/>
                </a:cubicBezTo>
                <a:cubicBezTo>
                  <a:pt x="814244" y="1134043"/>
                  <a:pt x="817016" y="1137280"/>
                  <a:pt x="818578" y="1141335"/>
                </a:cubicBezTo>
                <a:cubicBezTo>
                  <a:pt x="820141" y="1145391"/>
                  <a:pt x="820922" y="1151511"/>
                  <a:pt x="820922" y="1159697"/>
                </a:cubicBezTo>
                <a:lnTo>
                  <a:pt x="820922" y="1231804"/>
                </a:lnTo>
                <a:lnTo>
                  <a:pt x="841014" y="1231804"/>
                </a:lnTo>
                <a:lnTo>
                  <a:pt x="841014" y="1158916"/>
                </a:lnTo>
                <a:cubicBezTo>
                  <a:pt x="841014" y="1149614"/>
                  <a:pt x="840642" y="1143103"/>
                  <a:pt x="839898" y="1139382"/>
                </a:cubicBezTo>
                <a:cubicBezTo>
                  <a:pt x="838707" y="1133652"/>
                  <a:pt x="836624" y="1128704"/>
                  <a:pt x="833647" y="1124536"/>
                </a:cubicBezTo>
                <a:cubicBezTo>
                  <a:pt x="830671" y="1120369"/>
                  <a:pt x="826187" y="1117002"/>
                  <a:pt x="820197" y="1114435"/>
                </a:cubicBezTo>
                <a:cubicBezTo>
                  <a:pt x="814206" y="1111867"/>
                  <a:pt x="807639" y="1110584"/>
                  <a:pt x="800496" y="1110584"/>
                </a:cubicBezTo>
                <a:close/>
                <a:moveTo>
                  <a:pt x="664392" y="1110584"/>
                </a:moveTo>
                <a:cubicBezTo>
                  <a:pt x="659704" y="1110584"/>
                  <a:pt x="655407" y="1111923"/>
                  <a:pt x="651500" y="1114602"/>
                </a:cubicBezTo>
                <a:cubicBezTo>
                  <a:pt x="647593" y="1117281"/>
                  <a:pt x="643333" y="1122825"/>
                  <a:pt x="638719" y="1131234"/>
                </a:cubicBezTo>
                <a:lnTo>
                  <a:pt x="638719" y="1113263"/>
                </a:lnTo>
                <a:lnTo>
                  <a:pt x="620637" y="1113263"/>
                </a:lnTo>
                <a:lnTo>
                  <a:pt x="620637" y="1231804"/>
                </a:lnTo>
                <a:lnTo>
                  <a:pt x="640729" y="1231804"/>
                </a:lnTo>
                <a:lnTo>
                  <a:pt x="640729" y="1169743"/>
                </a:lnTo>
                <a:cubicBezTo>
                  <a:pt x="640729" y="1161260"/>
                  <a:pt x="641845" y="1153446"/>
                  <a:pt x="644077" y="1146302"/>
                </a:cubicBezTo>
                <a:cubicBezTo>
                  <a:pt x="645566" y="1141614"/>
                  <a:pt x="648058" y="1137950"/>
                  <a:pt x="651556" y="1135308"/>
                </a:cubicBezTo>
                <a:cubicBezTo>
                  <a:pt x="655053" y="1132666"/>
                  <a:pt x="658997" y="1131345"/>
                  <a:pt x="663388" y="1131345"/>
                </a:cubicBezTo>
                <a:cubicBezTo>
                  <a:pt x="668299" y="1131345"/>
                  <a:pt x="673210" y="1132796"/>
                  <a:pt x="678122" y="1135698"/>
                </a:cubicBezTo>
                <a:lnTo>
                  <a:pt x="685042" y="1117058"/>
                </a:lnTo>
                <a:cubicBezTo>
                  <a:pt x="678047" y="1112742"/>
                  <a:pt x="671164" y="1110584"/>
                  <a:pt x="664392" y="1110584"/>
                </a:cubicBezTo>
                <a:close/>
                <a:moveTo>
                  <a:pt x="347128" y="1110584"/>
                </a:moveTo>
                <a:cubicBezTo>
                  <a:pt x="336933" y="1110584"/>
                  <a:pt x="327966" y="1111979"/>
                  <a:pt x="320227" y="1114770"/>
                </a:cubicBezTo>
                <a:cubicBezTo>
                  <a:pt x="312488" y="1117560"/>
                  <a:pt x="306572" y="1121541"/>
                  <a:pt x="302480" y="1126713"/>
                </a:cubicBezTo>
                <a:cubicBezTo>
                  <a:pt x="298387" y="1131885"/>
                  <a:pt x="295447" y="1138675"/>
                  <a:pt x="293661" y="1147084"/>
                </a:cubicBezTo>
                <a:lnTo>
                  <a:pt x="313307" y="1149763"/>
                </a:lnTo>
                <a:cubicBezTo>
                  <a:pt x="315465" y="1141354"/>
                  <a:pt x="318795" y="1135494"/>
                  <a:pt x="323297" y="1132182"/>
                </a:cubicBezTo>
                <a:cubicBezTo>
                  <a:pt x="327799" y="1128871"/>
                  <a:pt x="334775" y="1127215"/>
                  <a:pt x="344226" y="1127215"/>
                </a:cubicBezTo>
                <a:cubicBezTo>
                  <a:pt x="354346" y="1127215"/>
                  <a:pt x="361974" y="1129485"/>
                  <a:pt x="367108" y="1134024"/>
                </a:cubicBezTo>
                <a:cubicBezTo>
                  <a:pt x="370903" y="1137373"/>
                  <a:pt x="372801" y="1143140"/>
                  <a:pt x="372801" y="1151325"/>
                </a:cubicBezTo>
                <a:cubicBezTo>
                  <a:pt x="372801" y="1152070"/>
                  <a:pt x="372764" y="1153818"/>
                  <a:pt x="372689" y="1156572"/>
                </a:cubicBezTo>
                <a:cubicBezTo>
                  <a:pt x="365025" y="1159251"/>
                  <a:pt x="353081" y="1161557"/>
                  <a:pt x="336859" y="1163492"/>
                </a:cubicBezTo>
                <a:cubicBezTo>
                  <a:pt x="328897" y="1164460"/>
                  <a:pt x="322943" y="1165464"/>
                  <a:pt x="318999" y="1166506"/>
                </a:cubicBezTo>
                <a:cubicBezTo>
                  <a:pt x="313642" y="1167994"/>
                  <a:pt x="308823" y="1170189"/>
                  <a:pt x="304545" y="1173092"/>
                </a:cubicBezTo>
                <a:cubicBezTo>
                  <a:pt x="300266" y="1175994"/>
                  <a:pt x="296805" y="1179845"/>
                  <a:pt x="294164" y="1184644"/>
                </a:cubicBezTo>
                <a:cubicBezTo>
                  <a:pt x="291522" y="1189444"/>
                  <a:pt x="290201" y="1194746"/>
                  <a:pt x="290201" y="1200550"/>
                </a:cubicBezTo>
                <a:cubicBezTo>
                  <a:pt x="290201" y="1210447"/>
                  <a:pt x="293699" y="1218577"/>
                  <a:pt x="300694" y="1224940"/>
                </a:cubicBezTo>
                <a:cubicBezTo>
                  <a:pt x="307689" y="1231302"/>
                  <a:pt x="317697" y="1234483"/>
                  <a:pt x="330720" y="1234483"/>
                </a:cubicBezTo>
                <a:cubicBezTo>
                  <a:pt x="338608" y="1234483"/>
                  <a:pt x="345993" y="1233181"/>
                  <a:pt x="352876" y="1230576"/>
                </a:cubicBezTo>
                <a:cubicBezTo>
                  <a:pt x="359760" y="1227972"/>
                  <a:pt x="366922" y="1223507"/>
                  <a:pt x="374364" y="1217182"/>
                </a:cubicBezTo>
                <a:cubicBezTo>
                  <a:pt x="374959" y="1222763"/>
                  <a:pt x="376298" y="1227637"/>
                  <a:pt x="378382" y="1231804"/>
                </a:cubicBezTo>
                <a:lnTo>
                  <a:pt x="399367" y="1231804"/>
                </a:lnTo>
                <a:cubicBezTo>
                  <a:pt x="396837" y="1227265"/>
                  <a:pt x="395144" y="1222521"/>
                  <a:pt x="394288" y="1217573"/>
                </a:cubicBezTo>
                <a:cubicBezTo>
                  <a:pt x="393432" y="1212624"/>
                  <a:pt x="393004" y="1200811"/>
                  <a:pt x="393004" y="1182133"/>
                </a:cubicBezTo>
                <a:lnTo>
                  <a:pt x="393004" y="1155344"/>
                </a:lnTo>
                <a:cubicBezTo>
                  <a:pt x="393004" y="1146414"/>
                  <a:pt x="392669" y="1140238"/>
                  <a:pt x="392000" y="1136815"/>
                </a:cubicBezTo>
                <a:cubicBezTo>
                  <a:pt x="390809" y="1131308"/>
                  <a:pt x="388725" y="1126750"/>
                  <a:pt x="385749" y="1123141"/>
                </a:cubicBezTo>
                <a:cubicBezTo>
                  <a:pt x="382772" y="1119532"/>
                  <a:pt x="378121" y="1116537"/>
                  <a:pt x="371796" y="1114156"/>
                </a:cubicBezTo>
                <a:cubicBezTo>
                  <a:pt x="365471" y="1111774"/>
                  <a:pt x="357248" y="1110584"/>
                  <a:pt x="347128" y="1110584"/>
                </a:cubicBezTo>
                <a:close/>
                <a:moveTo>
                  <a:pt x="221852" y="1110584"/>
                </a:moveTo>
                <a:cubicBezTo>
                  <a:pt x="205481" y="1110584"/>
                  <a:pt x="192161" y="1116090"/>
                  <a:pt x="181891" y="1127104"/>
                </a:cubicBezTo>
                <a:cubicBezTo>
                  <a:pt x="171622" y="1138117"/>
                  <a:pt x="166488" y="1153595"/>
                  <a:pt x="166488" y="1173538"/>
                </a:cubicBezTo>
                <a:cubicBezTo>
                  <a:pt x="166488" y="1192811"/>
                  <a:pt x="171566" y="1207787"/>
                  <a:pt x="181724" y="1218466"/>
                </a:cubicBezTo>
                <a:cubicBezTo>
                  <a:pt x="191882" y="1229144"/>
                  <a:pt x="205630" y="1234483"/>
                  <a:pt x="222968" y="1234483"/>
                </a:cubicBezTo>
                <a:cubicBezTo>
                  <a:pt x="236735" y="1234483"/>
                  <a:pt x="248046" y="1231135"/>
                  <a:pt x="256901" y="1224437"/>
                </a:cubicBezTo>
                <a:cubicBezTo>
                  <a:pt x="265756" y="1217740"/>
                  <a:pt x="271821" y="1208327"/>
                  <a:pt x="275095" y="1196197"/>
                </a:cubicBezTo>
                <a:lnTo>
                  <a:pt x="254334" y="1193630"/>
                </a:lnTo>
                <a:cubicBezTo>
                  <a:pt x="251283" y="1202113"/>
                  <a:pt x="247153" y="1208289"/>
                  <a:pt x="241944" y="1212159"/>
                </a:cubicBezTo>
                <a:cubicBezTo>
                  <a:pt x="236735" y="1216028"/>
                  <a:pt x="230447" y="1217963"/>
                  <a:pt x="223080" y="1217963"/>
                </a:cubicBezTo>
                <a:cubicBezTo>
                  <a:pt x="213183" y="1217963"/>
                  <a:pt x="204923" y="1214503"/>
                  <a:pt x="198300" y="1207582"/>
                </a:cubicBezTo>
                <a:cubicBezTo>
                  <a:pt x="191677" y="1200662"/>
                  <a:pt x="187993" y="1190690"/>
                  <a:pt x="187249" y="1177668"/>
                </a:cubicBezTo>
                <a:lnTo>
                  <a:pt x="275653" y="1177668"/>
                </a:lnTo>
                <a:cubicBezTo>
                  <a:pt x="275728" y="1175287"/>
                  <a:pt x="275765" y="1173501"/>
                  <a:pt x="275765" y="1172310"/>
                </a:cubicBezTo>
                <a:cubicBezTo>
                  <a:pt x="275765" y="1152739"/>
                  <a:pt x="270742" y="1137559"/>
                  <a:pt x="260696" y="1126769"/>
                </a:cubicBezTo>
                <a:cubicBezTo>
                  <a:pt x="250650" y="1115979"/>
                  <a:pt x="237702" y="1110584"/>
                  <a:pt x="221852" y="1110584"/>
                </a:cubicBezTo>
                <a:close/>
                <a:moveTo>
                  <a:pt x="444499" y="1071851"/>
                </a:moveTo>
                <a:lnTo>
                  <a:pt x="424519" y="1083906"/>
                </a:lnTo>
                <a:lnTo>
                  <a:pt x="424519" y="1113263"/>
                </a:lnTo>
                <a:lnTo>
                  <a:pt x="409785" y="1113263"/>
                </a:lnTo>
                <a:lnTo>
                  <a:pt x="409785" y="1128890"/>
                </a:lnTo>
                <a:lnTo>
                  <a:pt x="424519" y="1128890"/>
                </a:lnTo>
                <a:lnTo>
                  <a:pt x="424519" y="1197090"/>
                </a:lnTo>
                <a:cubicBezTo>
                  <a:pt x="424519" y="1209145"/>
                  <a:pt x="425337" y="1217052"/>
                  <a:pt x="426974" y="1220810"/>
                </a:cubicBezTo>
                <a:cubicBezTo>
                  <a:pt x="428611" y="1224567"/>
                  <a:pt x="431439" y="1227600"/>
                  <a:pt x="435457" y="1229907"/>
                </a:cubicBezTo>
                <a:cubicBezTo>
                  <a:pt x="439476" y="1232214"/>
                  <a:pt x="445131" y="1233367"/>
                  <a:pt x="452424" y="1233367"/>
                </a:cubicBezTo>
                <a:cubicBezTo>
                  <a:pt x="456889" y="1233367"/>
                  <a:pt x="461949" y="1232772"/>
                  <a:pt x="467604" y="1231581"/>
                </a:cubicBezTo>
                <a:lnTo>
                  <a:pt x="464702" y="1213833"/>
                </a:lnTo>
                <a:cubicBezTo>
                  <a:pt x="461056" y="1214354"/>
                  <a:pt x="458117" y="1214615"/>
                  <a:pt x="455884" y="1214615"/>
                </a:cubicBezTo>
                <a:cubicBezTo>
                  <a:pt x="452908" y="1214615"/>
                  <a:pt x="450619" y="1214131"/>
                  <a:pt x="449019" y="1213164"/>
                </a:cubicBezTo>
                <a:cubicBezTo>
                  <a:pt x="447420" y="1212196"/>
                  <a:pt x="446266" y="1210894"/>
                  <a:pt x="445559" y="1209257"/>
                </a:cubicBezTo>
                <a:cubicBezTo>
                  <a:pt x="444852" y="1207620"/>
                  <a:pt x="444499" y="1203936"/>
                  <a:pt x="444499" y="1198206"/>
                </a:cubicBezTo>
                <a:lnTo>
                  <a:pt x="444499" y="1128890"/>
                </a:lnTo>
                <a:lnTo>
                  <a:pt x="464702" y="1128890"/>
                </a:lnTo>
                <a:lnTo>
                  <a:pt x="464702" y="1113263"/>
                </a:lnTo>
                <a:lnTo>
                  <a:pt x="444499" y="1113263"/>
                </a:lnTo>
                <a:close/>
                <a:moveTo>
                  <a:pt x="1706078" y="1068168"/>
                </a:moveTo>
                <a:lnTo>
                  <a:pt x="1706078" y="1126880"/>
                </a:lnTo>
                <a:cubicBezTo>
                  <a:pt x="1702580" y="1122044"/>
                  <a:pt x="1698041" y="1118118"/>
                  <a:pt x="1692460" y="1115104"/>
                </a:cubicBezTo>
                <a:cubicBezTo>
                  <a:pt x="1686879" y="1112091"/>
                  <a:pt x="1680516" y="1110584"/>
                  <a:pt x="1673373" y="1110584"/>
                </a:cubicBezTo>
                <a:cubicBezTo>
                  <a:pt x="1663624" y="1110584"/>
                  <a:pt x="1654806" y="1113151"/>
                  <a:pt x="1646918" y="1118286"/>
                </a:cubicBezTo>
                <a:cubicBezTo>
                  <a:pt x="1639031" y="1123420"/>
                  <a:pt x="1633115" y="1130806"/>
                  <a:pt x="1629171" y="1140442"/>
                </a:cubicBezTo>
                <a:cubicBezTo>
                  <a:pt x="1625227" y="1150079"/>
                  <a:pt x="1623255" y="1160813"/>
                  <a:pt x="1623255" y="1172645"/>
                </a:cubicBezTo>
                <a:cubicBezTo>
                  <a:pt x="1623255" y="1184775"/>
                  <a:pt x="1625431" y="1195509"/>
                  <a:pt x="1629785" y="1204848"/>
                </a:cubicBezTo>
                <a:cubicBezTo>
                  <a:pt x="1634138" y="1214187"/>
                  <a:pt x="1640277" y="1221461"/>
                  <a:pt x="1648202" y="1226670"/>
                </a:cubicBezTo>
                <a:cubicBezTo>
                  <a:pt x="1656127" y="1231879"/>
                  <a:pt x="1664815" y="1234483"/>
                  <a:pt x="1674266" y="1234483"/>
                </a:cubicBezTo>
                <a:cubicBezTo>
                  <a:pt x="1688851" y="1234483"/>
                  <a:pt x="1699901" y="1228604"/>
                  <a:pt x="1707417" y="1216847"/>
                </a:cubicBezTo>
                <a:lnTo>
                  <a:pt x="1707417" y="1231804"/>
                </a:lnTo>
                <a:lnTo>
                  <a:pt x="1726058" y="1231804"/>
                </a:lnTo>
                <a:lnTo>
                  <a:pt x="1726058" y="1068168"/>
                </a:lnTo>
                <a:close/>
                <a:moveTo>
                  <a:pt x="1249510" y="1068168"/>
                </a:moveTo>
                <a:lnTo>
                  <a:pt x="1249510" y="1231804"/>
                </a:lnTo>
                <a:lnTo>
                  <a:pt x="1269602" y="1231804"/>
                </a:lnTo>
                <a:lnTo>
                  <a:pt x="1269602" y="1166952"/>
                </a:lnTo>
                <a:cubicBezTo>
                  <a:pt x="1269602" y="1157651"/>
                  <a:pt x="1270718" y="1150358"/>
                  <a:pt x="1272951" y="1145075"/>
                </a:cubicBezTo>
                <a:cubicBezTo>
                  <a:pt x="1275183" y="1139791"/>
                  <a:pt x="1278922" y="1135605"/>
                  <a:pt x="1284168" y="1132517"/>
                </a:cubicBezTo>
                <a:cubicBezTo>
                  <a:pt x="1289415" y="1129429"/>
                  <a:pt x="1295014" y="1127885"/>
                  <a:pt x="1300967" y="1127885"/>
                </a:cubicBezTo>
                <a:cubicBezTo>
                  <a:pt x="1308930" y="1127885"/>
                  <a:pt x="1315087" y="1130173"/>
                  <a:pt x="1319441" y="1134750"/>
                </a:cubicBezTo>
                <a:cubicBezTo>
                  <a:pt x="1323794" y="1139326"/>
                  <a:pt x="1325971" y="1146637"/>
                  <a:pt x="1325971" y="1156683"/>
                </a:cubicBezTo>
                <a:lnTo>
                  <a:pt x="1325971" y="1231804"/>
                </a:lnTo>
                <a:lnTo>
                  <a:pt x="1346062" y="1231804"/>
                </a:lnTo>
                <a:lnTo>
                  <a:pt x="1346062" y="1156683"/>
                </a:lnTo>
                <a:cubicBezTo>
                  <a:pt x="1346062" y="1145075"/>
                  <a:pt x="1344667" y="1136219"/>
                  <a:pt x="1341877" y="1130117"/>
                </a:cubicBezTo>
                <a:cubicBezTo>
                  <a:pt x="1339086" y="1124015"/>
                  <a:pt x="1334454" y="1119234"/>
                  <a:pt x="1327980" y="1115774"/>
                </a:cubicBezTo>
                <a:cubicBezTo>
                  <a:pt x="1321506" y="1112314"/>
                  <a:pt x="1313878" y="1110584"/>
                  <a:pt x="1305097" y="1110584"/>
                </a:cubicBezTo>
                <a:cubicBezTo>
                  <a:pt x="1290810" y="1110584"/>
                  <a:pt x="1278978" y="1116016"/>
                  <a:pt x="1269602" y="1126880"/>
                </a:cubicBezTo>
                <a:lnTo>
                  <a:pt x="1269602" y="1068168"/>
                </a:lnTo>
                <a:close/>
                <a:moveTo>
                  <a:pt x="697172" y="1068168"/>
                </a:moveTo>
                <a:lnTo>
                  <a:pt x="697172" y="1091273"/>
                </a:lnTo>
                <a:lnTo>
                  <a:pt x="717263" y="1091273"/>
                </a:lnTo>
                <a:lnTo>
                  <a:pt x="717263" y="1068168"/>
                </a:lnTo>
                <a:close/>
                <a:moveTo>
                  <a:pt x="144126" y="1065377"/>
                </a:moveTo>
                <a:cubicBezTo>
                  <a:pt x="135345" y="1065377"/>
                  <a:pt x="128518" y="1066996"/>
                  <a:pt x="123644" y="1070233"/>
                </a:cubicBezTo>
                <a:cubicBezTo>
                  <a:pt x="118770" y="1073470"/>
                  <a:pt x="115365" y="1077693"/>
                  <a:pt x="113431" y="1082902"/>
                </a:cubicBezTo>
                <a:cubicBezTo>
                  <a:pt x="112017" y="1086771"/>
                  <a:pt x="111310" y="1092687"/>
                  <a:pt x="111310" y="1100649"/>
                </a:cubicBezTo>
                <a:lnTo>
                  <a:pt x="111310" y="1113263"/>
                </a:lnTo>
                <a:lnTo>
                  <a:pt x="93562" y="1113263"/>
                </a:lnTo>
                <a:lnTo>
                  <a:pt x="93562" y="1128890"/>
                </a:lnTo>
                <a:lnTo>
                  <a:pt x="111310" y="1128890"/>
                </a:lnTo>
                <a:lnTo>
                  <a:pt x="111310" y="1231804"/>
                </a:lnTo>
                <a:lnTo>
                  <a:pt x="131290" y="1231804"/>
                </a:lnTo>
                <a:lnTo>
                  <a:pt x="131290" y="1128890"/>
                </a:lnTo>
                <a:lnTo>
                  <a:pt x="154395" y="1128890"/>
                </a:lnTo>
                <a:lnTo>
                  <a:pt x="154395" y="1113263"/>
                </a:lnTo>
                <a:lnTo>
                  <a:pt x="131290" y="1113263"/>
                </a:lnTo>
                <a:lnTo>
                  <a:pt x="131290" y="1102324"/>
                </a:lnTo>
                <a:cubicBezTo>
                  <a:pt x="131290" y="1095180"/>
                  <a:pt x="132555" y="1090306"/>
                  <a:pt x="135085" y="1087701"/>
                </a:cubicBezTo>
                <a:cubicBezTo>
                  <a:pt x="137615" y="1085097"/>
                  <a:pt x="141931" y="1083795"/>
                  <a:pt x="148033" y="1083795"/>
                </a:cubicBezTo>
                <a:cubicBezTo>
                  <a:pt x="151754" y="1083795"/>
                  <a:pt x="155698" y="1084167"/>
                  <a:pt x="159865" y="1084911"/>
                </a:cubicBezTo>
                <a:lnTo>
                  <a:pt x="162879" y="1067386"/>
                </a:lnTo>
                <a:cubicBezTo>
                  <a:pt x="156033" y="1066047"/>
                  <a:pt x="149782" y="1065377"/>
                  <a:pt x="144126" y="1065377"/>
                </a:cubicBezTo>
                <a:close/>
                <a:moveTo>
                  <a:pt x="1620464" y="896085"/>
                </a:moveTo>
                <a:lnTo>
                  <a:pt x="1620464" y="903452"/>
                </a:lnTo>
                <a:cubicBezTo>
                  <a:pt x="1620464" y="912307"/>
                  <a:pt x="1619385" y="919005"/>
                  <a:pt x="1617227" y="923544"/>
                </a:cubicBezTo>
                <a:cubicBezTo>
                  <a:pt x="1614399" y="929423"/>
                  <a:pt x="1609972" y="934055"/>
                  <a:pt x="1603944" y="937441"/>
                </a:cubicBezTo>
                <a:cubicBezTo>
                  <a:pt x="1597917" y="940827"/>
                  <a:pt x="1591033" y="942520"/>
                  <a:pt x="1583294" y="942520"/>
                </a:cubicBezTo>
                <a:cubicBezTo>
                  <a:pt x="1575481" y="942520"/>
                  <a:pt x="1569546" y="940734"/>
                  <a:pt x="1565491" y="937162"/>
                </a:cubicBezTo>
                <a:cubicBezTo>
                  <a:pt x="1561435" y="933590"/>
                  <a:pt x="1559407" y="929125"/>
                  <a:pt x="1559407" y="923767"/>
                </a:cubicBezTo>
                <a:cubicBezTo>
                  <a:pt x="1559407" y="920270"/>
                  <a:pt x="1560338" y="917089"/>
                  <a:pt x="1562198" y="914224"/>
                </a:cubicBezTo>
                <a:cubicBezTo>
                  <a:pt x="1564058" y="911359"/>
                  <a:pt x="1566700" y="909182"/>
                  <a:pt x="1570123" y="907694"/>
                </a:cubicBezTo>
                <a:cubicBezTo>
                  <a:pt x="1573546" y="906205"/>
                  <a:pt x="1579388" y="904866"/>
                  <a:pt x="1587648" y="903675"/>
                </a:cubicBezTo>
                <a:cubicBezTo>
                  <a:pt x="1602233" y="901592"/>
                  <a:pt x="1613172" y="899062"/>
                  <a:pt x="1620464" y="896085"/>
                </a:cubicBezTo>
                <a:close/>
                <a:moveTo>
                  <a:pt x="1831019" y="850990"/>
                </a:moveTo>
                <a:cubicBezTo>
                  <a:pt x="1840916" y="850990"/>
                  <a:pt x="1849194" y="854767"/>
                  <a:pt x="1855854" y="862320"/>
                </a:cubicBezTo>
                <a:cubicBezTo>
                  <a:pt x="1862515" y="869873"/>
                  <a:pt x="1865845" y="880979"/>
                  <a:pt x="1865845" y="895639"/>
                </a:cubicBezTo>
                <a:cubicBezTo>
                  <a:pt x="1865845" y="911191"/>
                  <a:pt x="1862533" y="922763"/>
                  <a:pt x="1855910" y="930353"/>
                </a:cubicBezTo>
                <a:cubicBezTo>
                  <a:pt x="1849287" y="937943"/>
                  <a:pt x="1840990" y="941738"/>
                  <a:pt x="1831019" y="941738"/>
                </a:cubicBezTo>
                <a:cubicBezTo>
                  <a:pt x="1820973" y="941738"/>
                  <a:pt x="1812639" y="937962"/>
                  <a:pt x="1806016" y="930409"/>
                </a:cubicBezTo>
                <a:cubicBezTo>
                  <a:pt x="1799393" y="922856"/>
                  <a:pt x="1796081" y="911489"/>
                  <a:pt x="1796081" y="896308"/>
                </a:cubicBezTo>
                <a:cubicBezTo>
                  <a:pt x="1796081" y="881128"/>
                  <a:pt x="1799393" y="869780"/>
                  <a:pt x="1806016" y="862264"/>
                </a:cubicBezTo>
                <a:cubicBezTo>
                  <a:pt x="1812639" y="854748"/>
                  <a:pt x="1820973" y="850990"/>
                  <a:pt x="1831019" y="850990"/>
                </a:cubicBezTo>
                <a:close/>
                <a:moveTo>
                  <a:pt x="268919" y="850990"/>
                </a:moveTo>
                <a:cubicBezTo>
                  <a:pt x="278816" y="850990"/>
                  <a:pt x="287094" y="854767"/>
                  <a:pt x="293755" y="862320"/>
                </a:cubicBezTo>
                <a:cubicBezTo>
                  <a:pt x="300415" y="869873"/>
                  <a:pt x="303745" y="880979"/>
                  <a:pt x="303745" y="895639"/>
                </a:cubicBezTo>
                <a:cubicBezTo>
                  <a:pt x="303745" y="911191"/>
                  <a:pt x="300433" y="922763"/>
                  <a:pt x="293810" y="930353"/>
                </a:cubicBezTo>
                <a:cubicBezTo>
                  <a:pt x="287187" y="937943"/>
                  <a:pt x="278890" y="941738"/>
                  <a:pt x="268919" y="941738"/>
                </a:cubicBezTo>
                <a:cubicBezTo>
                  <a:pt x="258873" y="941738"/>
                  <a:pt x="250539" y="937962"/>
                  <a:pt x="243916" y="930409"/>
                </a:cubicBezTo>
                <a:cubicBezTo>
                  <a:pt x="237293" y="922856"/>
                  <a:pt x="233981" y="911489"/>
                  <a:pt x="233981" y="896308"/>
                </a:cubicBezTo>
                <a:cubicBezTo>
                  <a:pt x="233981" y="881128"/>
                  <a:pt x="237293" y="869780"/>
                  <a:pt x="243916" y="862264"/>
                </a:cubicBezTo>
                <a:cubicBezTo>
                  <a:pt x="250539" y="854748"/>
                  <a:pt x="258873" y="850990"/>
                  <a:pt x="268919" y="850990"/>
                </a:cubicBezTo>
                <a:close/>
                <a:moveTo>
                  <a:pt x="869775" y="850879"/>
                </a:moveTo>
                <a:cubicBezTo>
                  <a:pt x="879970" y="850879"/>
                  <a:pt x="888267" y="854748"/>
                  <a:pt x="894667" y="862487"/>
                </a:cubicBezTo>
                <a:cubicBezTo>
                  <a:pt x="898834" y="867473"/>
                  <a:pt x="901364" y="874952"/>
                  <a:pt x="902257" y="884923"/>
                </a:cubicBezTo>
                <a:lnTo>
                  <a:pt x="836066" y="884923"/>
                </a:lnTo>
                <a:cubicBezTo>
                  <a:pt x="836735" y="874580"/>
                  <a:pt x="840214" y="866320"/>
                  <a:pt x="846502" y="860143"/>
                </a:cubicBezTo>
                <a:cubicBezTo>
                  <a:pt x="852790" y="853967"/>
                  <a:pt x="860548" y="850879"/>
                  <a:pt x="869775" y="850879"/>
                </a:cubicBezTo>
                <a:close/>
                <a:moveTo>
                  <a:pt x="1906289" y="837038"/>
                </a:moveTo>
                <a:lnTo>
                  <a:pt x="1906289" y="910484"/>
                </a:lnTo>
                <a:cubicBezTo>
                  <a:pt x="1906289" y="919042"/>
                  <a:pt x="1906698" y="925293"/>
                  <a:pt x="1907516" y="929237"/>
                </a:cubicBezTo>
                <a:cubicBezTo>
                  <a:pt x="1908707" y="935115"/>
                  <a:pt x="1910772" y="940082"/>
                  <a:pt x="1913711" y="944138"/>
                </a:cubicBezTo>
                <a:cubicBezTo>
                  <a:pt x="1916651" y="948194"/>
                  <a:pt x="1921153" y="951561"/>
                  <a:pt x="1927218" y="954240"/>
                </a:cubicBezTo>
                <a:cubicBezTo>
                  <a:pt x="1933282" y="956919"/>
                  <a:pt x="1939812" y="958258"/>
                  <a:pt x="1946807" y="958258"/>
                </a:cubicBezTo>
                <a:cubicBezTo>
                  <a:pt x="1962657" y="958258"/>
                  <a:pt x="1975196" y="951561"/>
                  <a:pt x="1984423" y="938166"/>
                </a:cubicBezTo>
                <a:lnTo>
                  <a:pt x="1984423" y="955579"/>
                </a:lnTo>
                <a:lnTo>
                  <a:pt x="2002394" y="955579"/>
                </a:lnTo>
                <a:lnTo>
                  <a:pt x="2002394" y="837038"/>
                </a:lnTo>
                <a:lnTo>
                  <a:pt x="1982303" y="837038"/>
                </a:lnTo>
                <a:lnTo>
                  <a:pt x="1982303" y="900550"/>
                </a:lnTo>
                <a:cubicBezTo>
                  <a:pt x="1982303" y="910670"/>
                  <a:pt x="1981205" y="918391"/>
                  <a:pt x="1979010" y="923711"/>
                </a:cubicBezTo>
                <a:cubicBezTo>
                  <a:pt x="1976815" y="929032"/>
                  <a:pt x="1973075" y="933236"/>
                  <a:pt x="1967792" y="936325"/>
                </a:cubicBezTo>
                <a:cubicBezTo>
                  <a:pt x="1962508" y="939413"/>
                  <a:pt x="1956853" y="940957"/>
                  <a:pt x="1950825" y="940957"/>
                </a:cubicBezTo>
                <a:cubicBezTo>
                  <a:pt x="1944798" y="940957"/>
                  <a:pt x="1939738" y="939450"/>
                  <a:pt x="1935645" y="936436"/>
                </a:cubicBezTo>
                <a:cubicBezTo>
                  <a:pt x="1931552" y="933422"/>
                  <a:pt x="1928873" y="929274"/>
                  <a:pt x="1927608" y="923990"/>
                </a:cubicBezTo>
                <a:cubicBezTo>
                  <a:pt x="1926790" y="920344"/>
                  <a:pt x="1926380" y="913275"/>
                  <a:pt x="1926380" y="902782"/>
                </a:cubicBezTo>
                <a:lnTo>
                  <a:pt x="1926380" y="837038"/>
                </a:lnTo>
                <a:close/>
                <a:moveTo>
                  <a:pt x="1657225" y="837038"/>
                </a:moveTo>
                <a:lnTo>
                  <a:pt x="1702208" y="955802"/>
                </a:lnTo>
                <a:cubicBezTo>
                  <a:pt x="1701389" y="957960"/>
                  <a:pt x="1700794" y="959598"/>
                  <a:pt x="1700422" y="960714"/>
                </a:cubicBezTo>
                <a:cubicBezTo>
                  <a:pt x="1697594" y="968676"/>
                  <a:pt x="1695548" y="973662"/>
                  <a:pt x="1694283" y="975671"/>
                </a:cubicBezTo>
                <a:cubicBezTo>
                  <a:pt x="1692571" y="978350"/>
                  <a:pt x="1690376" y="980434"/>
                  <a:pt x="1687697" y="981922"/>
                </a:cubicBezTo>
                <a:cubicBezTo>
                  <a:pt x="1685018" y="983410"/>
                  <a:pt x="1681447" y="984154"/>
                  <a:pt x="1676982" y="984154"/>
                </a:cubicBezTo>
                <a:cubicBezTo>
                  <a:pt x="1673707" y="984154"/>
                  <a:pt x="1669875" y="983559"/>
                  <a:pt x="1665485" y="982368"/>
                </a:cubicBezTo>
                <a:lnTo>
                  <a:pt x="1667717" y="1001232"/>
                </a:lnTo>
                <a:cubicBezTo>
                  <a:pt x="1672480" y="1002869"/>
                  <a:pt x="1676796" y="1003688"/>
                  <a:pt x="1680665" y="1003688"/>
                </a:cubicBezTo>
                <a:cubicBezTo>
                  <a:pt x="1687065" y="1003688"/>
                  <a:pt x="1692571" y="1002144"/>
                  <a:pt x="1697185" y="999056"/>
                </a:cubicBezTo>
                <a:cubicBezTo>
                  <a:pt x="1701799" y="995967"/>
                  <a:pt x="1705892" y="991112"/>
                  <a:pt x="1709463" y="984489"/>
                </a:cubicBezTo>
                <a:cubicBezTo>
                  <a:pt x="1712142" y="979578"/>
                  <a:pt x="1715900" y="970611"/>
                  <a:pt x="1720737" y="957588"/>
                </a:cubicBezTo>
                <a:lnTo>
                  <a:pt x="1765832" y="837038"/>
                </a:lnTo>
                <a:lnTo>
                  <a:pt x="1745740" y="837038"/>
                </a:lnTo>
                <a:lnTo>
                  <a:pt x="1720402" y="906131"/>
                </a:lnTo>
                <a:cubicBezTo>
                  <a:pt x="1717202" y="914912"/>
                  <a:pt x="1714449" y="923916"/>
                  <a:pt x="1712142" y="933143"/>
                </a:cubicBezTo>
                <a:cubicBezTo>
                  <a:pt x="1709612" y="923544"/>
                  <a:pt x="1706747" y="914391"/>
                  <a:pt x="1703547" y="905685"/>
                </a:cubicBezTo>
                <a:lnTo>
                  <a:pt x="1678879" y="837038"/>
                </a:lnTo>
                <a:close/>
                <a:moveTo>
                  <a:pt x="592397" y="837038"/>
                </a:moveTo>
                <a:lnTo>
                  <a:pt x="592397" y="955579"/>
                </a:lnTo>
                <a:lnTo>
                  <a:pt x="612488" y="955579"/>
                </a:lnTo>
                <a:lnTo>
                  <a:pt x="612488" y="837038"/>
                </a:lnTo>
                <a:close/>
                <a:moveTo>
                  <a:pt x="1831019" y="834359"/>
                </a:moveTo>
                <a:cubicBezTo>
                  <a:pt x="1816359" y="834359"/>
                  <a:pt x="1803932" y="838749"/>
                  <a:pt x="1793737" y="847530"/>
                </a:cubicBezTo>
                <a:cubicBezTo>
                  <a:pt x="1781533" y="858097"/>
                  <a:pt x="1775431" y="874356"/>
                  <a:pt x="1775431" y="896308"/>
                </a:cubicBezTo>
                <a:cubicBezTo>
                  <a:pt x="1775431" y="916326"/>
                  <a:pt x="1780547" y="931655"/>
                  <a:pt x="1790779" y="942296"/>
                </a:cubicBezTo>
                <a:cubicBezTo>
                  <a:pt x="1801011" y="952938"/>
                  <a:pt x="1814424" y="958258"/>
                  <a:pt x="1831019" y="958258"/>
                </a:cubicBezTo>
                <a:cubicBezTo>
                  <a:pt x="1841362" y="958258"/>
                  <a:pt x="1850906" y="955840"/>
                  <a:pt x="1859650" y="951003"/>
                </a:cubicBezTo>
                <a:cubicBezTo>
                  <a:pt x="1868393" y="946166"/>
                  <a:pt x="1875053" y="939376"/>
                  <a:pt x="1879630" y="930632"/>
                </a:cubicBezTo>
                <a:cubicBezTo>
                  <a:pt x="1884206" y="921888"/>
                  <a:pt x="1886494" y="909889"/>
                  <a:pt x="1886494" y="894634"/>
                </a:cubicBezTo>
                <a:cubicBezTo>
                  <a:pt x="1886494" y="875807"/>
                  <a:pt x="1881323" y="861055"/>
                  <a:pt x="1870979" y="850376"/>
                </a:cubicBezTo>
                <a:cubicBezTo>
                  <a:pt x="1860636" y="839698"/>
                  <a:pt x="1847315" y="834359"/>
                  <a:pt x="1831019" y="834359"/>
                </a:cubicBezTo>
                <a:close/>
                <a:moveTo>
                  <a:pt x="1594903" y="834359"/>
                </a:moveTo>
                <a:cubicBezTo>
                  <a:pt x="1584708" y="834359"/>
                  <a:pt x="1575741" y="835754"/>
                  <a:pt x="1568002" y="838545"/>
                </a:cubicBezTo>
                <a:cubicBezTo>
                  <a:pt x="1560263" y="841335"/>
                  <a:pt x="1554347" y="845316"/>
                  <a:pt x="1550255" y="850488"/>
                </a:cubicBezTo>
                <a:cubicBezTo>
                  <a:pt x="1546162" y="855660"/>
                  <a:pt x="1543222" y="862450"/>
                  <a:pt x="1541436" y="870859"/>
                </a:cubicBezTo>
                <a:lnTo>
                  <a:pt x="1561082" y="873538"/>
                </a:lnTo>
                <a:cubicBezTo>
                  <a:pt x="1563240" y="865129"/>
                  <a:pt x="1566570" y="859269"/>
                  <a:pt x="1571072" y="855957"/>
                </a:cubicBezTo>
                <a:cubicBezTo>
                  <a:pt x="1575574" y="852646"/>
                  <a:pt x="1582550" y="850990"/>
                  <a:pt x="1592001" y="850990"/>
                </a:cubicBezTo>
                <a:cubicBezTo>
                  <a:pt x="1602121" y="850990"/>
                  <a:pt x="1609749" y="853260"/>
                  <a:pt x="1614883" y="857799"/>
                </a:cubicBezTo>
                <a:cubicBezTo>
                  <a:pt x="1618678" y="861148"/>
                  <a:pt x="1620576" y="866915"/>
                  <a:pt x="1620576" y="875100"/>
                </a:cubicBezTo>
                <a:cubicBezTo>
                  <a:pt x="1620576" y="875845"/>
                  <a:pt x="1620539" y="877593"/>
                  <a:pt x="1620464" y="880347"/>
                </a:cubicBezTo>
                <a:cubicBezTo>
                  <a:pt x="1612800" y="883026"/>
                  <a:pt x="1600856" y="885332"/>
                  <a:pt x="1584634" y="887267"/>
                </a:cubicBezTo>
                <a:cubicBezTo>
                  <a:pt x="1576672" y="888235"/>
                  <a:pt x="1570718" y="889239"/>
                  <a:pt x="1566774" y="890281"/>
                </a:cubicBezTo>
                <a:cubicBezTo>
                  <a:pt x="1561417" y="891769"/>
                  <a:pt x="1556598" y="893964"/>
                  <a:pt x="1552320" y="896867"/>
                </a:cubicBezTo>
                <a:cubicBezTo>
                  <a:pt x="1548041" y="899769"/>
                  <a:pt x="1544580" y="903620"/>
                  <a:pt x="1541939" y="908419"/>
                </a:cubicBezTo>
                <a:cubicBezTo>
                  <a:pt x="1539297" y="913219"/>
                  <a:pt x="1537976" y="918521"/>
                  <a:pt x="1537976" y="924325"/>
                </a:cubicBezTo>
                <a:cubicBezTo>
                  <a:pt x="1537976" y="934222"/>
                  <a:pt x="1541474" y="942352"/>
                  <a:pt x="1548469" y="948715"/>
                </a:cubicBezTo>
                <a:cubicBezTo>
                  <a:pt x="1555464" y="955077"/>
                  <a:pt x="1565472" y="958258"/>
                  <a:pt x="1578495" y="958258"/>
                </a:cubicBezTo>
                <a:cubicBezTo>
                  <a:pt x="1586383" y="958258"/>
                  <a:pt x="1593768" y="956956"/>
                  <a:pt x="1600651" y="954351"/>
                </a:cubicBezTo>
                <a:cubicBezTo>
                  <a:pt x="1607535" y="951747"/>
                  <a:pt x="1614697" y="947282"/>
                  <a:pt x="1622139" y="940957"/>
                </a:cubicBezTo>
                <a:cubicBezTo>
                  <a:pt x="1622734" y="946538"/>
                  <a:pt x="1624073" y="951412"/>
                  <a:pt x="1626157" y="955579"/>
                </a:cubicBezTo>
                <a:lnTo>
                  <a:pt x="1647142" y="955579"/>
                </a:lnTo>
                <a:cubicBezTo>
                  <a:pt x="1644612" y="951040"/>
                  <a:pt x="1642919" y="946296"/>
                  <a:pt x="1642063" y="941348"/>
                </a:cubicBezTo>
                <a:cubicBezTo>
                  <a:pt x="1641207" y="936399"/>
                  <a:pt x="1640779" y="924586"/>
                  <a:pt x="1640779" y="905908"/>
                </a:cubicBezTo>
                <a:lnTo>
                  <a:pt x="1640779" y="879119"/>
                </a:lnTo>
                <a:cubicBezTo>
                  <a:pt x="1640779" y="870189"/>
                  <a:pt x="1640444" y="864013"/>
                  <a:pt x="1639775" y="860590"/>
                </a:cubicBezTo>
                <a:cubicBezTo>
                  <a:pt x="1638584" y="855083"/>
                  <a:pt x="1636500" y="850525"/>
                  <a:pt x="1633524" y="846916"/>
                </a:cubicBezTo>
                <a:cubicBezTo>
                  <a:pt x="1630547" y="843307"/>
                  <a:pt x="1625896" y="840312"/>
                  <a:pt x="1619571" y="837931"/>
                </a:cubicBezTo>
                <a:cubicBezTo>
                  <a:pt x="1613246" y="835549"/>
                  <a:pt x="1605023" y="834359"/>
                  <a:pt x="1594903" y="834359"/>
                </a:cubicBezTo>
                <a:close/>
                <a:moveTo>
                  <a:pt x="1000521" y="834359"/>
                </a:moveTo>
                <a:cubicBezTo>
                  <a:pt x="984075" y="834359"/>
                  <a:pt x="971499" y="840870"/>
                  <a:pt x="962793" y="853892"/>
                </a:cubicBezTo>
                <a:lnTo>
                  <a:pt x="962793" y="837038"/>
                </a:lnTo>
                <a:lnTo>
                  <a:pt x="944710" y="837038"/>
                </a:lnTo>
                <a:lnTo>
                  <a:pt x="944710" y="955579"/>
                </a:lnTo>
                <a:lnTo>
                  <a:pt x="964802" y="955579"/>
                </a:lnTo>
                <a:lnTo>
                  <a:pt x="964802" y="890839"/>
                </a:lnTo>
                <a:cubicBezTo>
                  <a:pt x="964802" y="875659"/>
                  <a:pt x="967909" y="865352"/>
                  <a:pt x="974122" y="859920"/>
                </a:cubicBezTo>
                <a:cubicBezTo>
                  <a:pt x="980336" y="854488"/>
                  <a:pt x="987721" y="851772"/>
                  <a:pt x="996279" y="851772"/>
                </a:cubicBezTo>
                <a:cubicBezTo>
                  <a:pt x="1001637" y="851772"/>
                  <a:pt x="1006306" y="852981"/>
                  <a:pt x="1010287" y="855399"/>
                </a:cubicBezTo>
                <a:cubicBezTo>
                  <a:pt x="1014269" y="857818"/>
                  <a:pt x="1017041" y="861055"/>
                  <a:pt x="1018603" y="865110"/>
                </a:cubicBezTo>
                <a:cubicBezTo>
                  <a:pt x="1020166" y="869166"/>
                  <a:pt x="1020947" y="875286"/>
                  <a:pt x="1020947" y="883472"/>
                </a:cubicBezTo>
                <a:lnTo>
                  <a:pt x="1020947" y="955579"/>
                </a:lnTo>
                <a:lnTo>
                  <a:pt x="1041039" y="955579"/>
                </a:lnTo>
                <a:lnTo>
                  <a:pt x="1041039" y="882691"/>
                </a:lnTo>
                <a:cubicBezTo>
                  <a:pt x="1041039" y="873389"/>
                  <a:pt x="1040667" y="866878"/>
                  <a:pt x="1039923" y="863157"/>
                </a:cubicBezTo>
                <a:cubicBezTo>
                  <a:pt x="1038732" y="857427"/>
                  <a:pt x="1036649" y="852479"/>
                  <a:pt x="1033672" y="848311"/>
                </a:cubicBezTo>
                <a:cubicBezTo>
                  <a:pt x="1030696" y="844144"/>
                  <a:pt x="1026212" y="840777"/>
                  <a:pt x="1020222" y="838210"/>
                </a:cubicBezTo>
                <a:cubicBezTo>
                  <a:pt x="1014231" y="835642"/>
                  <a:pt x="1007664" y="834359"/>
                  <a:pt x="1000521" y="834359"/>
                </a:cubicBezTo>
                <a:close/>
                <a:moveTo>
                  <a:pt x="869552" y="834359"/>
                </a:moveTo>
                <a:cubicBezTo>
                  <a:pt x="853181" y="834359"/>
                  <a:pt x="839861" y="839865"/>
                  <a:pt x="829591" y="850879"/>
                </a:cubicBezTo>
                <a:cubicBezTo>
                  <a:pt x="819322" y="861892"/>
                  <a:pt x="814188" y="877370"/>
                  <a:pt x="814188" y="897313"/>
                </a:cubicBezTo>
                <a:cubicBezTo>
                  <a:pt x="814188" y="916586"/>
                  <a:pt x="819267" y="931562"/>
                  <a:pt x="829424" y="942240"/>
                </a:cubicBezTo>
                <a:cubicBezTo>
                  <a:pt x="839582" y="952919"/>
                  <a:pt x="853330" y="958258"/>
                  <a:pt x="870668" y="958258"/>
                </a:cubicBezTo>
                <a:cubicBezTo>
                  <a:pt x="884435" y="958258"/>
                  <a:pt x="895746" y="954909"/>
                  <a:pt x="904601" y="948212"/>
                </a:cubicBezTo>
                <a:cubicBezTo>
                  <a:pt x="913456" y="941515"/>
                  <a:pt x="919521" y="932102"/>
                  <a:pt x="922795" y="919972"/>
                </a:cubicBezTo>
                <a:lnTo>
                  <a:pt x="902034" y="917405"/>
                </a:lnTo>
                <a:cubicBezTo>
                  <a:pt x="898983" y="925888"/>
                  <a:pt x="894853" y="932064"/>
                  <a:pt x="889644" y="935934"/>
                </a:cubicBezTo>
                <a:cubicBezTo>
                  <a:pt x="884435" y="939803"/>
                  <a:pt x="878147" y="941738"/>
                  <a:pt x="870780" y="941738"/>
                </a:cubicBezTo>
                <a:cubicBezTo>
                  <a:pt x="860883" y="941738"/>
                  <a:pt x="852623" y="938278"/>
                  <a:pt x="846000" y="931357"/>
                </a:cubicBezTo>
                <a:cubicBezTo>
                  <a:pt x="839377" y="924437"/>
                  <a:pt x="835694" y="914465"/>
                  <a:pt x="834949" y="901443"/>
                </a:cubicBezTo>
                <a:lnTo>
                  <a:pt x="923353" y="901443"/>
                </a:lnTo>
                <a:cubicBezTo>
                  <a:pt x="923428" y="899062"/>
                  <a:pt x="923465" y="897276"/>
                  <a:pt x="923465" y="896085"/>
                </a:cubicBezTo>
                <a:cubicBezTo>
                  <a:pt x="923465" y="876514"/>
                  <a:pt x="918442" y="861334"/>
                  <a:pt x="908396" y="850544"/>
                </a:cubicBezTo>
                <a:cubicBezTo>
                  <a:pt x="898350" y="839754"/>
                  <a:pt x="885402" y="834359"/>
                  <a:pt x="869552" y="834359"/>
                </a:cubicBezTo>
                <a:close/>
                <a:moveTo>
                  <a:pt x="678866" y="834359"/>
                </a:moveTo>
                <a:cubicBezTo>
                  <a:pt x="672690" y="834359"/>
                  <a:pt x="666904" y="835159"/>
                  <a:pt x="661509" y="836759"/>
                </a:cubicBezTo>
                <a:cubicBezTo>
                  <a:pt x="656114" y="838358"/>
                  <a:pt x="651854" y="840312"/>
                  <a:pt x="648728" y="842619"/>
                </a:cubicBezTo>
                <a:cubicBezTo>
                  <a:pt x="644561" y="845595"/>
                  <a:pt x="641268" y="849335"/>
                  <a:pt x="638850" y="853837"/>
                </a:cubicBezTo>
                <a:cubicBezTo>
                  <a:pt x="636431" y="858339"/>
                  <a:pt x="635222" y="863231"/>
                  <a:pt x="635222" y="868515"/>
                </a:cubicBezTo>
                <a:cubicBezTo>
                  <a:pt x="635222" y="874319"/>
                  <a:pt x="636692" y="879621"/>
                  <a:pt x="639631" y="884421"/>
                </a:cubicBezTo>
                <a:cubicBezTo>
                  <a:pt x="642570" y="889220"/>
                  <a:pt x="646886" y="892978"/>
                  <a:pt x="652579" y="895695"/>
                </a:cubicBezTo>
                <a:cubicBezTo>
                  <a:pt x="658272" y="898411"/>
                  <a:pt x="668485" y="901629"/>
                  <a:pt x="683219" y="905350"/>
                </a:cubicBezTo>
                <a:cubicBezTo>
                  <a:pt x="694158" y="908103"/>
                  <a:pt x="701004" y="910373"/>
                  <a:pt x="703757" y="912159"/>
                </a:cubicBezTo>
                <a:cubicBezTo>
                  <a:pt x="707701" y="914763"/>
                  <a:pt x="709673" y="918335"/>
                  <a:pt x="709673" y="922874"/>
                </a:cubicBezTo>
                <a:cubicBezTo>
                  <a:pt x="709673" y="927934"/>
                  <a:pt x="707441" y="932343"/>
                  <a:pt x="702976" y="936101"/>
                </a:cubicBezTo>
                <a:cubicBezTo>
                  <a:pt x="698511" y="939859"/>
                  <a:pt x="691665" y="941738"/>
                  <a:pt x="682438" y="941738"/>
                </a:cubicBezTo>
                <a:cubicBezTo>
                  <a:pt x="673285" y="941738"/>
                  <a:pt x="666160" y="939617"/>
                  <a:pt x="661062" y="935376"/>
                </a:cubicBezTo>
                <a:cubicBezTo>
                  <a:pt x="655965" y="931134"/>
                  <a:pt x="652858" y="925032"/>
                  <a:pt x="651742" y="917070"/>
                </a:cubicBezTo>
                <a:lnTo>
                  <a:pt x="631873" y="920195"/>
                </a:lnTo>
                <a:cubicBezTo>
                  <a:pt x="634106" y="932771"/>
                  <a:pt x="639259" y="942259"/>
                  <a:pt x="647333" y="948659"/>
                </a:cubicBezTo>
                <a:cubicBezTo>
                  <a:pt x="655407" y="955058"/>
                  <a:pt x="667146" y="958258"/>
                  <a:pt x="682549" y="958258"/>
                </a:cubicBezTo>
                <a:cubicBezTo>
                  <a:pt x="691851" y="958258"/>
                  <a:pt x="700186" y="956640"/>
                  <a:pt x="707552" y="953403"/>
                </a:cubicBezTo>
                <a:cubicBezTo>
                  <a:pt x="714919" y="950166"/>
                  <a:pt x="720556" y="945589"/>
                  <a:pt x="724463" y="939673"/>
                </a:cubicBezTo>
                <a:cubicBezTo>
                  <a:pt x="728370" y="933757"/>
                  <a:pt x="730323" y="927451"/>
                  <a:pt x="730323" y="920753"/>
                </a:cubicBezTo>
                <a:cubicBezTo>
                  <a:pt x="730323" y="913907"/>
                  <a:pt x="728723" y="908177"/>
                  <a:pt x="725523" y="903564"/>
                </a:cubicBezTo>
                <a:cubicBezTo>
                  <a:pt x="722324" y="898950"/>
                  <a:pt x="717915" y="895434"/>
                  <a:pt x="712296" y="893016"/>
                </a:cubicBezTo>
                <a:cubicBezTo>
                  <a:pt x="706678" y="890597"/>
                  <a:pt x="696762" y="887490"/>
                  <a:pt x="682549" y="883695"/>
                </a:cubicBezTo>
                <a:cubicBezTo>
                  <a:pt x="672727" y="881016"/>
                  <a:pt x="666811" y="879305"/>
                  <a:pt x="664802" y="878561"/>
                </a:cubicBezTo>
                <a:cubicBezTo>
                  <a:pt x="661304" y="877147"/>
                  <a:pt x="658737" y="875361"/>
                  <a:pt x="657100" y="873203"/>
                </a:cubicBezTo>
                <a:cubicBezTo>
                  <a:pt x="655463" y="871119"/>
                  <a:pt x="654644" y="868775"/>
                  <a:pt x="654644" y="866171"/>
                </a:cubicBezTo>
                <a:cubicBezTo>
                  <a:pt x="654644" y="862078"/>
                  <a:pt x="656616" y="858506"/>
                  <a:pt x="660560" y="855455"/>
                </a:cubicBezTo>
                <a:cubicBezTo>
                  <a:pt x="664504" y="852404"/>
                  <a:pt x="671090" y="850879"/>
                  <a:pt x="680317" y="850879"/>
                </a:cubicBezTo>
                <a:cubicBezTo>
                  <a:pt x="688130" y="850879"/>
                  <a:pt x="694177" y="852590"/>
                  <a:pt x="698455" y="856013"/>
                </a:cubicBezTo>
                <a:cubicBezTo>
                  <a:pt x="702734" y="859436"/>
                  <a:pt x="705320" y="864199"/>
                  <a:pt x="706213" y="870301"/>
                </a:cubicBezTo>
                <a:lnTo>
                  <a:pt x="725858" y="867622"/>
                </a:lnTo>
                <a:cubicBezTo>
                  <a:pt x="724593" y="859957"/>
                  <a:pt x="722286" y="853837"/>
                  <a:pt x="718938" y="849260"/>
                </a:cubicBezTo>
                <a:cubicBezTo>
                  <a:pt x="715589" y="844684"/>
                  <a:pt x="710399" y="841056"/>
                  <a:pt x="703367" y="838377"/>
                </a:cubicBezTo>
                <a:cubicBezTo>
                  <a:pt x="696335" y="835698"/>
                  <a:pt x="688168" y="834359"/>
                  <a:pt x="678866" y="834359"/>
                </a:cubicBezTo>
                <a:close/>
                <a:moveTo>
                  <a:pt x="516941" y="834359"/>
                </a:moveTo>
                <a:cubicBezTo>
                  <a:pt x="510764" y="834359"/>
                  <a:pt x="504979" y="835159"/>
                  <a:pt x="499584" y="836759"/>
                </a:cubicBezTo>
                <a:cubicBezTo>
                  <a:pt x="494189" y="838358"/>
                  <a:pt x="489929" y="840312"/>
                  <a:pt x="486803" y="842619"/>
                </a:cubicBezTo>
                <a:cubicBezTo>
                  <a:pt x="482636" y="845595"/>
                  <a:pt x="479343" y="849335"/>
                  <a:pt x="476925" y="853837"/>
                </a:cubicBezTo>
                <a:cubicBezTo>
                  <a:pt x="474506" y="858339"/>
                  <a:pt x="473297" y="863231"/>
                  <a:pt x="473297" y="868515"/>
                </a:cubicBezTo>
                <a:cubicBezTo>
                  <a:pt x="473297" y="874319"/>
                  <a:pt x="474767" y="879621"/>
                  <a:pt x="477706" y="884421"/>
                </a:cubicBezTo>
                <a:cubicBezTo>
                  <a:pt x="480645" y="889220"/>
                  <a:pt x="484961" y="892978"/>
                  <a:pt x="490654" y="895695"/>
                </a:cubicBezTo>
                <a:cubicBezTo>
                  <a:pt x="496347" y="898411"/>
                  <a:pt x="506560" y="901629"/>
                  <a:pt x="521294" y="905350"/>
                </a:cubicBezTo>
                <a:cubicBezTo>
                  <a:pt x="532233" y="908103"/>
                  <a:pt x="539079" y="910373"/>
                  <a:pt x="541832" y="912159"/>
                </a:cubicBezTo>
                <a:cubicBezTo>
                  <a:pt x="545776" y="914763"/>
                  <a:pt x="547748" y="918335"/>
                  <a:pt x="547748" y="922874"/>
                </a:cubicBezTo>
                <a:cubicBezTo>
                  <a:pt x="547748" y="927934"/>
                  <a:pt x="545516" y="932343"/>
                  <a:pt x="541051" y="936101"/>
                </a:cubicBezTo>
                <a:cubicBezTo>
                  <a:pt x="536586" y="939859"/>
                  <a:pt x="529740" y="941738"/>
                  <a:pt x="520513" y="941738"/>
                </a:cubicBezTo>
                <a:cubicBezTo>
                  <a:pt x="511360" y="941738"/>
                  <a:pt x="504235" y="939617"/>
                  <a:pt x="499137" y="935376"/>
                </a:cubicBezTo>
                <a:cubicBezTo>
                  <a:pt x="494040" y="931134"/>
                  <a:pt x="490933" y="925032"/>
                  <a:pt x="489817" y="917070"/>
                </a:cubicBezTo>
                <a:lnTo>
                  <a:pt x="469948" y="920195"/>
                </a:lnTo>
                <a:cubicBezTo>
                  <a:pt x="472181" y="932771"/>
                  <a:pt x="477334" y="942259"/>
                  <a:pt x="485408" y="948659"/>
                </a:cubicBezTo>
                <a:cubicBezTo>
                  <a:pt x="493482" y="955058"/>
                  <a:pt x="505221" y="958258"/>
                  <a:pt x="520624" y="958258"/>
                </a:cubicBezTo>
                <a:cubicBezTo>
                  <a:pt x="529926" y="958258"/>
                  <a:pt x="538260" y="956640"/>
                  <a:pt x="545627" y="953403"/>
                </a:cubicBezTo>
                <a:cubicBezTo>
                  <a:pt x="552994" y="950166"/>
                  <a:pt x="558631" y="945589"/>
                  <a:pt x="562538" y="939673"/>
                </a:cubicBezTo>
                <a:cubicBezTo>
                  <a:pt x="566445" y="933757"/>
                  <a:pt x="568398" y="927451"/>
                  <a:pt x="568398" y="920753"/>
                </a:cubicBezTo>
                <a:cubicBezTo>
                  <a:pt x="568398" y="913907"/>
                  <a:pt x="566798" y="908177"/>
                  <a:pt x="563598" y="903564"/>
                </a:cubicBezTo>
                <a:cubicBezTo>
                  <a:pt x="560399" y="898950"/>
                  <a:pt x="555990" y="895434"/>
                  <a:pt x="550371" y="893016"/>
                </a:cubicBezTo>
                <a:cubicBezTo>
                  <a:pt x="544753" y="890597"/>
                  <a:pt x="534837" y="887490"/>
                  <a:pt x="520624" y="883695"/>
                </a:cubicBezTo>
                <a:cubicBezTo>
                  <a:pt x="510802" y="881016"/>
                  <a:pt x="504886" y="879305"/>
                  <a:pt x="502877" y="878561"/>
                </a:cubicBezTo>
                <a:cubicBezTo>
                  <a:pt x="499379" y="877147"/>
                  <a:pt x="496812" y="875361"/>
                  <a:pt x="495175" y="873203"/>
                </a:cubicBezTo>
                <a:cubicBezTo>
                  <a:pt x="493538" y="871119"/>
                  <a:pt x="492719" y="868775"/>
                  <a:pt x="492719" y="866171"/>
                </a:cubicBezTo>
                <a:cubicBezTo>
                  <a:pt x="492719" y="862078"/>
                  <a:pt x="494691" y="858506"/>
                  <a:pt x="498635" y="855455"/>
                </a:cubicBezTo>
                <a:cubicBezTo>
                  <a:pt x="502579" y="852404"/>
                  <a:pt x="509165" y="850879"/>
                  <a:pt x="518392" y="850879"/>
                </a:cubicBezTo>
                <a:cubicBezTo>
                  <a:pt x="526205" y="850879"/>
                  <a:pt x="532252" y="852590"/>
                  <a:pt x="536530" y="856013"/>
                </a:cubicBezTo>
                <a:cubicBezTo>
                  <a:pt x="540809" y="859436"/>
                  <a:pt x="543395" y="864199"/>
                  <a:pt x="544288" y="870301"/>
                </a:cubicBezTo>
                <a:lnTo>
                  <a:pt x="563933" y="867622"/>
                </a:lnTo>
                <a:cubicBezTo>
                  <a:pt x="562668" y="859957"/>
                  <a:pt x="560361" y="853837"/>
                  <a:pt x="557013" y="849260"/>
                </a:cubicBezTo>
                <a:cubicBezTo>
                  <a:pt x="553664" y="844684"/>
                  <a:pt x="548474" y="841056"/>
                  <a:pt x="541442" y="838377"/>
                </a:cubicBezTo>
                <a:cubicBezTo>
                  <a:pt x="534410" y="835698"/>
                  <a:pt x="526243" y="834359"/>
                  <a:pt x="516941" y="834359"/>
                </a:cubicBezTo>
                <a:close/>
                <a:moveTo>
                  <a:pt x="400446" y="834359"/>
                </a:moveTo>
                <a:cubicBezTo>
                  <a:pt x="384000" y="834359"/>
                  <a:pt x="371424" y="840870"/>
                  <a:pt x="362718" y="853892"/>
                </a:cubicBezTo>
                <a:lnTo>
                  <a:pt x="362718" y="837038"/>
                </a:lnTo>
                <a:lnTo>
                  <a:pt x="344635" y="837038"/>
                </a:lnTo>
                <a:lnTo>
                  <a:pt x="344635" y="955579"/>
                </a:lnTo>
                <a:lnTo>
                  <a:pt x="364727" y="955579"/>
                </a:lnTo>
                <a:lnTo>
                  <a:pt x="364727" y="890839"/>
                </a:lnTo>
                <a:cubicBezTo>
                  <a:pt x="364727" y="875659"/>
                  <a:pt x="367834" y="865352"/>
                  <a:pt x="374047" y="859920"/>
                </a:cubicBezTo>
                <a:cubicBezTo>
                  <a:pt x="380261" y="854488"/>
                  <a:pt x="387646" y="851772"/>
                  <a:pt x="396204" y="851772"/>
                </a:cubicBezTo>
                <a:cubicBezTo>
                  <a:pt x="401562" y="851772"/>
                  <a:pt x="406231" y="852981"/>
                  <a:pt x="410212" y="855399"/>
                </a:cubicBezTo>
                <a:cubicBezTo>
                  <a:pt x="414194" y="857818"/>
                  <a:pt x="416966" y="861055"/>
                  <a:pt x="418528" y="865110"/>
                </a:cubicBezTo>
                <a:cubicBezTo>
                  <a:pt x="420091" y="869166"/>
                  <a:pt x="420872" y="875286"/>
                  <a:pt x="420872" y="883472"/>
                </a:cubicBezTo>
                <a:lnTo>
                  <a:pt x="420872" y="955579"/>
                </a:lnTo>
                <a:lnTo>
                  <a:pt x="440964" y="955579"/>
                </a:lnTo>
                <a:lnTo>
                  <a:pt x="440964" y="882691"/>
                </a:lnTo>
                <a:cubicBezTo>
                  <a:pt x="440964" y="873389"/>
                  <a:pt x="440592" y="866878"/>
                  <a:pt x="439848" y="863157"/>
                </a:cubicBezTo>
                <a:cubicBezTo>
                  <a:pt x="438657" y="857427"/>
                  <a:pt x="436574" y="852479"/>
                  <a:pt x="433597" y="848311"/>
                </a:cubicBezTo>
                <a:cubicBezTo>
                  <a:pt x="430621" y="844144"/>
                  <a:pt x="426137" y="840777"/>
                  <a:pt x="420147" y="838210"/>
                </a:cubicBezTo>
                <a:cubicBezTo>
                  <a:pt x="414156" y="835642"/>
                  <a:pt x="407589" y="834359"/>
                  <a:pt x="400446" y="834359"/>
                </a:cubicBezTo>
                <a:close/>
                <a:moveTo>
                  <a:pt x="268919" y="834359"/>
                </a:moveTo>
                <a:cubicBezTo>
                  <a:pt x="254259" y="834359"/>
                  <a:pt x="241832" y="838749"/>
                  <a:pt x="231637" y="847530"/>
                </a:cubicBezTo>
                <a:cubicBezTo>
                  <a:pt x="219433" y="858097"/>
                  <a:pt x="213332" y="874356"/>
                  <a:pt x="213332" y="896308"/>
                </a:cubicBezTo>
                <a:cubicBezTo>
                  <a:pt x="213332" y="916326"/>
                  <a:pt x="218447" y="931655"/>
                  <a:pt x="228679" y="942296"/>
                </a:cubicBezTo>
                <a:cubicBezTo>
                  <a:pt x="238911" y="952938"/>
                  <a:pt x="252324" y="958258"/>
                  <a:pt x="268919" y="958258"/>
                </a:cubicBezTo>
                <a:cubicBezTo>
                  <a:pt x="279262" y="958258"/>
                  <a:pt x="288806" y="955840"/>
                  <a:pt x="297550" y="951003"/>
                </a:cubicBezTo>
                <a:cubicBezTo>
                  <a:pt x="306293" y="946166"/>
                  <a:pt x="312953" y="939376"/>
                  <a:pt x="317530" y="930632"/>
                </a:cubicBezTo>
                <a:cubicBezTo>
                  <a:pt x="322106" y="921888"/>
                  <a:pt x="324394" y="909889"/>
                  <a:pt x="324394" y="894634"/>
                </a:cubicBezTo>
                <a:cubicBezTo>
                  <a:pt x="324394" y="875807"/>
                  <a:pt x="319223" y="861055"/>
                  <a:pt x="308879" y="850376"/>
                </a:cubicBezTo>
                <a:cubicBezTo>
                  <a:pt x="298536" y="839698"/>
                  <a:pt x="285215" y="834359"/>
                  <a:pt x="268919" y="834359"/>
                </a:cubicBezTo>
                <a:close/>
                <a:moveTo>
                  <a:pt x="154395" y="834359"/>
                </a:moveTo>
                <a:cubicBezTo>
                  <a:pt x="144201" y="834359"/>
                  <a:pt x="134769" y="836759"/>
                  <a:pt x="126100" y="841558"/>
                </a:cubicBezTo>
                <a:cubicBezTo>
                  <a:pt x="117430" y="846358"/>
                  <a:pt x="110975" y="853558"/>
                  <a:pt x="106733" y="863157"/>
                </a:cubicBezTo>
                <a:cubicBezTo>
                  <a:pt x="102492" y="872756"/>
                  <a:pt x="100371" y="883956"/>
                  <a:pt x="100371" y="896755"/>
                </a:cubicBezTo>
                <a:cubicBezTo>
                  <a:pt x="100371" y="916549"/>
                  <a:pt x="105301" y="931748"/>
                  <a:pt x="115161" y="942352"/>
                </a:cubicBezTo>
                <a:cubicBezTo>
                  <a:pt x="125021" y="952956"/>
                  <a:pt x="138062" y="958258"/>
                  <a:pt x="154284" y="958258"/>
                </a:cubicBezTo>
                <a:cubicBezTo>
                  <a:pt x="167232" y="958258"/>
                  <a:pt x="178152" y="954407"/>
                  <a:pt x="187045" y="946705"/>
                </a:cubicBezTo>
                <a:cubicBezTo>
                  <a:pt x="195937" y="939003"/>
                  <a:pt x="201462" y="928344"/>
                  <a:pt x="203620" y="914726"/>
                </a:cubicBezTo>
                <a:lnTo>
                  <a:pt x="183863" y="912159"/>
                </a:lnTo>
                <a:cubicBezTo>
                  <a:pt x="182450" y="922205"/>
                  <a:pt x="179101" y="929646"/>
                  <a:pt x="173818" y="934483"/>
                </a:cubicBezTo>
                <a:cubicBezTo>
                  <a:pt x="168534" y="939320"/>
                  <a:pt x="161948" y="941738"/>
                  <a:pt x="154061" y="941738"/>
                </a:cubicBezTo>
                <a:cubicBezTo>
                  <a:pt x="144238" y="941738"/>
                  <a:pt x="136276" y="938129"/>
                  <a:pt x="130174" y="930911"/>
                </a:cubicBezTo>
                <a:cubicBezTo>
                  <a:pt x="124072" y="923693"/>
                  <a:pt x="121021" y="912121"/>
                  <a:pt x="121021" y="896197"/>
                </a:cubicBezTo>
                <a:cubicBezTo>
                  <a:pt x="121021" y="880495"/>
                  <a:pt x="124183" y="869017"/>
                  <a:pt x="130509" y="861762"/>
                </a:cubicBezTo>
                <a:cubicBezTo>
                  <a:pt x="136834" y="854506"/>
                  <a:pt x="145056" y="850879"/>
                  <a:pt x="155177" y="850879"/>
                </a:cubicBezTo>
                <a:cubicBezTo>
                  <a:pt x="161874" y="850879"/>
                  <a:pt x="167585" y="852888"/>
                  <a:pt x="172311" y="856906"/>
                </a:cubicBezTo>
                <a:cubicBezTo>
                  <a:pt x="177036" y="860925"/>
                  <a:pt x="180329" y="866915"/>
                  <a:pt x="182189" y="874877"/>
                </a:cubicBezTo>
                <a:lnTo>
                  <a:pt x="201723" y="871863"/>
                </a:lnTo>
                <a:cubicBezTo>
                  <a:pt x="199416" y="859883"/>
                  <a:pt x="194170" y="850637"/>
                  <a:pt x="185984" y="844126"/>
                </a:cubicBezTo>
                <a:cubicBezTo>
                  <a:pt x="177799" y="837614"/>
                  <a:pt x="167269" y="834359"/>
                  <a:pt x="154395" y="834359"/>
                </a:cubicBezTo>
                <a:close/>
                <a:moveTo>
                  <a:pt x="2063749" y="795626"/>
                </a:moveTo>
                <a:lnTo>
                  <a:pt x="2043769" y="807681"/>
                </a:lnTo>
                <a:lnTo>
                  <a:pt x="2043769" y="837038"/>
                </a:lnTo>
                <a:lnTo>
                  <a:pt x="2029035" y="837038"/>
                </a:lnTo>
                <a:lnTo>
                  <a:pt x="2029035" y="852665"/>
                </a:lnTo>
                <a:lnTo>
                  <a:pt x="2043769" y="852665"/>
                </a:lnTo>
                <a:lnTo>
                  <a:pt x="2043769" y="920865"/>
                </a:lnTo>
                <a:cubicBezTo>
                  <a:pt x="2043769" y="932920"/>
                  <a:pt x="2044587" y="940827"/>
                  <a:pt x="2046224" y="944585"/>
                </a:cubicBezTo>
                <a:cubicBezTo>
                  <a:pt x="2047861" y="948342"/>
                  <a:pt x="2050689" y="951375"/>
                  <a:pt x="2054707" y="953682"/>
                </a:cubicBezTo>
                <a:cubicBezTo>
                  <a:pt x="2058726" y="955988"/>
                  <a:pt x="2064381" y="957142"/>
                  <a:pt x="2071674" y="957142"/>
                </a:cubicBezTo>
                <a:cubicBezTo>
                  <a:pt x="2076139" y="957142"/>
                  <a:pt x="2081199" y="956547"/>
                  <a:pt x="2086854" y="955356"/>
                </a:cubicBezTo>
                <a:lnTo>
                  <a:pt x="2083952" y="937608"/>
                </a:lnTo>
                <a:cubicBezTo>
                  <a:pt x="2080306" y="938129"/>
                  <a:pt x="2077367" y="938390"/>
                  <a:pt x="2075134" y="938390"/>
                </a:cubicBezTo>
                <a:cubicBezTo>
                  <a:pt x="2072158" y="938390"/>
                  <a:pt x="2069869" y="937906"/>
                  <a:pt x="2068269" y="936939"/>
                </a:cubicBezTo>
                <a:cubicBezTo>
                  <a:pt x="2066670" y="935971"/>
                  <a:pt x="2065516" y="934669"/>
                  <a:pt x="2064809" y="933032"/>
                </a:cubicBezTo>
                <a:cubicBezTo>
                  <a:pt x="2064102" y="931395"/>
                  <a:pt x="2063749" y="927711"/>
                  <a:pt x="2063749" y="921981"/>
                </a:cubicBezTo>
                <a:lnTo>
                  <a:pt x="2063749" y="852665"/>
                </a:lnTo>
                <a:lnTo>
                  <a:pt x="2083952" y="852665"/>
                </a:lnTo>
                <a:lnTo>
                  <a:pt x="2083952" y="837038"/>
                </a:lnTo>
                <a:lnTo>
                  <a:pt x="2063749" y="837038"/>
                </a:lnTo>
                <a:close/>
                <a:moveTo>
                  <a:pt x="1101724" y="795626"/>
                </a:moveTo>
                <a:lnTo>
                  <a:pt x="1081744" y="807681"/>
                </a:lnTo>
                <a:lnTo>
                  <a:pt x="1081744" y="837038"/>
                </a:lnTo>
                <a:lnTo>
                  <a:pt x="1067010" y="837038"/>
                </a:lnTo>
                <a:lnTo>
                  <a:pt x="1067010" y="852665"/>
                </a:lnTo>
                <a:lnTo>
                  <a:pt x="1081744" y="852665"/>
                </a:lnTo>
                <a:lnTo>
                  <a:pt x="1081744" y="920865"/>
                </a:lnTo>
                <a:cubicBezTo>
                  <a:pt x="1081744" y="932920"/>
                  <a:pt x="1082562" y="940827"/>
                  <a:pt x="1084199" y="944585"/>
                </a:cubicBezTo>
                <a:cubicBezTo>
                  <a:pt x="1085836" y="948342"/>
                  <a:pt x="1088664" y="951375"/>
                  <a:pt x="1092682" y="953682"/>
                </a:cubicBezTo>
                <a:cubicBezTo>
                  <a:pt x="1096701" y="955988"/>
                  <a:pt x="1102356" y="957142"/>
                  <a:pt x="1109649" y="957142"/>
                </a:cubicBezTo>
                <a:cubicBezTo>
                  <a:pt x="1114114" y="957142"/>
                  <a:pt x="1119174" y="956547"/>
                  <a:pt x="1124829" y="955356"/>
                </a:cubicBezTo>
                <a:lnTo>
                  <a:pt x="1121927" y="937608"/>
                </a:lnTo>
                <a:cubicBezTo>
                  <a:pt x="1118281" y="938129"/>
                  <a:pt x="1115341" y="938390"/>
                  <a:pt x="1113109" y="938390"/>
                </a:cubicBezTo>
                <a:cubicBezTo>
                  <a:pt x="1110132" y="938390"/>
                  <a:pt x="1107844" y="937906"/>
                  <a:pt x="1106244" y="936939"/>
                </a:cubicBezTo>
                <a:cubicBezTo>
                  <a:pt x="1104644" y="935971"/>
                  <a:pt x="1103491" y="934669"/>
                  <a:pt x="1102784" y="933032"/>
                </a:cubicBezTo>
                <a:cubicBezTo>
                  <a:pt x="1102077" y="931395"/>
                  <a:pt x="1101724" y="927711"/>
                  <a:pt x="1101724" y="921981"/>
                </a:cubicBezTo>
                <a:lnTo>
                  <a:pt x="1101724" y="852665"/>
                </a:lnTo>
                <a:lnTo>
                  <a:pt x="1121927" y="852665"/>
                </a:lnTo>
                <a:lnTo>
                  <a:pt x="1121927" y="837038"/>
                </a:lnTo>
                <a:lnTo>
                  <a:pt x="1101724" y="837038"/>
                </a:lnTo>
                <a:close/>
                <a:moveTo>
                  <a:pt x="777874" y="795626"/>
                </a:moveTo>
                <a:lnTo>
                  <a:pt x="757894" y="807681"/>
                </a:lnTo>
                <a:lnTo>
                  <a:pt x="757894" y="837038"/>
                </a:lnTo>
                <a:lnTo>
                  <a:pt x="743160" y="837038"/>
                </a:lnTo>
                <a:lnTo>
                  <a:pt x="743160" y="852665"/>
                </a:lnTo>
                <a:lnTo>
                  <a:pt x="757894" y="852665"/>
                </a:lnTo>
                <a:lnTo>
                  <a:pt x="757894" y="920865"/>
                </a:lnTo>
                <a:cubicBezTo>
                  <a:pt x="757894" y="932920"/>
                  <a:pt x="758712" y="940827"/>
                  <a:pt x="760349" y="944585"/>
                </a:cubicBezTo>
                <a:cubicBezTo>
                  <a:pt x="761986" y="948342"/>
                  <a:pt x="764814" y="951375"/>
                  <a:pt x="768832" y="953682"/>
                </a:cubicBezTo>
                <a:cubicBezTo>
                  <a:pt x="772851" y="955988"/>
                  <a:pt x="778506" y="957142"/>
                  <a:pt x="785799" y="957142"/>
                </a:cubicBezTo>
                <a:cubicBezTo>
                  <a:pt x="790264" y="957142"/>
                  <a:pt x="795324" y="956547"/>
                  <a:pt x="800979" y="955356"/>
                </a:cubicBezTo>
                <a:lnTo>
                  <a:pt x="798077" y="937608"/>
                </a:lnTo>
                <a:cubicBezTo>
                  <a:pt x="794431" y="938129"/>
                  <a:pt x="791491" y="938390"/>
                  <a:pt x="789259" y="938390"/>
                </a:cubicBezTo>
                <a:cubicBezTo>
                  <a:pt x="786283" y="938390"/>
                  <a:pt x="783994" y="937906"/>
                  <a:pt x="782394" y="936939"/>
                </a:cubicBezTo>
                <a:cubicBezTo>
                  <a:pt x="780794" y="935971"/>
                  <a:pt x="779641" y="934669"/>
                  <a:pt x="778934" y="933032"/>
                </a:cubicBezTo>
                <a:cubicBezTo>
                  <a:pt x="778227" y="931395"/>
                  <a:pt x="777874" y="927711"/>
                  <a:pt x="777874" y="921981"/>
                </a:cubicBezTo>
                <a:lnTo>
                  <a:pt x="777874" y="852665"/>
                </a:lnTo>
                <a:lnTo>
                  <a:pt x="798077" y="852665"/>
                </a:lnTo>
                <a:lnTo>
                  <a:pt x="798077" y="837038"/>
                </a:lnTo>
                <a:lnTo>
                  <a:pt x="777874" y="837038"/>
                </a:lnTo>
                <a:close/>
                <a:moveTo>
                  <a:pt x="1487189" y="791943"/>
                </a:moveTo>
                <a:lnTo>
                  <a:pt x="1487189" y="955579"/>
                </a:lnTo>
                <a:lnTo>
                  <a:pt x="1507280" y="955579"/>
                </a:lnTo>
                <a:lnTo>
                  <a:pt x="1507280" y="791943"/>
                </a:lnTo>
                <a:close/>
                <a:moveTo>
                  <a:pt x="1370061" y="791943"/>
                </a:moveTo>
                <a:lnTo>
                  <a:pt x="1370061" y="955579"/>
                </a:lnTo>
                <a:lnTo>
                  <a:pt x="1391715" y="955579"/>
                </a:lnTo>
                <a:lnTo>
                  <a:pt x="1391715" y="791943"/>
                </a:lnTo>
                <a:close/>
                <a:moveTo>
                  <a:pt x="1204787" y="791943"/>
                </a:moveTo>
                <a:lnTo>
                  <a:pt x="1204787" y="886486"/>
                </a:lnTo>
                <a:cubicBezTo>
                  <a:pt x="1204787" y="903824"/>
                  <a:pt x="1206871" y="917498"/>
                  <a:pt x="1211038" y="927507"/>
                </a:cubicBezTo>
                <a:cubicBezTo>
                  <a:pt x="1215205" y="937515"/>
                  <a:pt x="1222163" y="945161"/>
                  <a:pt x="1231911" y="950445"/>
                </a:cubicBezTo>
                <a:cubicBezTo>
                  <a:pt x="1241659" y="955728"/>
                  <a:pt x="1254198" y="958370"/>
                  <a:pt x="1269527" y="958370"/>
                </a:cubicBezTo>
                <a:cubicBezTo>
                  <a:pt x="1285303" y="958370"/>
                  <a:pt x="1298047" y="955337"/>
                  <a:pt x="1307758" y="949273"/>
                </a:cubicBezTo>
                <a:cubicBezTo>
                  <a:pt x="1317469" y="943208"/>
                  <a:pt x="1324185" y="935339"/>
                  <a:pt x="1327905" y="925665"/>
                </a:cubicBezTo>
                <a:cubicBezTo>
                  <a:pt x="1331626" y="915991"/>
                  <a:pt x="1333486" y="902931"/>
                  <a:pt x="1333486" y="886486"/>
                </a:cubicBezTo>
                <a:lnTo>
                  <a:pt x="1333486" y="791943"/>
                </a:lnTo>
                <a:lnTo>
                  <a:pt x="1311832" y="791943"/>
                </a:lnTo>
                <a:lnTo>
                  <a:pt x="1311832" y="886374"/>
                </a:lnTo>
                <a:cubicBezTo>
                  <a:pt x="1311832" y="906912"/>
                  <a:pt x="1308446" y="920791"/>
                  <a:pt x="1301674" y="928009"/>
                </a:cubicBezTo>
                <a:cubicBezTo>
                  <a:pt x="1294903" y="935227"/>
                  <a:pt x="1283555" y="938836"/>
                  <a:pt x="1267630" y="938836"/>
                </a:cubicBezTo>
                <a:cubicBezTo>
                  <a:pt x="1258328" y="938836"/>
                  <a:pt x="1250459" y="937013"/>
                  <a:pt x="1244022" y="933367"/>
                </a:cubicBezTo>
                <a:cubicBezTo>
                  <a:pt x="1237585" y="929720"/>
                  <a:pt x="1233046" y="924530"/>
                  <a:pt x="1230404" y="917795"/>
                </a:cubicBezTo>
                <a:cubicBezTo>
                  <a:pt x="1227763" y="911061"/>
                  <a:pt x="1226442" y="900587"/>
                  <a:pt x="1226442" y="886374"/>
                </a:cubicBezTo>
                <a:lnTo>
                  <a:pt x="1226442" y="791943"/>
                </a:lnTo>
                <a:close/>
                <a:moveTo>
                  <a:pt x="592397" y="791943"/>
                </a:moveTo>
                <a:lnTo>
                  <a:pt x="592397" y="815048"/>
                </a:lnTo>
                <a:lnTo>
                  <a:pt x="612488" y="815048"/>
                </a:lnTo>
                <a:lnTo>
                  <a:pt x="612488" y="791943"/>
                </a:lnTo>
                <a:close/>
                <a:moveTo>
                  <a:pt x="1210889" y="619860"/>
                </a:moveTo>
                <a:lnTo>
                  <a:pt x="1210889" y="627227"/>
                </a:lnTo>
                <a:cubicBezTo>
                  <a:pt x="1210889" y="636082"/>
                  <a:pt x="1209810" y="642780"/>
                  <a:pt x="1207652" y="647319"/>
                </a:cubicBezTo>
                <a:cubicBezTo>
                  <a:pt x="1204824" y="653198"/>
                  <a:pt x="1200397" y="657830"/>
                  <a:pt x="1194369" y="661216"/>
                </a:cubicBezTo>
                <a:cubicBezTo>
                  <a:pt x="1188342" y="664602"/>
                  <a:pt x="1181458" y="666295"/>
                  <a:pt x="1173719" y="666295"/>
                </a:cubicBezTo>
                <a:cubicBezTo>
                  <a:pt x="1165906" y="666295"/>
                  <a:pt x="1159971" y="664509"/>
                  <a:pt x="1155916" y="660937"/>
                </a:cubicBezTo>
                <a:cubicBezTo>
                  <a:pt x="1151860" y="657365"/>
                  <a:pt x="1149832" y="652900"/>
                  <a:pt x="1149832" y="647542"/>
                </a:cubicBezTo>
                <a:cubicBezTo>
                  <a:pt x="1149832" y="644045"/>
                  <a:pt x="1150763" y="640864"/>
                  <a:pt x="1152623" y="637999"/>
                </a:cubicBezTo>
                <a:cubicBezTo>
                  <a:pt x="1154483" y="635134"/>
                  <a:pt x="1157125" y="632957"/>
                  <a:pt x="1160548" y="631469"/>
                </a:cubicBezTo>
                <a:cubicBezTo>
                  <a:pt x="1163971" y="629981"/>
                  <a:pt x="1169813" y="628641"/>
                  <a:pt x="1178073" y="627450"/>
                </a:cubicBezTo>
                <a:cubicBezTo>
                  <a:pt x="1192658" y="625367"/>
                  <a:pt x="1203597" y="622837"/>
                  <a:pt x="1210889" y="619860"/>
                </a:cubicBezTo>
                <a:close/>
                <a:moveTo>
                  <a:pt x="989470" y="574765"/>
                </a:moveTo>
                <a:cubicBezTo>
                  <a:pt x="998623" y="574765"/>
                  <a:pt x="1006325" y="578560"/>
                  <a:pt x="1012576" y="586151"/>
                </a:cubicBezTo>
                <a:cubicBezTo>
                  <a:pt x="1018826" y="593741"/>
                  <a:pt x="1021952" y="605647"/>
                  <a:pt x="1021952" y="621869"/>
                </a:cubicBezTo>
                <a:cubicBezTo>
                  <a:pt x="1021952" y="636603"/>
                  <a:pt x="1018882" y="647561"/>
                  <a:pt x="1012743" y="654742"/>
                </a:cubicBezTo>
                <a:cubicBezTo>
                  <a:pt x="1006604" y="661923"/>
                  <a:pt x="999144" y="665513"/>
                  <a:pt x="990363" y="665513"/>
                </a:cubicBezTo>
                <a:cubicBezTo>
                  <a:pt x="981657" y="665513"/>
                  <a:pt x="974104" y="661755"/>
                  <a:pt x="967704" y="654239"/>
                </a:cubicBezTo>
                <a:cubicBezTo>
                  <a:pt x="961304" y="646724"/>
                  <a:pt x="958105" y="635376"/>
                  <a:pt x="958105" y="620195"/>
                </a:cubicBezTo>
                <a:cubicBezTo>
                  <a:pt x="958105" y="604494"/>
                  <a:pt x="961100" y="592997"/>
                  <a:pt x="967090" y="585704"/>
                </a:cubicBezTo>
                <a:cubicBezTo>
                  <a:pt x="973080" y="578412"/>
                  <a:pt x="980540" y="574765"/>
                  <a:pt x="989470" y="574765"/>
                </a:cubicBezTo>
                <a:close/>
                <a:moveTo>
                  <a:pt x="599280" y="574765"/>
                </a:moveTo>
                <a:cubicBezTo>
                  <a:pt x="608358" y="574765"/>
                  <a:pt x="616116" y="578449"/>
                  <a:pt x="622553" y="585816"/>
                </a:cubicBezTo>
                <a:cubicBezTo>
                  <a:pt x="628990" y="593183"/>
                  <a:pt x="632208" y="604122"/>
                  <a:pt x="632208" y="618632"/>
                </a:cubicBezTo>
                <a:cubicBezTo>
                  <a:pt x="632208" y="633813"/>
                  <a:pt x="629083" y="644956"/>
                  <a:pt x="622832" y="652063"/>
                </a:cubicBezTo>
                <a:cubicBezTo>
                  <a:pt x="616581" y="659169"/>
                  <a:pt x="608842" y="662723"/>
                  <a:pt x="599615" y="662723"/>
                </a:cubicBezTo>
                <a:cubicBezTo>
                  <a:pt x="590313" y="662723"/>
                  <a:pt x="582574" y="659151"/>
                  <a:pt x="576398" y="652007"/>
                </a:cubicBezTo>
                <a:cubicBezTo>
                  <a:pt x="570221" y="644863"/>
                  <a:pt x="567133" y="633515"/>
                  <a:pt x="567133" y="617963"/>
                </a:cubicBezTo>
                <a:cubicBezTo>
                  <a:pt x="567133" y="603675"/>
                  <a:pt x="570258" y="592904"/>
                  <a:pt x="576509" y="585648"/>
                </a:cubicBezTo>
                <a:cubicBezTo>
                  <a:pt x="582760" y="578393"/>
                  <a:pt x="590350" y="574765"/>
                  <a:pt x="599280" y="574765"/>
                </a:cubicBezTo>
                <a:close/>
                <a:moveTo>
                  <a:pt x="869775" y="574654"/>
                </a:moveTo>
                <a:cubicBezTo>
                  <a:pt x="879970" y="574654"/>
                  <a:pt x="888267" y="578523"/>
                  <a:pt x="894667" y="586262"/>
                </a:cubicBezTo>
                <a:cubicBezTo>
                  <a:pt x="898834" y="591248"/>
                  <a:pt x="901364" y="598727"/>
                  <a:pt x="902257" y="608698"/>
                </a:cubicBezTo>
                <a:lnTo>
                  <a:pt x="836066" y="608698"/>
                </a:lnTo>
                <a:cubicBezTo>
                  <a:pt x="836735" y="598355"/>
                  <a:pt x="840214" y="590095"/>
                  <a:pt x="846502" y="583918"/>
                </a:cubicBezTo>
                <a:cubicBezTo>
                  <a:pt x="852790" y="577742"/>
                  <a:pt x="860548" y="574654"/>
                  <a:pt x="869775" y="574654"/>
                </a:cubicBezTo>
                <a:close/>
                <a:moveTo>
                  <a:pt x="317325" y="574654"/>
                </a:moveTo>
                <a:cubicBezTo>
                  <a:pt x="327520" y="574654"/>
                  <a:pt x="335817" y="578523"/>
                  <a:pt x="342217" y="586262"/>
                </a:cubicBezTo>
                <a:cubicBezTo>
                  <a:pt x="346384" y="591248"/>
                  <a:pt x="348914" y="598727"/>
                  <a:pt x="349807" y="608698"/>
                </a:cubicBezTo>
                <a:lnTo>
                  <a:pt x="283616" y="608698"/>
                </a:lnTo>
                <a:cubicBezTo>
                  <a:pt x="284285" y="598355"/>
                  <a:pt x="287764" y="590095"/>
                  <a:pt x="294052" y="583918"/>
                </a:cubicBezTo>
                <a:cubicBezTo>
                  <a:pt x="300340" y="577742"/>
                  <a:pt x="308098" y="574654"/>
                  <a:pt x="317325" y="574654"/>
                </a:cubicBezTo>
                <a:close/>
                <a:moveTo>
                  <a:pt x="506672" y="560813"/>
                </a:moveTo>
                <a:lnTo>
                  <a:pt x="506672" y="679354"/>
                </a:lnTo>
                <a:lnTo>
                  <a:pt x="526763" y="679354"/>
                </a:lnTo>
                <a:lnTo>
                  <a:pt x="526763" y="560813"/>
                </a:lnTo>
                <a:close/>
                <a:moveTo>
                  <a:pt x="1185328" y="558134"/>
                </a:moveTo>
                <a:cubicBezTo>
                  <a:pt x="1175133" y="558134"/>
                  <a:pt x="1166166" y="559529"/>
                  <a:pt x="1158427" y="562320"/>
                </a:cubicBezTo>
                <a:cubicBezTo>
                  <a:pt x="1150688" y="565110"/>
                  <a:pt x="1144772" y="569091"/>
                  <a:pt x="1140679" y="574263"/>
                </a:cubicBezTo>
                <a:cubicBezTo>
                  <a:pt x="1136587" y="579435"/>
                  <a:pt x="1133647" y="586225"/>
                  <a:pt x="1131861" y="594634"/>
                </a:cubicBezTo>
                <a:lnTo>
                  <a:pt x="1151507" y="597313"/>
                </a:lnTo>
                <a:cubicBezTo>
                  <a:pt x="1153665" y="588904"/>
                  <a:pt x="1156995" y="583044"/>
                  <a:pt x="1161497" y="579732"/>
                </a:cubicBezTo>
                <a:cubicBezTo>
                  <a:pt x="1165999" y="576421"/>
                  <a:pt x="1172975" y="574765"/>
                  <a:pt x="1182426" y="574765"/>
                </a:cubicBezTo>
                <a:cubicBezTo>
                  <a:pt x="1192546" y="574765"/>
                  <a:pt x="1200173" y="577035"/>
                  <a:pt x="1205308" y="581574"/>
                </a:cubicBezTo>
                <a:cubicBezTo>
                  <a:pt x="1209103" y="584923"/>
                  <a:pt x="1211001" y="590690"/>
                  <a:pt x="1211001" y="598875"/>
                </a:cubicBezTo>
                <a:cubicBezTo>
                  <a:pt x="1211001" y="599620"/>
                  <a:pt x="1210964" y="601368"/>
                  <a:pt x="1210889" y="604122"/>
                </a:cubicBezTo>
                <a:cubicBezTo>
                  <a:pt x="1203224" y="606801"/>
                  <a:pt x="1191281" y="609107"/>
                  <a:pt x="1175059" y="611042"/>
                </a:cubicBezTo>
                <a:cubicBezTo>
                  <a:pt x="1167096" y="612010"/>
                  <a:pt x="1161143" y="613014"/>
                  <a:pt x="1157199" y="614056"/>
                </a:cubicBezTo>
                <a:cubicBezTo>
                  <a:pt x="1151842" y="615544"/>
                  <a:pt x="1147023" y="617739"/>
                  <a:pt x="1142744" y="620642"/>
                </a:cubicBezTo>
                <a:cubicBezTo>
                  <a:pt x="1138466" y="623544"/>
                  <a:pt x="1135005" y="627395"/>
                  <a:pt x="1132364" y="632194"/>
                </a:cubicBezTo>
                <a:cubicBezTo>
                  <a:pt x="1129722" y="636994"/>
                  <a:pt x="1128401" y="642296"/>
                  <a:pt x="1128401" y="648100"/>
                </a:cubicBezTo>
                <a:cubicBezTo>
                  <a:pt x="1128401" y="657997"/>
                  <a:pt x="1131899" y="666127"/>
                  <a:pt x="1138894" y="672490"/>
                </a:cubicBezTo>
                <a:cubicBezTo>
                  <a:pt x="1145888" y="678852"/>
                  <a:pt x="1155897" y="682033"/>
                  <a:pt x="1168920" y="682033"/>
                </a:cubicBezTo>
                <a:cubicBezTo>
                  <a:pt x="1176807" y="682033"/>
                  <a:pt x="1184193" y="680731"/>
                  <a:pt x="1191076" y="678126"/>
                </a:cubicBezTo>
                <a:cubicBezTo>
                  <a:pt x="1197960" y="675522"/>
                  <a:pt x="1205122" y="671057"/>
                  <a:pt x="1212563" y="664732"/>
                </a:cubicBezTo>
                <a:cubicBezTo>
                  <a:pt x="1213159" y="670313"/>
                  <a:pt x="1214498" y="675187"/>
                  <a:pt x="1216582" y="679354"/>
                </a:cubicBezTo>
                <a:lnTo>
                  <a:pt x="1237567" y="679354"/>
                </a:lnTo>
                <a:cubicBezTo>
                  <a:pt x="1235037" y="674815"/>
                  <a:pt x="1233344" y="670071"/>
                  <a:pt x="1232488" y="665123"/>
                </a:cubicBezTo>
                <a:cubicBezTo>
                  <a:pt x="1231632" y="660174"/>
                  <a:pt x="1231204" y="648361"/>
                  <a:pt x="1231204" y="629683"/>
                </a:cubicBezTo>
                <a:lnTo>
                  <a:pt x="1231204" y="602894"/>
                </a:lnTo>
                <a:cubicBezTo>
                  <a:pt x="1231204" y="593964"/>
                  <a:pt x="1230869" y="587788"/>
                  <a:pt x="1230200" y="584365"/>
                </a:cubicBezTo>
                <a:cubicBezTo>
                  <a:pt x="1229009" y="578858"/>
                  <a:pt x="1226925" y="574300"/>
                  <a:pt x="1223949" y="570691"/>
                </a:cubicBezTo>
                <a:cubicBezTo>
                  <a:pt x="1220972" y="567082"/>
                  <a:pt x="1216321" y="564087"/>
                  <a:pt x="1209996" y="561706"/>
                </a:cubicBezTo>
                <a:cubicBezTo>
                  <a:pt x="1203671" y="559324"/>
                  <a:pt x="1195448" y="558134"/>
                  <a:pt x="1185328" y="558134"/>
                </a:cubicBezTo>
                <a:close/>
                <a:moveTo>
                  <a:pt x="869552" y="558134"/>
                </a:moveTo>
                <a:cubicBezTo>
                  <a:pt x="853181" y="558134"/>
                  <a:pt x="839861" y="563640"/>
                  <a:pt x="829591" y="574654"/>
                </a:cubicBezTo>
                <a:cubicBezTo>
                  <a:pt x="819322" y="585667"/>
                  <a:pt x="814188" y="601145"/>
                  <a:pt x="814188" y="621088"/>
                </a:cubicBezTo>
                <a:cubicBezTo>
                  <a:pt x="814188" y="640361"/>
                  <a:pt x="819267" y="655337"/>
                  <a:pt x="829424" y="666016"/>
                </a:cubicBezTo>
                <a:cubicBezTo>
                  <a:pt x="839582" y="676694"/>
                  <a:pt x="853330" y="682033"/>
                  <a:pt x="870668" y="682033"/>
                </a:cubicBezTo>
                <a:cubicBezTo>
                  <a:pt x="884435" y="682033"/>
                  <a:pt x="895746" y="678685"/>
                  <a:pt x="904601" y="671987"/>
                </a:cubicBezTo>
                <a:cubicBezTo>
                  <a:pt x="913456" y="665290"/>
                  <a:pt x="919521" y="655877"/>
                  <a:pt x="922795" y="643747"/>
                </a:cubicBezTo>
                <a:lnTo>
                  <a:pt x="902034" y="641180"/>
                </a:lnTo>
                <a:cubicBezTo>
                  <a:pt x="898983" y="649663"/>
                  <a:pt x="894853" y="655839"/>
                  <a:pt x="889644" y="659709"/>
                </a:cubicBezTo>
                <a:cubicBezTo>
                  <a:pt x="884435" y="663578"/>
                  <a:pt x="878147" y="665513"/>
                  <a:pt x="870780" y="665513"/>
                </a:cubicBezTo>
                <a:cubicBezTo>
                  <a:pt x="860883" y="665513"/>
                  <a:pt x="852623" y="662053"/>
                  <a:pt x="846000" y="655132"/>
                </a:cubicBezTo>
                <a:cubicBezTo>
                  <a:pt x="839377" y="648212"/>
                  <a:pt x="835693" y="638240"/>
                  <a:pt x="834949" y="625218"/>
                </a:cubicBezTo>
                <a:lnTo>
                  <a:pt x="923353" y="625218"/>
                </a:lnTo>
                <a:cubicBezTo>
                  <a:pt x="923428" y="622837"/>
                  <a:pt x="923465" y="621051"/>
                  <a:pt x="923465" y="619860"/>
                </a:cubicBezTo>
                <a:cubicBezTo>
                  <a:pt x="923465" y="600289"/>
                  <a:pt x="918442" y="585109"/>
                  <a:pt x="908396" y="574319"/>
                </a:cubicBezTo>
                <a:cubicBezTo>
                  <a:pt x="898350" y="563529"/>
                  <a:pt x="885402" y="558134"/>
                  <a:pt x="869552" y="558134"/>
                </a:cubicBezTo>
                <a:close/>
                <a:moveTo>
                  <a:pt x="743346" y="558134"/>
                </a:moveTo>
                <a:cubicBezTo>
                  <a:pt x="726900" y="558134"/>
                  <a:pt x="714324" y="564645"/>
                  <a:pt x="705618" y="577667"/>
                </a:cubicBezTo>
                <a:lnTo>
                  <a:pt x="705618" y="560813"/>
                </a:lnTo>
                <a:lnTo>
                  <a:pt x="687535" y="560813"/>
                </a:lnTo>
                <a:lnTo>
                  <a:pt x="687535" y="679354"/>
                </a:lnTo>
                <a:lnTo>
                  <a:pt x="707627" y="679354"/>
                </a:lnTo>
                <a:lnTo>
                  <a:pt x="707627" y="614614"/>
                </a:lnTo>
                <a:cubicBezTo>
                  <a:pt x="707627" y="599434"/>
                  <a:pt x="710734" y="589127"/>
                  <a:pt x="716947" y="583695"/>
                </a:cubicBezTo>
                <a:cubicBezTo>
                  <a:pt x="723161" y="578263"/>
                  <a:pt x="730546" y="575547"/>
                  <a:pt x="739104" y="575547"/>
                </a:cubicBezTo>
                <a:cubicBezTo>
                  <a:pt x="744462" y="575547"/>
                  <a:pt x="749131" y="576756"/>
                  <a:pt x="753112" y="579174"/>
                </a:cubicBezTo>
                <a:cubicBezTo>
                  <a:pt x="757094" y="581593"/>
                  <a:pt x="759866" y="584830"/>
                  <a:pt x="761428" y="588885"/>
                </a:cubicBezTo>
                <a:cubicBezTo>
                  <a:pt x="762991" y="592941"/>
                  <a:pt x="763772" y="599061"/>
                  <a:pt x="763772" y="607247"/>
                </a:cubicBezTo>
                <a:lnTo>
                  <a:pt x="763772" y="679354"/>
                </a:lnTo>
                <a:lnTo>
                  <a:pt x="783864" y="679354"/>
                </a:lnTo>
                <a:lnTo>
                  <a:pt x="783864" y="606466"/>
                </a:lnTo>
                <a:cubicBezTo>
                  <a:pt x="783864" y="597164"/>
                  <a:pt x="783492" y="590653"/>
                  <a:pt x="782748" y="586932"/>
                </a:cubicBezTo>
                <a:cubicBezTo>
                  <a:pt x="781557" y="581202"/>
                  <a:pt x="779474" y="576254"/>
                  <a:pt x="776497" y="572086"/>
                </a:cubicBezTo>
                <a:cubicBezTo>
                  <a:pt x="773521" y="567919"/>
                  <a:pt x="769037" y="564552"/>
                  <a:pt x="763047" y="561985"/>
                </a:cubicBezTo>
                <a:cubicBezTo>
                  <a:pt x="757056" y="559417"/>
                  <a:pt x="750489" y="558134"/>
                  <a:pt x="743346" y="558134"/>
                </a:cubicBezTo>
                <a:close/>
                <a:moveTo>
                  <a:pt x="597829" y="558134"/>
                </a:moveTo>
                <a:cubicBezTo>
                  <a:pt x="587337" y="558134"/>
                  <a:pt x="578202" y="560738"/>
                  <a:pt x="570426" y="565947"/>
                </a:cubicBezTo>
                <a:cubicBezTo>
                  <a:pt x="562650" y="571156"/>
                  <a:pt x="556715" y="578542"/>
                  <a:pt x="552622" y="588104"/>
                </a:cubicBezTo>
                <a:cubicBezTo>
                  <a:pt x="548530" y="597666"/>
                  <a:pt x="546483" y="608103"/>
                  <a:pt x="546483" y="619414"/>
                </a:cubicBezTo>
                <a:cubicBezTo>
                  <a:pt x="546483" y="635859"/>
                  <a:pt x="550948" y="649961"/>
                  <a:pt x="559878" y="661718"/>
                </a:cubicBezTo>
                <a:cubicBezTo>
                  <a:pt x="568807" y="673476"/>
                  <a:pt x="581421" y="679354"/>
                  <a:pt x="597717" y="679354"/>
                </a:cubicBezTo>
                <a:cubicBezTo>
                  <a:pt x="610814" y="679354"/>
                  <a:pt x="621753" y="674182"/>
                  <a:pt x="630534" y="663839"/>
                </a:cubicBezTo>
                <a:cubicBezTo>
                  <a:pt x="630608" y="676936"/>
                  <a:pt x="630125" y="685531"/>
                  <a:pt x="629083" y="689623"/>
                </a:cubicBezTo>
                <a:cubicBezTo>
                  <a:pt x="627297" y="696321"/>
                  <a:pt x="623874" y="701530"/>
                  <a:pt x="618814" y="705250"/>
                </a:cubicBezTo>
                <a:cubicBezTo>
                  <a:pt x="613754" y="708971"/>
                  <a:pt x="606573" y="710831"/>
                  <a:pt x="597271" y="710831"/>
                </a:cubicBezTo>
                <a:cubicBezTo>
                  <a:pt x="588639" y="710831"/>
                  <a:pt x="581830" y="708971"/>
                  <a:pt x="576844" y="705250"/>
                </a:cubicBezTo>
                <a:cubicBezTo>
                  <a:pt x="573123" y="702497"/>
                  <a:pt x="570854" y="698107"/>
                  <a:pt x="570035" y="692079"/>
                </a:cubicBezTo>
                <a:lnTo>
                  <a:pt x="550502" y="689177"/>
                </a:lnTo>
                <a:cubicBezTo>
                  <a:pt x="550204" y="701976"/>
                  <a:pt x="554408" y="711557"/>
                  <a:pt x="563115" y="717919"/>
                </a:cubicBezTo>
                <a:cubicBezTo>
                  <a:pt x="571821" y="724282"/>
                  <a:pt x="583244" y="727463"/>
                  <a:pt x="597382" y="727463"/>
                </a:cubicBezTo>
                <a:cubicBezTo>
                  <a:pt x="609289" y="727463"/>
                  <a:pt x="619316" y="725230"/>
                  <a:pt x="627464" y="720766"/>
                </a:cubicBezTo>
                <a:cubicBezTo>
                  <a:pt x="635613" y="716301"/>
                  <a:pt x="641566" y="710217"/>
                  <a:pt x="645324" y="702516"/>
                </a:cubicBezTo>
                <a:cubicBezTo>
                  <a:pt x="649082" y="694814"/>
                  <a:pt x="650961" y="681735"/>
                  <a:pt x="650961" y="663281"/>
                </a:cubicBezTo>
                <a:lnTo>
                  <a:pt x="650961" y="560813"/>
                </a:lnTo>
                <a:lnTo>
                  <a:pt x="632431" y="560813"/>
                </a:lnTo>
                <a:lnTo>
                  <a:pt x="632431" y="575100"/>
                </a:lnTo>
                <a:cubicBezTo>
                  <a:pt x="623353" y="563789"/>
                  <a:pt x="611819" y="558134"/>
                  <a:pt x="597829" y="558134"/>
                </a:cubicBezTo>
                <a:close/>
                <a:moveTo>
                  <a:pt x="431216" y="558134"/>
                </a:moveTo>
                <a:cubicBezTo>
                  <a:pt x="425039" y="558134"/>
                  <a:pt x="419254" y="558934"/>
                  <a:pt x="413859" y="560534"/>
                </a:cubicBezTo>
                <a:cubicBezTo>
                  <a:pt x="408464" y="562133"/>
                  <a:pt x="404204" y="564087"/>
                  <a:pt x="401078" y="566394"/>
                </a:cubicBezTo>
                <a:cubicBezTo>
                  <a:pt x="396911" y="569370"/>
                  <a:pt x="393618" y="573110"/>
                  <a:pt x="391200" y="577612"/>
                </a:cubicBezTo>
                <a:cubicBezTo>
                  <a:pt x="388781" y="582114"/>
                  <a:pt x="387572" y="587006"/>
                  <a:pt x="387572" y="592290"/>
                </a:cubicBezTo>
                <a:cubicBezTo>
                  <a:pt x="387572" y="598094"/>
                  <a:pt x="389042" y="603396"/>
                  <a:pt x="391981" y="608196"/>
                </a:cubicBezTo>
                <a:cubicBezTo>
                  <a:pt x="394920" y="612995"/>
                  <a:pt x="399236" y="616753"/>
                  <a:pt x="404929" y="619470"/>
                </a:cubicBezTo>
                <a:cubicBezTo>
                  <a:pt x="410622" y="622186"/>
                  <a:pt x="420835" y="625404"/>
                  <a:pt x="435569" y="629125"/>
                </a:cubicBezTo>
                <a:cubicBezTo>
                  <a:pt x="446508" y="631878"/>
                  <a:pt x="453354" y="634148"/>
                  <a:pt x="456107" y="635934"/>
                </a:cubicBezTo>
                <a:cubicBezTo>
                  <a:pt x="460051" y="638538"/>
                  <a:pt x="462023" y="642110"/>
                  <a:pt x="462023" y="646649"/>
                </a:cubicBezTo>
                <a:cubicBezTo>
                  <a:pt x="462023" y="651709"/>
                  <a:pt x="459791" y="656118"/>
                  <a:pt x="455326" y="659876"/>
                </a:cubicBezTo>
                <a:cubicBezTo>
                  <a:pt x="450861" y="663634"/>
                  <a:pt x="444015" y="665513"/>
                  <a:pt x="434788" y="665513"/>
                </a:cubicBezTo>
                <a:cubicBezTo>
                  <a:pt x="425635" y="665513"/>
                  <a:pt x="418510" y="663392"/>
                  <a:pt x="413412" y="659151"/>
                </a:cubicBezTo>
                <a:cubicBezTo>
                  <a:pt x="408315" y="654909"/>
                  <a:pt x="405208" y="648807"/>
                  <a:pt x="404092" y="640845"/>
                </a:cubicBezTo>
                <a:lnTo>
                  <a:pt x="384223" y="643970"/>
                </a:lnTo>
                <a:cubicBezTo>
                  <a:pt x="386456" y="656546"/>
                  <a:pt x="391609" y="666034"/>
                  <a:pt x="399683" y="672434"/>
                </a:cubicBezTo>
                <a:cubicBezTo>
                  <a:pt x="407757" y="678833"/>
                  <a:pt x="419496" y="682033"/>
                  <a:pt x="434899" y="682033"/>
                </a:cubicBezTo>
                <a:cubicBezTo>
                  <a:pt x="444201" y="682033"/>
                  <a:pt x="452535" y="680415"/>
                  <a:pt x="459902" y="677178"/>
                </a:cubicBezTo>
                <a:cubicBezTo>
                  <a:pt x="467269" y="673941"/>
                  <a:pt x="472906" y="669364"/>
                  <a:pt x="476813" y="663448"/>
                </a:cubicBezTo>
                <a:cubicBezTo>
                  <a:pt x="480720" y="657532"/>
                  <a:pt x="482673" y="651226"/>
                  <a:pt x="482673" y="644528"/>
                </a:cubicBezTo>
                <a:cubicBezTo>
                  <a:pt x="482673" y="637682"/>
                  <a:pt x="481073" y="631952"/>
                  <a:pt x="477873" y="627339"/>
                </a:cubicBezTo>
                <a:cubicBezTo>
                  <a:pt x="474674" y="622725"/>
                  <a:pt x="470265" y="619209"/>
                  <a:pt x="464646" y="616791"/>
                </a:cubicBezTo>
                <a:cubicBezTo>
                  <a:pt x="459028" y="614372"/>
                  <a:pt x="449112" y="611265"/>
                  <a:pt x="434899" y="607470"/>
                </a:cubicBezTo>
                <a:cubicBezTo>
                  <a:pt x="425077" y="604791"/>
                  <a:pt x="419161" y="603080"/>
                  <a:pt x="417152" y="602336"/>
                </a:cubicBezTo>
                <a:cubicBezTo>
                  <a:pt x="413654" y="600922"/>
                  <a:pt x="411087" y="599136"/>
                  <a:pt x="409450" y="596978"/>
                </a:cubicBezTo>
                <a:cubicBezTo>
                  <a:pt x="407813" y="594894"/>
                  <a:pt x="406994" y="592550"/>
                  <a:pt x="406994" y="589946"/>
                </a:cubicBezTo>
                <a:cubicBezTo>
                  <a:pt x="406994" y="585853"/>
                  <a:pt x="408966" y="582281"/>
                  <a:pt x="412910" y="579230"/>
                </a:cubicBezTo>
                <a:cubicBezTo>
                  <a:pt x="416854" y="576179"/>
                  <a:pt x="423440" y="574654"/>
                  <a:pt x="432667" y="574654"/>
                </a:cubicBezTo>
                <a:cubicBezTo>
                  <a:pt x="440480" y="574654"/>
                  <a:pt x="446527" y="576365"/>
                  <a:pt x="450805" y="579788"/>
                </a:cubicBezTo>
                <a:cubicBezTo>
                  <a:pt x="455084" y="583211"/>
                  <a:pt x="457670" y="587974"/>
                  <a:pt x="458563" y="594076"/>
                </a:cubicBezTo>
                <a:lnTo>
                  <a:pt x="478208" y="591397"/>
                </a:lnTo>
                <a:cubicBezTo>
                  <a:pt x="476943" y="583732"/>
                  <a:pt x="474636" y="577612"/>
                  <a:pt x="471288" y="573035"/>
                </a:cubicBezTo>
                <a:cubicBezTo>
                  <a:pt x="467939" y="568459"/>
                  <a:pt x="462749" y="564831"/>
                  <a:pt x="455717" y="562152"/>
                </a:cubicBezTo>
                <a:cubicBezTo>
                  <a:pt x="448685" y="559473"/>
                  <a:pt x="440518" y="558134"/>
                  <a:pt x="431216" y="558134"/>
                </a:cubicBezTo>
                <a:close/>
                <a:moveTo>
                  <a:pt x="317102" y="558134"/>
                </a:moveTo>
                <a:cubicBezTo>
                  <a:pt x="300731" y="558134"/>
                  <a:pt x="287411" y="563640"/>
                  <a:pt x="277142" y="574654"/>
                </a:cubicBezTo>
                <a:cubicBezTo>
                  <a:pt x="266872" y="585667"/>
                  <a:pt x="261738" y="601145"/>
                  <a:pt x="261738" y="621088"/>
                </a:cubicBezTo>
                <a:cubicBezTo>
                  <a:pt x="261738" y="640361"/>
                  <a:pt x="266817" y="655337"/>
                  <a:pt x="276974" y="666016"/>
                </a:cubicBezTo>
                <a:cubicBezTo>
                  <a:pt x="287132" y="676694"/>
                  <a:pt x="300880" y="682033"/>
                  <a:pt x="318218" y="682033"/>
                </a:cubicBezTo>
                <a:cubicBezTo>
                  <a:pt x="331985" y="682033"/>
                  <a:pt x="343296" y="678685"/>
                  <a:pt x="352151" y="671987"/>
                </a:cubicBezTo>
                <a:cubicBezTo>
                  <a:pt x="361006" y="665290"/>
                  <a:pt x="367071" y="655877"/>
                  <a:pt x="370345" y="643747"/>
                </a:cubicBezTo>
                <a:lnTo>
                  <a:pt x="349584" y="641180"/>
                </a:lnTo>
                <a:cubicBezTo>
                  <a:pt x="346533" y="649663"/>
                  <a:pt x="342403" y="655839"/>
                  <a:pt x="337194" y="659709"/>
                </a:cubicBezTo>
                <a:cubicBezTo>
                  <a:pt x="331985" y="663578"/>
                  <a:pt x="325697" y="665513"/>
                  <a:pt x="318330" y="665513"/>
                </a:cubicBezTo>
                <a:cubicBezTo>
                  <a:pt x="308433" y="665513"/>
                  <a:pt x="300173" y="662053"/>
                  <a:pt x="293550" y="655132"/>
                </a:cubicBezTo>
                <a:cubicBezTo>
                  <a:pt x="286927" y="648212"/>
                  <a:pt x="283244" y="638240"/>
                  <a:pt x="282499" y="625218"/>
                </a:cubicBezTo>
                <a:lnTo>
                  <a:pt x="370903" y="625218"/>
                </a:lnTo>
                <a:cubicBezTo>
                  <a:pt x="370978" y="622837"/>
                  <a:pt x="371015" y="621051"/>
                  <a:pt x="371015" y="619860"/>
                </a:cubicBezTo>
                <a:cubicBezTo>
                  <a:pt x="371015" y="600289"/>
                  <a:pt x="365992" y="585109"/>
                  <a:pt x="355946" y="574319"/>
                </a:cubicBezTo>
                <a:cubicBezTo>
                  <a:pt x="345900" y="563529"/>
                  <a:pt x="332952" y="558134"/>
                  <a:pt x="317102" y="558134"/>
                </a:cubicBezTo>
                <a:close/>
                <a:moveTo>
                  <a:pt x="158384" y="535028"/>
                </a:moveTo>
                <a:lnTo>
                  <a:pt x="165111" y="535028"/>
                </a:lnTo>
                <a:cubicBezTo>
                  <a:pt x="177985" y="535028"/>
                  <a:pt x="187324" y="536144"/>
                  <a:pt x="193128" y="538377"/>
                </a:cubicBezTo>
                <a:cubicBezTo>
                  <a:pt x="201165" y="541502"/>
                  <a:pt x="207992" y="547660"/>
                  <a:pt x="213611" y="556850"/>
                </a:cubicBezTo>
                <a:cubicBezTo>
                  <a:pt x="219229" y="566040"/>
                  <a:pt x="222038" y="579193"/>
                  <a:pt x="222038" y="596308"/>
                </a:cubicBezTo>
                <a:cubicBezTo>
                  <a:pt x="222038" y="608661"/>
                  <a:pt x="220605" y="619172"/>
                  <a:pt x="217741" y="627841"/>
                </a:cubicBezTo>
                <a:cubicBezTo>
                  <a:pt x="214876" y="636510"/>
                  <a:pt x="210876" y="643412"/>
                  <a:pt x="205741" y="648547"/>
                </a:cubicBezTo>
                <a:cubicBezTo>
                  <a:pt x="202095" y="652193"/>
                  <a:pt x="197202" y="655021"/>
                  <a:pt x="191063" y="657030"/>
                </a:cubicBezTo>
                <a:cubicBezTo>
                  <a:pt x="184924" y="659039"/>
                  <a:pt x="176459" y="660044"/>
                  <a:pt x="165669" y="660044"/>
                </a:cubicBezTo>
                <a:lnTo>
                  <a:pt x="130732" y="660044"/>
                </a:lnTo>
                <a:lnTo>
                  <a:pt x="130732" y="581602"/>
                </a:lnTo>
                <a:lnTo>
                  <a:pt x="132206" y="578514"/>
                </a:lnTo>
                <a:close/>
                <a:moveTo>
                  <a:pt x="1020278" y="515718"/>
                </a:moveTo>
                <a:lnTo>
                  <a:pt x="1020278" y="574430"/>
                </a:lnTo>
                <a:cubicBezTo>
                  <a:pt x="1016780" y="569593"/>
                  <a:pt x="1012241" y="565668"/>
                  <a:pt x="1006660" y="562654"/>
                </a:cubicBezTo>
                <a:cubicBezTo>
                  <a:pt x="1001079" y="559641"/>
                  <a:pt x="994716" y="558134"/>
                  <a:pt x="987573" y="558134"/>
                </a:cubicBezTo>
                <a:cubicBezTo>
                  <a:pt x="977824" y="558134"/>
                  <a:pt x="969006" y="560701"/>
                  <a:pt x="961118" y="565836"/>
                </a:cubicBezTo>
                <a:cubicBezTo>
                  <a:pt x="953230" y="570970"/>
                  <a:pt x="947315" y="578356"/>
                  <a:pt x="943371" y="587992"/>
                </a:cubicBezTo>
                <a:cubicBezTo>
                  <a:pt x="939427" y="597629"/>
                  <a:pt x="937455" y="608363"/>
                  <a:pt x="937455" y="620195"/>
                </a:cubicBezTo>
                <a:cubicBezTo>
                  <a:pt x="937455" y="632325"/>
                  <a:pt x="939631" y="643059"/>
                  <a:pt x="943985" y="652398"/>
                </a:cubicBezTo>
                <a:cubicBezTo>
                  <a:pt x="948338" y="661737"/>
                  <a:pt x="954477" y="669011"/>
                  <a:pt x="962402" y="674220"/>
                </a:cubicBezTo>
                <a:cubicBezTo>
                  <a:pt x="970327" y="679429"/>
                  <a:pt x="979015" y="682033"/>
                  <a:pt x="988466" y="682033"/>
                </a:cubicBezTo>
                <a:cubicBezTo>
                  <a:pt x="1003051" y="682033"/>
                  <a:pt x="1014101" y="676154"/>
                  <a:pt x="1021617" y="664397"/>
                </a:cubicBezTo>
                <a:lnTo>
                  <a:pt x="1021617" y="679354"/>
                </a:lnTo>
                <a:lnTo>
                  <a:pt x="1040258" y="679354"/>
                </a:lnTo>
                <a:lnTo>
                  <a:pt x="1040258" y="515718"/>
                </a:lnTo>
                <a:close/>
                <a:moveTo>
                  <a:pt x="506672" y="515718"/>
                </a:moveTo>
                <a:lnTo>
                  <a:pt x="506672" y="538823"/>
                </a:lnTo>
                <a:lnTo>
                  <a:pt x="526763" y="538823"/>
                </a:lnTo>
                <a:lnTo>
                  <a:pt x="526763" y="515718"/>
                </a:lnTo>
                <a:close/>
                <a:moveTo>
                  <a:pt x="109077" y="515718"/>
                </a:moveTo>
                <a:lnTo>
                  <a:pt x="165446" y="515718"/>
                </a:lnTo>
                <a:lnTo>
                  <a:pt x="169798" y="516068"/>
                </a:lnTo>
                <a:lnTo>
                  <a:pt x="158384" y="535028"/>
                </a:lnTo>
                <a:lnTo>
                  <a:pt x="130732" y="535028"/>
                </a:lnTo>
                <a:lnTo>
                  <a:pt x="130732" y="581602"/>
                </a:lnTo>
                <a:lnTo>
                  <a:pt x="109077" y="626967"/>
                </a:lnTo>
                <a:close/>
                <a:moveTo>
                  <a:pt x="1095375" y="0"/>
                </a:moveTo>
                <a:cubicBezTo>
                  <a:pt x="1700334" y="0"/>
                  <a:pt x="2190750" y="494916"/>
                  <a:pt x="2190750" y="1105425"/>
                </a:cubicBezTo>
                <a:cubicBezTo>
                  <a:pt x="2190750" y="1715934"/>
                  <a:pt x="1700334" y="2210850"/>
                  <a:pt x="1095375" y="2210850"/>
                </a:cubicBezTo>
                <a:cubicBezTo>
                  <a:pt x="906326" y="2210850"/>
                  <a:pt x="728462" y="2162519"/>
                  <a:pt x="573254" y="2077431"/>
                </a:cubicBezTo>
                <a:lnTo>
                  <a:pt x="526532" y="2048786"/>
                </a:lnTo>
                <a:lnTo>
                  <a:pt x="526577" y="2048778"/>
                </a:lnTo>
                <a:cubicBezTo>
                  <a:pt x="533944" y="2045541"/>
                  <a:pt x="539581" y="2040964"/>
                  <a:pt x="543488" y="2035048"/>
                </a:cubicBezTo>
                <a:cubicBezTo>
                  <a:pt x="547395" y="2029132"/>
                  <a:pt x="549348" y="2022826"/>
                  <a:pt x="549348" y="2016128"/>
                </a:cubicBezTo>
                <a:cubicBezTo>
                  <a:pt x="549348" y="2009282"/>
                  <a:pt x="547748" y="2003552"/>
                  <a:pt x="544548" y="1998939"/>
                </a:cubicBezTo>
                <a:cubicBezTo>
                  <a:pt x="541349" y="1994325"/>
                  <a:pt x="536940" y="1990809"/>
                  <a:pt x="531321" y="1988391"/>
                </a:cubicBezTo>
                <a:cubicBezTo>
                  <a:pt x="525703" y="1985972"/>
                  <a:pt x="515787" y="1982865"/>
                  <a:pt x="501574" y="1979070"/>
                </a:cubicBezTo>
                <a:cubicBezTo>
                  <a:pt x="491752" y="1976391"/>
                  <a:pt x="485836" y="1974680"/>
                  <a:pt x="483827" y="1973936"/>
                </a:cubicBezTo>
                <a:cubicBezTo>
                  <a:pt x="480329" y="1972522"/>
                  <a:pt x="477762" y="1970736"/>
                  <a:pt x="476125" y="1968578"/>
                </a:cubicBezTo>
                <a:cubicBezTo>
                  <a:pt x="474488" y="1966494"/>
                  <a:pt x="473669" y="1964150"/>
                  <a:pt x="473669" y="1961546"/>
                </a:cubicBezTo>
                <a:cubicBezTo>
                  <a:pt x="473669" y="1957453"/>
                  <a:pt x="475641" y="1953881"/>
                  <a:pt x="479585" y="1950830"/>
                </a:cubicBezTo>
                <a:cubicBezTo>
                  <a:pt x="483529" y="1947779"/>
                  <a:pt x="490115" y="1946254"/>
                  <a:pt x="499342" y="1946254"/>
                </a:cubicBezTo>
                <a:cubicBezTo>
                  <a:pt x="507155" y="1946254"/>
                  <a:pt x="513202" y="1947965"/>
                  <a:pt x="517480" y="1951388"/>
                </a:cubicBezTo>
                <a:cubicBezTo>
                  <a:pt x="521759" y="1954811"/>
                  <a:pt x="524345" y="1959574"/>
                  <a:pt x="525238" y="1965676"/>
                </a:cubicBezTo>
                <a:lnTo>
                  <a:pt x="544883" y="1962997"/>
                </a:lnTo>
                <a:cubicBezTo>
                  <a:pt x="543618" y="1955332"/>
                  <a:pt x="541311" y="1949212"/>
                  <a:pt x="537963" y="1944635"/>
                </a:cubicBezTo>
                <a:cubicBezTo>
                  <a:pt x="534614" y="1940059"/>
                  <a:pt x="529424" y="1936431"/>
                  <a:pt x="522392" y="1933752"/>
                </a:cubicBezTo>
                <a:cubicBezTo>
                  <a:pt x="515360" y="1931073"/>
                  <a:pt x="507193" y="1929734"/>
                  <a:pt x="497891" y="1929734"/>
                </a:cubicBezTo>
                <a:cubicBezTo>
                  <a:pt x="491714" y="1929734"/>
                  <a:pt x="485929" y="1930534"/>
                  <a:pt x="480534" y="1932134"/>
                </a:cubicBezTo>
                <a:cubicBezTo>
                  <a:pt x="475139" y="1933733"/>
                  <a:pt x="470879" y="1935687"/>
                  <a:pt x="467753" y="1937994"/>
                </a:cubicBezTo>
                <a:cubicBezTo>
                  <a:pt x="463586" y="1940970"/>
                  <a:pt x="460293" y="1944710"/>
                  <a:pt x="457875" y="1949212"/>
                </a:cubicBezTo>
                <a:cubicBezTo>
                  <a:pt x="455456" y="1953714"/>
                  <a:pt x="454247" y="1958606"/>
                  <a:pt x="454247" y="1963890"/>
                </a:cubicBezTo>
                <a:cubicBezTo>
                  <a:pt x="454247" y="1969694"/>
                  <a:pt x="455717" y="1974996"/>
                  <a:pt x="458656" y="1979796"/>
                </a:cubicBezTo>
                <a:cubicBezTo>
                  <a:pt x="461595" y="1984595"/>
                  <a:pt x="465911" y="1988353"/>
                  <a:pt x="471604" y="1991069"/>
                </a:cubicBezTo>
                <a:cubicBezTo>
                  <a:pt x="477297" y="1993786"/>
                  <a:pt x="487510" y="1997004"/>
                  <a:pt x="502244" y="2000725"/>
                </a:cubicBezTo>
                <a:cubicBezTo>
                  <a:pt x="513183" y="2003478"/>
                  <a:pt x="520029" y="2005748"/>
                  <a:pt x="522782" y="2007534"/>
                </a:cubicBezTo>
                <a:cubicBezTo>
                  <a:pt x="526726" y="2010138"/>
                  <a:pt x="528698" y="2013710"/>
                  <a:pt x="528698" y="2018249"/>
                </a:cubicBezTo>
                <a:cubicBezTo>
                  <a:pt x="528698" y="2023309"/>
                  <a:pt x="526466" y="2027718"/>
                  <a:pt x="522001" y="2031476"/>
                </a:cubicBezTo>
                <a:lnTo>
                  <a:pt x="505628" y="2035970"/>
                </a:lnTo>
                <a:lnTo>
                  <a:pt x="482941" y="2022061"/>
                </a:lnTo>
                <a:lnTo>
                  <a:pt x="471121" y="2013141"/>
                </a:lnTo>
                <a:lnTo>
                  <a:pt x="470767" y="2012445"/>
                </a:lnTo>
                <a:lnTo>
                  <a:pt x="470297" y="2012519"/>
                </a:lnTo>
                <a:lnTo>
                  <a:pt x="405915" y="1963934"/>
                </a:lnTo>
                <a:lnTo>
                  <a:pt x="438397" y="1932413"/>
                </a:lnTo>
                <a:lnTo>
                  <a:pt x="412389" y="1932413"/>
                </a:lnTo>
                <a:lnTo>
                  <a:pt x="392379" y="1952705"/>
                </a:lnTo>
                <a:lnTo>
                  <a:pt x="364838" y="1927445"/>
                </a:lnTo>
                <a:lnTo>
                  <a:pt x="364838" y="1887318"/>
                </a:lnTo>
                <a:lnTo>
                  <a:pt x="344747" y="1887318"/>
                </a:lnTo>
                <a:lnTo>
                  <a:pt x="344747" y="1909017"/>
                </a:lnTo>
                <a:lnTo>
                  <a:pt x="320828" y="1887079"/>
                </a:lnTo>
                <a:cubicBezTo>
                  <a:pt x="296050" y="1862073"/>
                  <a:pt x="272454" y="1835876"/>
                  <a:pt x="250131" y="1808578"/>
                </a:cubicBezTo>
                <a:lnTo>
                  <a:pt x="221964" y="1770566"/>
                </a:lnTo>
                <a:lnTo>
                  <a:pt x="254743" y="1665713"/>
                </a:lnTo>
                <a:lnTo>
                  <a:pt x="235209" y="1665713"/>
                </a:lnTo>
                <a:lnTo>
                  <a:pt x="214894" y="1734248"/>
                </a:lnTo>
                <a:lnTo>
                  <a:pt x="209209" y="1753353"/>
                </a:lnTo>
                <a:lnTo>
                  <a:pt x="205951" y="1748955"/>
                </a:lnTo>
                <a:lnTo>
                  <a:pt x="202169" y="1734471"/>
                </a:lnTo>
                <a:lnTo>
                  <a:pt x="184422" y="1665713"/>
                </a:lnTo>
                <a:lnTo>
                  <a:pt x="163772" y="1665713"/>
                </a:lnTo>
                <a:lnTo>
                  <a:pt x="160204" y="1678845"/>
                </a:lnTo>
                <a:lnTo>
                  <a:pt x="132206" y="1632336"/>
                </a:lnTo>
                <a:cubicBezTo>
                  <a:pt x="47892" y="1475705"/>
                  <a:pt x="0" y="1296209"/>
                  <a:pt x="0" y="1105425"/>
                </a:cubicBezTo>
                <a:cubicBezTo>
                  <a:pt x="0" y="952798"/>
                  <a:pt x="30651" y="807395"/>
                  <a:pt x="86080" y="675144"/>
                </a:cubicBezTo>
                <a:lnTo>
                  <a:pt x="109077" y="626967"/>
                </a:lnTo>
                <a:lnTo>
                  <a:pt x="109077" y="679354"/>
                </a:lnTo>
                <a:lnTo>
                  <a:pt x="168125" y="679354"/>
                </a:lnTo>
                <a:cubicBezTo>
                  <a:pt x="178022" y="679354"/>
                  <a:pt x="186784" y="678424"/>
                  <a:pt x="194412" y="676564"/>
                </a:cubicBezTo>
                <a:cubicBezTo>
                  <a:pt x="202039" y="674703"/>
                  <a:pt x="208550" y="671969"/>
                  <a:pt x="213945" y="668360"/>
                </a:cubicBezTo>
                <a:cubicBezTo>
                  <a:pt x="219340" y="664750"/>
                  <a:pt x="224308" y="659802"/>
                  <a:pt x="228847" y="653514"/>
                </a:cubicBezTo>
                <a:cubicBezTo>
                  <a:pt x="233386" y="647226"/>
                  <a:pt x="237107" y="639282"/>
                  <a:pt x="240009" y="629683"/>
                </a:cubicBezTo>
                <a:cubicBezTo>
                  <a:pt x="242911" y="620083"/>
                  <a:pt x="244362" y="609070"/>
                  <a:pt x="244362" y="596643"/>
                </a:cubicBezTo>
                <a:cubicBezTo>
                  <a:pt x="244362" y="582058"/>
                  <a:pt x="242223" y="569091"/>
                  <a:pt x="237944" y="557743"/>
                </a:cubicBezTo>
                <a:cubicBezTo>
                  <a:pt x="233665" y="546395"/>
                  <a:pt x="227210" y="537075"/>
                  <a:pt x="218578" y="529782"/>
                </a:cubicBezTo>
                <a:cubicBezTo>
                  <a:pt x="211955" y="524127"/>
                  <a:pt x="203955" y="520220"/>
                  <a:pt x="194579" y="518062"/>
                </a:cubicBezTo>
                <a:lnTo>
                  <a:pt x="169798" y="516068"/>
                </a:lnTo>
                <a:lnTo>
                  <a:pt x="187073" y="487372"/>
                </a:lnTo>
                <a:cubicBezTo>
                  <a:pt x="383920" y="193327"/>
                  <a:pt x="717276" y="0"/>
                  <a:pt x="1095375" y="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
        <p:nvSpPr>
          <p:cNvPr id="26" name="Freeform 25"/>
          <p:cNvSpPr/>
          <p:nvPr/>
        </p:nvSpPr>
        <p:spPr>
          <a:xfrm>
            <a:off x="6557945" y="4991617"/>
            <a:ext cx="1935480" cy="2059752"/>
          </a:xfrm>
          <a:custGeom>
            <a:avLst/>
            <a:gdLst/>
            <a:ahLst/>
            <a:cxnLst/>
            <a:rect l="l" t="t" r="r" b="b"/>
            <a:pathLst>
              <a:path w="1935480" h="2059752">
                <a:moveTo>
                  <a:pt x="1538112" y="1548879"/>
                </a:moveTo>
                <a:lnTo>
                  <a:pt x="1538112" y="1571761"/>
                </a:lnTo>
                <a:lnTo>
                  <a:pt x="1560994" y="1571761"/>
                </a:lnTo>
                <a:lnTo>
                  <a:pt x="1560994" y="1548879"/>
                </a:lnTo>
                <a:close/>
                <a:moveTo>
                  <a:pt x="132132" y="1547632"/>
                </a:moveTo>
                <a:lnTo>
                  <a:pt x="145907" y="1571761"/>
                </a:lnTo>
                <a:lnTo>
                  <a:pt x="132132" y="1571761"/>
                </a:lnTo>
                <a:close/>
                <a:moveTo>
                  <a:pt x="1444164" y="1467172"/>
                </a:moveTo>
                <a:cubicBezTo>
                  <a:pt x="1453243" y="1467172"/>
                  <a:pt x="1461000" y="1470856"/>
                  <a:pt x="1467437" y="1478223"/>
                </a:cubicBezTo>
                <a:cubicBezTo>
                  <a:pt x="1473874" y="1485590"/>
                  <a:pt x="1477092" y="1496529"/>
                  <a:pt x="1477092" y="1511039"/>
                </a:cubicBezTo>
                <a:cubicBezTo>
                  <a:pt x="1477092" y="1526220"/>
                  <a:pt x="1473967" y="1537363"/>
                  <a:pt x="1467716" y="1544470"/>
                </a:cubicBezTo>
                <a:cubicBezTo>
                  <a:pt x="1461465" y="1551576"/>
                  <a:pt x="1453726" y="1555130"/>
                  <a:pt x="1444499" y="1555130"/>
                </a:cubicBezTo>
                <a:cubicBezTo>
                  <a:pt x="1435197" y="1555130"/>
                  <a:pt x="1427458" y="1551558"/>
                  <a:pt x="1421282" y="1544414"/>
                </a:cubicBezTo>
                <a:cubicBezTo>
                  <a:pt x="1415105" y="1537270"/>
                  <a:pt x="1412017" y="1525922"/>
                  <a:pt x="1412017" y="1510370"/>
                </a:cubicBezTo>
                <a:cubicBezTo>
                  <a:pt x="1412017" y="1496082"/>
                  <a:pt x="1415143" y="1485311"/>
                  <a:pt x="1421393" y="1478055"/>
                </a:cubicBezTo>
                <a:cubicBezTo>
                  <a:pt x="1427644" y="1470800"/>
                  <a:pt x="1435234" y="1467172"/>
                  <a:pt x="1444164" y="1467172"/>
                </a:cubicBezTo>
                <a:close/>
                <a:moveTo>
                  <a:pt x="1129504" y="1467172"/>
                </a:moveTo>
                <a:cubicBezTo>
                  <a:pt x="1138657" y="1467172"/>
                  <a:pt x="1146359" y="1470967"/>
                  <a:pt x="1152610" y="1478558"/>
                </a:cubicBezTo>
                <a:cubicBezTo>
                  <a:pt x="1158860" y="1486148"/>
                  <a:pt x="1161986" y="1498054"/>
                  <a:pt x="1161986" y="1514276"/>
                </a:cubicBezTo>
                <a:cubicBezTo>
                  <a:pt x="1161986" y="1529010"/>
                  <a:pt x="1158916" y="1539968"/>
                  <a:pt x="1152777" y="1547149"/>
                </a:cubicBezTo>
                <a:cubicBezTo>
                  <a:pt x="1146638" y="1554330"/>
                  <a:pt x="1139178" y="1557920"/>
                  <a:pt x="1130397" y="1557920"/>
                </a:cubicBezTo>
                <a:cubicBezTo>
                  <a:pt x="1121691" y="1557920"/>
                  <a:pt x="1114138" y="1554162"/>
                  <a:pt x="1107738" y="1546646"/>
                </a:cubicBezTo>
                <a:cubicBezTo>
                  <a:pt x="1101338" y="1539131"/>
                  <a:pt x="1098139" y="1527783"/>
                  <a:pt x="1098139" y="1512602"/>
                </a:cubicBezTo>
                <a:cubicBezTo>
                  <a:pt x="1098139" y="1496901"/>
                  <a:pt x="1101134" y="1485404"/>
                  <a:pt x="1107124" y="1478111"/>
                </a:cubicBezTo>
                <a:cubicBezTo>
                  <a:pt x="1113114" y="1470819"/>
                  <a:pt x="1120574" y="1467172"/>
                  <a:pt x="1129504" y="1467172"/>
                </a:cubicBezTo>
                <a:close/>
                <a:moveTo>
                  <a:pt x="1009028" y="1467172"/>
                </a:moveTo>
                <a:cubicBezTo>
                  <a:pt x="1018925" y="1467172"/>
                  <a:pt x="1027203" y="1470949"/>
                  <a:pt x="1033863" y="1478502"/>
                </a:cubicBezTo>
                <a:cubicBezTo>
                  <a:pt x="1040523" y="1486055"/>
                  <a:pt x="1043854" y="1497161"/>
                  <a:pt x="1043854" y="1511821"/>
                </a:cubicBezTo>
                <a:cubicBezTo>
                  <a:pt x="1043854" y="1527373"/>
                  <a:pt x="1040542" y="1538945"/>
                  <a:pt x="1033919" y="1546535"/>
                </a:cubicBezTo>
                <a:cubicBezTo>
                  <a:pt x="1027296" y="1554125"/>
                  <a:pt x="1018999" y="1557920"/>
                  <a:pt x="1009028" y="1557920"/>
                </a:cubicBezTo>
                <a:cubicBezTo>
                  <a:pt x="998982" y="1557920"/>
                  <a:pt x="990647" y="1554144"/>
                  <a:pt x="984025" y="1546591"/>
                </a:cubicBezTo>
                <a:cubicBezTo>
                  <a:pt x="977402" y="1539038"/>
                  <a:pt x="974090" y="1527671"/>
                  <a:pt x="974090" y="1512490"/>
                </a:cubicBezTo>
                <a:cubicBezTo>
                  <a:pt x="974090" y="1497310"/>
                  <a:pt x="977402" y="1485962"/>
                  <a:pt x="984025" y="1478446"/>
                </a:cubicBezTo>
                <a:cubicBezTo>
                  <a:pt x="990647" y="1470930"/>
                  <a:pt x="998982" y="1467172"/>
                  <a:pt x="1009028" y="1467172"/>
                </a:cubicBezTo>
                <a:close/>
                <a:moveTo>
                  <a:pt x="504203" y="1467172"/>
                </a:moveTo>
                <a:cubicBezTo>
                  <a:pt x="514100" y="1467172"/>
                  <a:pt x="522378" y="1470949"/>
                  <a:pt x="529038" y="1478502"/>
                </a:cubicBezTo>
                <a:cubicBezTo>
                  <a:pt x="535699" y="1486055"/>
                  <a:pt x="539029" y="1497161"/>
                  <a:pt x="539029" y="1511821"/>
                </a:cubicBezTo>
                <a:cubicBezTo>
                  <a:pt x="539029" y="1527373"/>
                  <a:pt x="535717" y="1538945"/>
                  <a:pt x="529094" y="1546535"/>
                </a:cubicBezTo>
                <a:cubicBezTo>
                  <a:pt x="522471" y="1554125"/>
                  <a:pt x="514174" y="1557920"/>
                  <a:pt x="504203" y="1557920"/>
                </a:cubicBezTo>
                <a:cubicBezTo>
                  <a:pt x="494157" y="1557920"/>
                  <a:pt x="485822" y="1554144"/>
                  <a:pt x="479200" y="1546591"/>
                </a:cubicBezTo>
                <a:cubicBezTo>
                  <a:pt x="472577" y="1539038"/>
                  <a:pt x="469265" y="1527671"/>
                  <a:pt x="469265" y="1512490"/>
                </a:cubicBezTo>
                <a:cubicBezTo>
                  <a:pt x="469265" y="1497310"/>
                  <a:pt x="472577" y="1485962"/>
                  <a:pt x="479200" y="1478446"/>
                </a:cubicBezTo>
                <a:cubicBezTo>
                  <a:pt x="485822" y="1470930"/>
                  <a:pt x="494157" y="1467172"/>
                  <a:pt x="504203" y="1467172"/>
                </a:cubicBezTo>
                <a:close/>
                <a:moveTo>
                  <a:pt x="705009" y="1467061"/>
                </a:moveTo>
                <a:cubicBezTo>
                  <a:pt x="715204" y="1467061"/>
                  <a:pt x="723501" y="1470930"/>
                  <a:pt x="729901" y="1478669"/>
                </a:cubicBezTo>
                <a:cubicBezTo>
                  <a:pt x="734068" y="1483655"/>
                  <a:pt x="736598" y="1491134"/>
                  <a:pt x="737491" y="1501105"/>
                </a:cubicBezTo>
                <a:lnTo>
                  <a:pt x="671300" y="1501105"/>
                </a:lnTo>
                <a:cubicBezTo>
                  <a:pt x="671969" y="1490762"/>
                  <a:pt x="675448" y="1482502"/>
                  <a:pt x="681736" y="1476325"/>
                </a:cubicBezTo>
                <a:cubicBezTo>
                  <a:pt x="688024" y="1470149"/>
                  <a:pt x="695782" y="1467061"/>
                  <a:pt x="705009" y="1467061"/>
                </a:cubicBezTo>
                <a:close/>
                <a:moveTo>
                  <a:pt x="314484" y="1467061"/>
                </a:moveTo>
                <a:cubicBezTo>
                  <a:pt x="324679" y="1467061"/>
                  <a:pt x="332976" y="1470930"/>
                  <a:pt x="339376" y="1478669"/>
                </a:cubicBezTo>
                <a:cubicBezTo>
                  <a:pt x="343543" y="1483655"/>
                  <a:pt x="346073" y="1491134"/>
                  <a:pt x="346966" y="1501105"/>
                </a:cubicBezTo>
                <a:lnTo>
                  <a:pt x="280775" y="1501105"/>
                </a:lnTo>
                <a:cubicBezTo>
                  <a:pt x="281444" y="1490762"/>
                  <a:pt x="284923" y="1482502"/>
                  <a:pt x="291211" y="1476325"/>
                </a:cubicBezTo>
                <a:cubicBezTo>
                  <a:pt x="297499" y="1470149"/>
                  <a:pt x="305257" y="1467061"/>
                  <a:pt x="314484" y="1467061"/>
                </a:cubicBezTo>
                <a:close/>
                <a:moveTo>
                  <a:pt x="182920" y="1467061"/>
                </a:moveTo>
                <a:cubicBezTo>
                  <a:pt x="191627" y="1467061"/>
                  <a:pt x="199049" y="1470744"/>
                  <a:pt x="205188" y="1478111"/>
                </a:cubicBezTo>
                <a:cubicBezTo>
                  <a:pt x="211328" y="1485478"/>
                  <a:pt x="214397" y="1496901"/>
                  <a:pt x="214397" y="1512379"/>
                </a:cubicBezTo>
                <a:cubicBezTo>
                  <a:pt x="214397" y="1527485"/>
                  <a:pt x="211197" y="1538852"/>
                  <a:pt x="204798" y="1546479"/>
                </a:cubicBezTo>
                <a:cubicBezTo>
                  <a:pt x="198398" y="1554106"/>
                  <a:pt x="190808" y="1557920"/>
                  <a:pt x="182027" y="1557920"/>
                </a:cubicBezTo>
                <a:cubicBezTo>
                  <a:pt x="171237" y="1557920"/>
                  <a:pt x="162679" y="1552748"/>
                  <a:pt x="156354" y="1542405"/>
                </a:cubicBezTo>
                <a:cubicBezTo>
                  <a:pt x="152485" y="1536080"/>
                  <a:pt x="150550" y="1525811"/>
                  <a:pt x="150550" y="1511597"/>
                </a:cubicBezTo>
                <a:cubicBezTo>
                  <a:pt x="150550" y="1497161"/>
                  <a:pt x="153750" y="1486129"/>
                  <a:pt x="160149" y="1478502"/>
                </a:cubicBezTo>
                <a:cubicBezTo>
                  <a:pt x="166549" y="1470874"/>
                  <a:pt x="174139" y="1467061"/>
                  <a:pt x="182920" y="1467061"/>
                </a:cubicBezTo>
                <a:close/>
                <a:moveTo>
                  <a:pt x="1218206" y="1453220"/>
                </a:moveTo>
                <a:lnTo>
                  <a:pt x="1218206" y="1571761"/>
                </a:lnTo>
                <a:lnTo>
                  <a:pt x="1238297" y="1571761"/>
                </a:lnTo>
                <a:lnTo>
                  <a:pt x="1238297" y="1453220"/>
                </a:lnTo>
                <a:close/>
                <a:moveTo>
                  <a:pt x="1442713" y="1450541"/>
                </a:moveTo>
                <a:cubicBezTo>
                  <a:pt x="1432221" y="1450541"/>
                  <a:pt x="1423086" y="1453145"/>
                  <a:pt x="1415310" y="1458354"/>
                </a:cubicBezTo>
                <a:cubicBezTo>
                  <a:pt x="1407534" y="1463563"/>
                  <a:pt x="1401599" y="1470949"/>
                  <a:pt x="1397506" y="1480511"/>
                </a:cubicBezTo>
                <a:cubicBezTo>
                  <a:pt x="1393414" y="1490073"/>
                  <a:pt x="1391367" y="1500510"/>
                  <a:pt x="1391367" y="1511821"/>
                </a:cubicBezTo>
                <a:cubicBezTo>
                  <a:pt x="1391367" y="1528266"/>
                  <a:pt x="1395832" y="1542368"/>
                  <a:pt x="1404762" y="1554125"/>
                </a:cubicBezTo>
                <a:cubicBezTo>
                  <a:pt x="1413691" y="1565883"/>
                  <a:pt x="1426305" y="1571761"/>
                  <a:pt x="1442601" y="1571761"/>
                </a:cubicBezTo>
                <a:cubicBezTo>
                  <a:pt x="1455698" y="1571761"/>
                  <a:pt x="1466637" y="1566589"/>
                  <a:pt x="1475418" y="1556246"/>
                </a:cubicBezTo>
                <a:cubicBezTo>
                  <a:pt x="1475492" y="1569343"/>
                  <a:pt x="1475009" y="1577938"/>
                  <a:pt x="1473967" y="1582030"/>
                </a:cubicBezTo>
                <a:cubicBezTo>
                  <a:pt x="1472181" y="1588728"/>
                  <a:pt x="1468758" y="1593937"/>
                  <a:pt x="1463698" y="1597657"/>
                </a:cubicBezTo>
                <a:cubicBezTo>
                  <a:pt x="1458638" y="1601378"/>
                  <a:pt x="1451457" y="1603238"/>
                  <a:pt x="1442155" y="1603238"/>
                </a:cubicBezTo>
                <a:cubicBezTo>
                  <a:pt x="1433523" y="1603238"/>
                  <a:pt x="1426714" y="1601378"/>
                  <a:pt x="1421728" y="1597657"/>
                </a:cubicBezTo>
                <a:cubicBezTo>
                  <a:pt x="1418007" y="1594904"/>
                  <a:pt x="1415738" y="1590514"/>
                  <a:pt x="1414919" y="1584486"/>
                </a:cubicBezTo>
                <a:lnTo>
                  <a:pt x="1395386" y="1581584"/>
                </a:lnTo>
                <a:cubicBezTo>
                  <a:pt x="1395088" y="1594383"/>
                  <a:pt x="1399292" y="1603964"/>
                  <a:pt x="1407999" y="1610326"/>
                </a:cubicBezTo>
                <a:cubicBezTo>
                  <a:pt x="1416705" y="1616689"/>
                  <a:pt x="1428128" y="1619870"/>
                  <a:pt x="1442266" y="1619870"/>
                </a:cubicBezTo>
                <a:cubicBezTo>
                  <a:pt x="1454173" y="1619870"/>
                  <a:pt x="1464200" y="1617637"/>
                  <a:pt x="1472348" y="1613173"/>
                </a:cubicBezTo>
                <a:cubicBezTo>
                  <a:pt x="1480497" y="1608708"/>
                  <a:pt x="1486450" y="1602624"/>
                  <a:pt x="1490208" y="1594923"/>
                </a:cubicBezTo>
                <a:cubicBezTo>
                  <a:pt x="1493966" y="1587221"/>
                  <a:pt x="1495845" y="1574142"/>
                  <a:pt x="1495845" y="1555688"/>
                </a:cubicBezTo>
                <a:lnTo>
                  <a:pt x="1495845" y="1453220"/>
                </a:lnTo>
                <a:lnTo>
                  <a:pt x="1477315" y="1453220"/>
                </a:lnTo>
                <a:lnTo>
                  <a:pt x="1477315" y="1467507"/>
                </a:lnTo>
                <a:cubicBezTo>
                  <a:pt x="1468237" y="1456196"/>
                  <a:pt x="1456703" y="1450541"/>
                  <a:pt x="1442713" y="1450541"/>
                </a:cubicBezTo>
                <a:close/>
                <a:moveTo>
                  <a:pt x="1321530" y="1450541"/>
                </a:moveTo>
                <a:cubicBezTo>
                  <a:pt x="1305084" y="1450541"/>
                  <a:pt x="1292508" y="1457052"/>
                  <a:pt x="1283802" y="1470074"/>
                </a:cubicBezTo>
                <a:lnTo>
                  <a:pt x="1283802" y="1453220"/>
                </a:lnTo>
                <a:lnTo>
                  <a:pt x="1265719" y="1453220"/>
                </a:lnTo>
                <a:lnTo>
                  <a:pt x="1265719" y="1571761"/>
                </a:lnTo>
                <a:lnTo>
                  <a:pt x="1285811" y="1571761"/>
                </a:lnTo>
                <a:lnTo>
                  <a:pt x="1285811" y="1507021"/>
                </a:lnTo>
                <a:cubicBezTo>
                  <a:pt x="1285811" y="1491841"/>
                  <a:pt x="1288918" y="1481534"/>
                  <a:pt x="1295131" y="1476102"/>
                </a:cubicBezTo>
                <a:cubicBezTo>
                  <a:pt x="1301345" y="1470670"/>
                  <a:pt x="1308730" y="1467954"/>
                  <a:pt x="1317288" y="1467954"/>
                </a:cubicBezTo>
                <a:cubicBezTo>
                  <a:pt x="1322646" y="1467954"/>
                  <a:pt x="1327315" y="1469163"/>
                  <a:pt x="1331296" y="1471581"/>
                </a:cubicBezTo>
                <a:cubicBezTo>
                  <a:pt x="1335278" y="1474000"/>
                  <a:pt x="1338050" y="1477237"/>
                  <a:pt x="1339612" y="1481292"/>
                </a:cubicBezTo>
                <a:cubicBezTo>
                  <a:pt x="1341175" y="1485348"/>
                  <a:pt x="1341956" y="1491468"/>
                  <a:pt x="1341956" y="1499654"/>
                </a:cubicBezTo>
                <a:lnTo>
                  <a:pt x="1341956" y="1571761"/>
                </a:lnTo>
                <a:lnTo>
                  <a:pt x="1362048" y="1571761"/>
                </a:lnTo>
                <a:lnTo>
                  <a:pt x="1362048" y="1498873"/>
                </a:lnTo>
                <a:cubicBezTo>
                  <a:pt x="1362048" y="1489571"/>
                  <a:pt x="1361676" y="1483060"/>
                  <a:pt x="1360932" y="1479339"/>
                </a:cubicBezTo>
                <a:cubicBezTo>
                  <a:pt x="1359741" y="1473609"/>
                  <a:pt x="1357658" y="1468661"/>
                  <a:pt x="1354681" y="1464493"/>
                </a:cubicBezTo>
                <a:cubicBezTo>
                  <a:pt x="1351705" y="1460326"/>
                  <a:pt x="1347221" y="1456959"/>
                  <a:pt x="1341231" y="1454392"/>
                </a:cubicBezTo>
                <a:cubicBezTo>
                  <a:pt x="1335240" y="1451824"/>
                  <a:pt x="1328673" y="1450541"/>
                  <a:pt x="1321530" y="1450541"/>
                </a:cubicBezTo>
                <a:close/>
                <a:moveTo>
                  <a:pt x="1009028" y="1450541"/>
                </a:moveTo>
                <a:cubicBezTo>
                  <a:pt x="994368" y="1450541"/>
                  <a:pt x="981941" y="1454931"/>
                  <a:pt x="971746" y="1463712"/>
                </a:cubicBezTo>
                <a:cubicBezTo>
                  <a:pt x="959542" y="1474279"/>
                  <a:pt x="953440" y="1490538"/>
                  <a:pt x="953440" y="1512490"/>
                </a:cubicBezTo>
                <a:cubicBezTo>
                  <a:pt x="953440" y="1532508"/>
                  <a:pt x="958556" y="1547837"/>
                  <a:pt x="968788" y="1558478"/>
                </a:cubicBezTo>
                <a:cubicBezTo>
                  <a:pt x="979020" y="1569120"/>
                  <a:pt x="992433" y="1574440"/>
                  <a:pt x="1009028" y="1574440"/>
                </a:cubicBezTo>
                <a:cubicBezTo>
                  <a:pt x="1019371" y="1574440"/>
                  <a:pt x="1028915" y="1572022"/>
                  <a:pt x="1037659" y="1567185"/>
                </a:cubicBezTo>
                <a:cubicBezTo>
                  <a:pt x="1046402" y="1562348"/>
                  <a:pt x="1053062" y="1555558"/>
                  <a:pt x="1057639" y="1546814"/>
                </a:cubicBezTo>
                <a:cubicBezTo>
                  <a:pt x="1062215" y="1538070"/>
                  <a:pt x="1064503" y="1526071"/>
                  <a:pt x="1064503" y="1510816"/>
                </a:cubicBezTo>
                <a:cubicBezTo>
                  <a:pt x="1064503" y="1491989"/>
                  <a:pt x="1059332" y="1477237"/>
                  <a:pt x="1048988" y="1466558"/>
                </a:cubicBezTo>
                <a:cubicBezTo>
                  <a:pt x="1038645" y="1455880"/>
                  <a:pt x="1025324" y="1450541"/>
                  <a:pt x="1009028" y="1450541"/>
                </a:cubicBezTo>
                <a:close/>
                <a:moveTo>
                  <a:pt x="894505" y="1450541"/>
                </a:moveTo>
                <a:cubicBezTo>
                  <a:pt x="884310" y="1450541"/>
                  <a:pt x="874878" y="1452941"/>
                  <a:pt x="866209" y="1457740"/>
                </a:cubicBezTo>
                <a:cubicBezTo>
                  <a:pt x="857539" y="1462540"/>
                  <a:pt x="851084" y="1469740"/>
                  <a:pt x="846842" y="1479339"/>
                </a:cubicBezTo>
                <a:cubicBezTo>
                  <a:pt x="842601" y="1488938"/>
                  <a:pt x="840480" y="1500138"/>
                  <a:pt x="840480" y="1512937"/>
                </a:cubicBezTo>
                <a:cubicBezTo>
                  <a:pt x="840480" y="1532731"/>
                  <a:pt x="845410" y="1547930"/>
                  <a:pt x="855270" y="1558534"/>
                </a:cubicBezTo>
                <a:cubicBezTo>
                  <a:pt x="865130" y="1569138"/>
                  <a:pt x="878171" y="1574440"/>
                  <a:pt x="894393" y="1574440"/>
                </a:cubicBezTo>
                <a:cubicBezTo>
                  <a:pt x="907341" y="1574440"/>
                  <a:pt x="918261" y="1570589"/>
                  <a:pt x="927154" y="1562887"/>
                </a:cubicBezTo>
                <a:cubicBezTo>
                  <a:pt x="936046" y="1555185"/>
                  <a:pt x="941571" y="1544526"/>
                  <a:pt x="943729" y="1530908"/>
                </a:cubicBezTo>
                <a:lnTo>
                  <a:pt x="923972" y="1528341"/>
                </a:lnTo>
                <a:cubicBezTo>
                  <a:pt x="922559" y="1538387"/>
                  <a:pt x="919210" y="1545828"/>
                  <a:pt x="913927" y="1550665"/>
                </a:cubicBezTo>
                <a:cubicBezTo>
                  <a:pt x="908643" y="1555502"/>
                  <a:pt x="902058" y="1557920"/>
                  <a:pt x="894170" y="1557920"/>
                </a:cubicBezTo>
                <a:cubicBezTo>
                  <a:pt x="884347" y="1557920"/>
                  <a:pt x="876385" y="1554311"/>
                  <a:pt x="870283" y="1547093"/>
                </a:cubicBezTo>
                <a:cubicBezTo>
                  <a:pt x="864181" y="1539875"/>
                  <a:pt x="861130" y="1528303"/>
                  <a:pt x="861130" y="1512379"/>
                </a:cubicBezTo>
                <a:cubicBezTo>
                  <a:pt x="861130" y="1496677"/>
                  <a:pt x="864292" y="1485199"/>
                  <a:pt x="870618" y="1477944"/>
                </a:cubicBezTo>
                <a:cubicBezTo>
                  <a:pt x="876943" y="1470688"/>
                  <a:pt x="885166" y="1467061"/>
                  <a:pt x="895286" y="1467061"/>
                </a:cubicBezTo>
                <a:cubicBezTo>
                  <a:pt x="901983" y="1467061"/>
                  <a:pt x="907694" y="1469070"/>
                  <a:pt x="912420" y="1473088"/>
                </a:cubicBezTo>
                <a:cubicBezTo>
                  <a:pt x="917145" y="1477107"/>
                  <a:pt x="920438" y="1483097"/>
                  <a:pt x="922298" y="1491059"/>
                </a:cubicBezTo>
                <a:lnTo>
                  <a:pt x="941832" y="1488045"/>
                </a:lnTo>
                <a:cubicBezTo>
                  <a:pt x="939525" y="1476065"/>
                  <a:pt x="934279" y="1466819"/>
                  <a:pt x="926093" y="1460308"/>
                </a:cubicBezTo>
                <a:cubicBezTo>
                  <a:pt x="917908" y="1453796"/>
                  <a:pt x="907378" y="1450541"/>
                  <a:pt x="894505" y="1450541"/>
                </a:cubicBezTo>
                <a:close/>
                <a:moveTo>
                  <a:pt x="704786" y="1450541"/>
                </a:moveTo>
                <a:cubicBezTo>
                  <a:pt x="688415" y="1450541"/>
                  <a:pt x="675095" y="1456047"/>
                  <a:pt x="664825" y="1467061"/>
                </a:cubicBezTo>
                <a:cubicBezTo>
                  <a:pt x="654556" y="1478074"/>
                  <a:pt x="649422" y="1493552"/>
                  <a:pt x="649422" y="1513495"/>
                </a:cubicBezTo>
                <a:cubicBezTo>
                  <a:pt x="649422" y="1532768"/>
                  <a:pt x="654501" y="1547744"/>
                  <a:pt x="664658" y="1558422"/>
                </a:cubicBezTo>
                <a:cubicBezTo>
                  <a:pt x="674816" y="1569101"/>
                  <a:pt x="688564" y="1574440"/>
                  <a:pt x="705902" y="1574440"/>
                </a:cubicBezTo>
                <a:cubicBezTo>
                  <a:pt x="719669" y="1574440"/>
                  <a:pt x="730980" y="1571091"/>
                  <a:pt x="739835" y="1564394"/>
                </a:cubicBezTo>
                <a:cubicBezTo>
                  <a:pt x="748690" y="1557697"/>
                  <a:pt x="754755" y="1548284"/>
                  <a:pt x="758029" y="1536154"/>
                </a:cubicBezTo>
                <a:lnTo>
                  <a:pt x="737268" y="1533587"/>
                </a:lnTo>
                <a:cubicBezTo>
                  <a:pt x="734217" y="1542070"/>
                  <a:pt x="730087" y="1548246"/>
                  <a:pt x="724878" y="1552116"/>
                </a:cubicBezTo>
                <a:cubicBezTo>
                  <a:pt x="719669" y="1555985"/>
                  <a:pt x="713381" y="1557920"/>
                  <a:pt x="706014" y="1557920"/>
                </a:cubicBezTo>
                <a:cubicBezTo>
                  <a:pt x="696117" y="1557920"/>
                  <a:pt x="687857" y="1554460"/>
                  <a:pt x="681234" y="1547539"/>
                </a:cubicBezTo>
                <a:cubicBezTo>
                  <a:pt x="674611" y="1540619"/>
                  <a:pt x="670928" y="1530647"/>
                  <a:pt x="670183" y="1517625"/>
                </a:cubicBezTo>
                <a:lnTo>
                  <a:pt x="758587" y="1517625"/>
                </a:lnTo>
                <a:cubicBezTo>
                  <a:pt x="758662" y="1515244"/>
                  <a:pt x="758699" y="1513458"/>
                  <a:pt x="758699" y="1512267"/>
                </a:cubicBezTo>
                <a:cubicBezTo>
                  <a:pt x="758699" y="1492696"/>
                  <a:pt x="753676" y="1477516"/>
                  <a:pt x="743630" y="1466726"/>
                </a:cubicBezTo>
                <a:cubicBezTo>
                  <a:pt x="733584" y="1455936"/>
                  <a:pt x="720636" y="1450541"/>
                  <a:pt x="704786" y="1450541"/>
                </a:cubicBezTo>
                <a:close/>
                <a:moveTo>
                  <a:pt x="623451" y="1450541"/>
                </a:moveTo>
                <a:cubicBezTo>
                  <a:pt x="618763" y="1450541"/>
                  <a:pt x="614466" y="1451880"/>
                  <a:pt x="610559" y="1454559"/>
                </a:cubicBezTo>
                <a:cubicBezTo>
                  <a:pt x="606652" y="1457238"/>
                  <a:pt x="602392" y="1462782"/>
                  <a:pt x="597778" y="1471191"/>
                </a:cubicBezTo>
                <a:lnTo>
                  <a:pt x="597778" y="1453220"/>
                </a:lnTo>
                <a:lnTo>
                  <a:pt x="579696" y="1453220"/>
                </a:lnTo>
                <a:lnTo>
                  <a:pt x="579696" y="1571761"/>
                </a:lnTo>
                <a:lnTo>
                  <a:pt x="599788" y="1571761"/>
                </a:lnTo>
                <a:lnTo>
                  <a:pt x="599788" y="1509700"/>
                </a:lnTo>
                <a:cubicBezTo>
                  <a:pt x="599788" y="1501217"/>
                  <a:pt x="600904" y="1493403"/>
                  <a:pt x="603136" y="1486259"/>
                </a:cubicBezTo>
                <a:cubicBezTo>
                  <a:pt x="604625" y="1481571"/>
                  <a:pt x="607117" y="1477907"/>
                  <a:pt x="610615" y="1475265"/>
                </a:cubicBezTo>
                <a:cubicBezTo>
                  <a:pt x="614112" y="1472623"/>
                  <a:pt x="618056" y="1471302"/>
                  <a:pt x="622447" y="1471302"/>
                </a:cubicBezTo>
                <a:cubicBezTo>
                  <a:pt x="627358" y="1471302"/>
                  <a:pt x="632269" y="1472753"/>
                  <a:pt x="637181" y="1475655"/>
                </a:cubicBezTo>
                <a:lnTo>
                  <a:pt x="644101" y="1457015"/>
                </a:lnTo>
                <a:cubicBezTo>
                  <a:pt x="637106" y="1452699"/>
                  <a:pt x="630223" y="1450541"/>
                  <a:pt x="623451" y="1450541"/>
                </a:cubicBezTo>
                <a:close/>
                <a:moveTo>
                  <a:pt x="504203" y="1450541"/>
                </a:moveTo>
                <a:cubicBezTo>
                  <a:pt x="489543" y="1450541"/>
                  <a:pt x="477116" y="1454931"/>
                  <a:pt x="466921" y="1463712"/>
                </a:cubicBezTo>
                <a:cubicBezTo>
                  <a:pt x="454717" y="1474279"/>
                  <a:pt x="448615" y="1490538"/>
                  <a:pt x="448615" y="1512490"/>
                </a:cubicBezTo>
                <a:cubicBezTo>
                  <a:pt x="448615" y="1532508"/>
                  <a:pt x="453731" y="1547837"/>
                  <a:pt x="463963" y="1558478"/>
                </a:cubicBezTo>
                <a:cubicBezTo>
                  <a:pt x="474195" y="1569120"/>
                  <a:pt x="487608" y="1574440"/>
                  <a:pt x="504203" y="1574440"/>
                </a:cubicBezTo>
                <a:cubicBezTo>
                  <a:pt x="514546" y="1574440"/>
                  <a:pt x="524090" y="1572022"/>
                  <a:pt x="532834" y="1567185"/>
                </a:cubicBezTo>
                <a:cubicBezTo>
                  <a:pt x="541577" y="1562348"/>
                  <a:pt x="548237" y="1555558"/>
                  <a:pt x="552814" y="1546814"/>
                </a:cubicBezTo>
                <a:cubicBezTo>
                  <a:pt x="557390" y="1538070"/>
                  <a:pt x="559678" y="1526071"/>
                  <a:pt x="559678" y="1510816"/>
                </a:cubicBezTo>
                <a:cubicBezTo>
                  <a:pt x="559678" y="1491989"/>
                  <a:pt x="554507" y="1477237"/>
                  <a:pt x="544163" y="1466558"/>
                </a:cubicBezTo>
                <a:cubicBezTo>
                  <a:pt x="533820" y="1455880"/>
                  <a:pt x="520499" y="1450541"/>
                  <a:pt x="504203" y="1450541"/>
                </a:cubicBezTo>
                <a:close/>
                <a:moveTo>
                  <a:pt x="314261" y="1450541"/>
                </a:moveTo>
                <a:cubicBezTo>
                  <a:pt x="297890" y="1450541"/>
                  <a:pt x="284570" y="1456047"/>
                  <a:pt x="274301" y="1467061"/>
                </a:cubicBezTo>
                <a:cubicBezTo>
                  <a:pt x="264031" y="1478074"/>
                  <a:pt x="258897" y="1493552"/>
                  <a:pt x="258897" y="1513495"/>
                </a:cubicBezTo>
                <a:cubicBezTo>
                  <a:pt x="258897" y="1532768"/>
                  <a:pt x="263976" y="1547744"/>
                  <a:pt x="274133" y="1558422"/>
                </a:cubicBezTo>
                <a:cubicBezTo>
                  <a:pt x="284291" y="1569101"/>
                  <a:pt x="298039" y="1574440"/>
                  <a:pt x="315377" y="1574440"/>
                </a:cubicBezTo>
                <a:cubicBezTo>
                  <a:pt x="329144" y="1574440"/>
                  <a:pt x="340455" y="1571091"/>
                  <a:pt x="349310" y="1564394"/>
                </a:cubicBezTo>
                <a:cubicBezTo>
                  <a:pt x="358165" y="1557697"/>
                  <a:pt x="364230" y="1548284"/>
                  <a:pt x="367504" y="1536154"/>
                </a:cubicBezTo>
                <a:lnTo>
                  <a:pt x="346743" y="1533587"/>
                </a:lnTo>
                <a:cubicBezTo>
                  <a:pt x="343692" y="1542070"/>
                  <a:pt x="339562" y="1548246"/>
                  <a:pt x="334353" y="1552116"/>
                </a:cubicBezTo>
                <a:cubicBezTo>
                  <a:pt x="329144" y="1555985"/>
                  <a:pt x="322856" y="1557920"/>
                  <a:pt x="315489" y="1557920"/>
                </a:cubicBezTo>
                <a:cubicBezTo>
                  <a:pt x="305592" y="1557920"/>
                  <a:pt x="297332" y="1554460"/>
                  <a:pt x="290709" y="1547539"/>
                </a:cubicBezTo>
                <a:cubicBezTo>
                  <a:pt x="284086" y="1540619"/>
                  <a:pt x="280403" y="1530647"/>
                  <a:pt x="279658" y="1517625"/>
                </a:cubicBezTo>
                <a:lnTo>
                  <a:pt x="368062" y="1517625"/>
                </a:lnTo>
                <a:cubicBezTo>
                  <a:pt x="368137" y="1515244"/>
                  <a:pt x="368174" y="1513458"/>
                  <a:pt x="368174" y="1512267"/>
                </a:cubicBezTo>
                <a:cubicBezTo>
                  <a:pt x="368174" y="1492696"/>
                  <a:pt x="363151" y="1477516"/>
                  <a:pt x="353105" y="1466726"/>
                </a:cubicBezTo>
                <a:cubicBezTo>
                  <a:pt x="343059" y="1455936"/>
                  <a:pt x="330111" y="1450541"/>
                  <a:pt x="314261" y="1450541"/>
                </a:cubicBezTo>
                <a:close/>
                <a:moveTo>
                  <a:pt x="1218206" y="1408125"/>
                </a:moveTo>
                <a:lnTo>
                  <a:pt x="1218206" y="1431230"/>
                </a:lnTo>
                <a:lnTo>
                  <a:pt x="1238297" y="1431230"/>
                </a:lnTo>
                <a:lnTo>
                  <a:pt x="1238297" y="1408125"/>
                </a:lnTo>
                <a:close/>
                <a:moveTo>
                  <a:pt x="1160312" y="1408125"/>
                </a:moveTo>
                <a:lnTo>
                  <a:pt x="1160312" y="1466837"/>
                </a:lnTo>
                <a:cubicBezTo>
                  <a:pt x="1156814" y="1462001"/>
                  <a:pt x="1152275" y="1458075"/>
                  <a:pt x="1146694" y="1455061"/>
                </a:cubicBezTo>
                <a:cubicBezTo>
                  <a:pt x="1141113" y="1452048"/>
                  <a:pt x="1134750" y="1450541"/>
                  <a:pt x="1127607" y="1450541"/>
                </a:cubicBezTo>
                <a:cubicBezTo>
                  <a:pt x="1117858" y="1450541"/>
                  <a:pt x="1109040" y="1453108"/>
                  <a:pt x="1101152" y="1458243"/>
                </a:cubicBezTo>
                <a:cubicBezTo>
                  <a:pt x="1093264" y="1463377"/>
                  <a:pt x="1087349" y="1470763"/>
                  <a:pt x="1083405" y="1480399"/>
                </a:cubicBezTo>
                <a:cubicBezTo>
                  <a:pt x="1079461" y="1490036"/>
                  <a:pt x="1077489" y="1500770"/>
                  <a:pt x="1077489" y="1512602"/>
                </a:cubicBezTo>
                <a:cubicBezTo>
                  <a:pt x="1077489" y="1524732"/>
                  <a:pt x="1079665" y="1535466"/>
                  <a:pt x="1084018" y="1544805"/>
                </a:cubicBezTo>
                <a:cubicBezTo>
                  <a:pt x="1088372" y="1554144"/>
                  <a:pt x="1094511" y="1561418"/>
                  <a:pt x="1102436" y="1566627"/>
                </a:cubicBezTo>
                <a:cubicBezTo>
                  <a:pt x="1110361" y="1571836"/>
                  <a:pt x="1119049" y="1574440"/>
                  <a:pt x="1128499" y="1574440"/>
                </a:cubicBezTo>
                <a:cubicBezTo>
                  <a:pt x="1143085" y="1574440"/>
                  <a:pt x="1154135" y="1568561"/>
                  <a:pt x="1161651" y="1556804"/>
                </a:cubicBezTo>
                <a:lnTo>
                  <a:pt x="1161651" y="1571761"/>
                </a:lnTo>
                <a:lnTo>
                  <a:pt x="1180292" y="1571761"/>
                </a:lnTo>
                <a:lnTo>
                  <a:pt x="1180292" y="1408125"/>
                </a:lnTo>
                <a:close/>
                <a:moveTo>
                  <a:pt x="427035" y="1405334"/>
                </a:moveTo>
                <a:cubicBezTo>
                  <a:pt x="418255" y="1405334"/>
                  <a:pt x="411427" y="1406953"/>
                  <a:pt x="406553" y="1410190"/>
                </a:cubicBezTo>
                <a:cubicBezTo>
                  <a:pt x="401679" y="1413427"/>
                  <a:pt x="398274" y="1417650"/>
                  <a:pt x="396340" y="1422859"/>
                </a:cubicBezTo>
                <a:cubicBezTo>
                  <a:pt x="394926" y="1426728"/>
                  <a:pt x="394219" y="1432644"/>
                  <a:pt x="394219" y="1440606"/>
                </a:cubicBezTo>
                <a:lnTo>
                  <a:pt x="394219" y="1453220"/>
                </a:lnTo>
                <a:lnTo>
                  <a:pt x="376471" y="1453220"/>
                </a:lnTo>
                <a:lnTo>
                  <a:pt x="376471" y="1468847"/>
                </a:lnTo>
                <a:lnTo>
                  <a:pt x="394219" y="1468847"/>
                </a:lnTo>
                <a:lnTo>
                  <a:pt x="394219" y="1571761"/>
                </a:lnTo>
                <a:lnTo>
                  <a:pt x="414199" y="1571761"/>
                </a:lnTo>
                <a:lnTo>
                  <a:pt x="414199" y="1468847"/>
                </a:lnTo>
                <a:lnTo>
                  <a:pt x="437305" y="1468847"/>
                </a:lnTo>
                <a:lnTo>
                  <a:pt x="437305" y="1453220"/>
                </a:lnTo>
                <a:lnTo>
                  <a:pt x="414199" y="1453220"/>
                </a:lnTo>
                <a:lnTo>
                  <a:pt x="414199" y="1442281"/>
                </a:lnTo>
                <a:cubicBezTo>
                  <a:pt x="414199" y="1435137"/>
                  <a:pt x="415464" y="1430263"/>
                  <a:pt x="417994" y="1427658"/>
                </a:cubicBezTo>
                <a:cubicBezTo>
                  <a:pt x="420524" y="1425054"/>
                  <a:pt x="424840" y="1423752"/>
                  <a:pt x="430942" y="1423752"/>
                </a:cubicBezTo>
                <a:cubicBezTo>
                  <a:pt x="434663" y="1423752"/>
                  <a:pt x="438607" y="1424124"/>
                  <a:pt x="442774" y="1424868"/>
                </a:cubicBezTo>
                <a:lnTo>
                  <a:pt x="445788" y="1407343"/>
                </a:lnTo>
                <a:cubicBezTo>
                  <a:pt x="438942" y="1406004"/>
                  <a:pt x="432691" y="1405334"/>
                  <a:pt x="427035" y="1405334"/>
                </a:cubicBezTo>
                <a:close/>
                <a:moveTo>
                  <a:pt x="596439" y="1190947"/>
                </a:moveTo>
                <a:cubicBezTo>
                  <a:pt x="605518" y="1190947"/>
                  <a:pt x="613275" y="1194631"/>
                  <a:pt x="619712" y="1201998"/>
                </a:cubicBezTo>
                <a:cubicBezTo>
                  <a:pt x="626149" y="1209365"/>
                  <a:pt x="629367" y="1220304"/>
                  <a:pt x="629367" y="1234814"/>
                </a:cubicBezTo>
                <a:cubicBezTo>
                  <a:pt x="629367" y="1249995"/>
                  <a:pt x="626242" y="1261138"/>
                  <a:pt x="619991" y="1268245"/>
                </a:cubicBezTo>
                <a:cubicBezTo>
                  <a:pt x="613740" y="1275351"/>
                  <a:pt x="606001" y="1278905"/>
                  <a:pt x="596774" y="1278905"/>
                </a:cubicBezTo>
                <a:cubicBezTo>
                  <a:pt x="587472" y="1278905"/>
                  <a:pt x="579733" y="1275333"/>
                  <a:pt x="573557" y="1268189"/>
                </a:cubicBezTo>
                <a:cubicBezTo>
                  <a:pt x="567380" y="1261045"/>
                  <a:pt x="564292" y="1249697"/>
                  <a:pt x="564292" y="1234145"/>
                </a:cubicBezTo>
                <a:cubicBezTo>
                  <a:pt x="564292" y="1219857"/>
                  <a:pt x="567418" y="1209086"/>
                  <a:pt x="573668" y="1201830"/>
                </a:cubicBezTo>
                <a:cubicBezTo>
                  <a:pt x="579919" y="1194575"/>
                  <a:pt x="587509" y="1190947"/>
                  <a:pt x="596439" y="1190947"/>
                </a:cubicBezTo>
                <a:close/>
                <a:moveTo>
                  <a:pt x="177004" y="1190947"/>
                </a:moveTo>
                <a:cubicBezTo>
                  <a:pt x="186157" y="1190947"/>
                  <a:pt x="193859" y="1194742"/>
                  <a:pt x="200110" y="1202333"/>
                </a:cubicBezTo>
                <a:cubicBezTo>
                  <a:pt x="206361" y="1209923"/>
                  <a:pt x="209486" y="1221829"/>
                  <a:pt x="209486" y="1238051"/>
                </a:cubicBezTo>
                <a:cubicBezTo>
                  <a:pt x="209486" y="1252785"/>
                  <a:pt x="206416" y="1263743"/>
                  <a:pt x="200277" y="1270924"/>
                </a:cubicBezTo>
                <a:cubicBezTo>
                  <a:pt x="194138" y="1278105"/>
                  <a:pt x="186678" y="1281695"/>
                  <a:pt x="177897" y="1281695"/>
                </a:cubicBezTo>
                <a:cubicBezTo>
                  <a:pt x="169191" y="1281695"/>
                  <a:pt x="161638" y="1277937"/>
                  <a:pt x="155238" y="1270422"/>
                </a:cubicBezTo>
                <a:cubicBezTo>
                  <a:pt x="148838" y="1262906"/>
                  <a:pt x="145639" y="1251558"/>
                  <a:pt x="145639" y="1236377"/>
                </a:cubicBezTo>
                <a:cubicBezTo>
                  <a:pt x="145639" y="1220676"/>
                  <a:pt x="148634" y="1209179"/>
                  <a:pt x="154624" y="1201886"/>
                </a:cubicBezTo>
                <a:cubicBezTo>
                  <a:pt x="160614" y="1194594"/>
                  <a:pt x="168074" y="1190947"/>
                  <a:pt x="177004" y="1190947"/>
                </a:cubicBezTo>
                <a:close/>
                <a:moveTo>
                  <a:pt x="1657509" y="1190836"/>
                </a:moveTo>
                <a:cubicBezTo>
                  <a:pt x="1667704" y="1190836"/>
                  <a:pt x="1676001" y="1194705"/>
                  <a:pt x="1682401" y="1202444"/>
                </a:cubicBezTo>
                <a:cubicBezTo>
                  <a:pt x="1686568" y="1207430"/>
                  <a:pt x="1689098" y="1214909"/>
                  <a:pt x="1689991" y="1224880"/>
                </a:cubicBezTo>
                <a:lnTo>
                  <a:pt x="1623800" y="1224880"/>
                </a:lnTo>
                <a:cubicBezTo>
                  <a:pt x="1624469" y="1214537"/>
                  <a:pt x="1627948" y="1206277"/>
                  <a:pt x="1634236" y="1200100"/>
                </a:cubicBezTo>
                <a:cubicBezTo>
                  <a:pt x="1640524" y="1193924"/>
                  <a:pt x="1648282" y="1190836"/>
                  <a:pt x="1657509" y="1190836"/>
                </a:cubicBezTo>
                <a:close/>
                <a:moveTo>
                  <a:pt x="314484" y="1190836"/>
                </a:moveTo>
                <a:cubicBezTo>
                  <a:pt x="324679" y="1190836"/>
                  <a:pt x="332976" y="1194705"/>
                  <a:pt x="339376" y="1202444"/>
                </a:cubicBezTo>
                <a:cubicBezTo>
                  <a:pt x="343543" y="1207430"/>
                  <a:pt x="346073" y="1214909"/>
                  <a:pt x="346966" y="1224880"/>
                </a:cubicBezTo>
                <a:lnTo>
                  <a:pt x="280775" y="1224880"/>
                </a:lnTo>
                <a:cubicBezTo>
                  <a:pt x="281444" y="1214537"/>
                  <a:pt x="284923" y="1206277"/>
                  <a:pt x="291211" y="1200100"/>
                </a:cubicBezTo>
                <a:cubicBezTo>
                  <a:pt x="297499" y="1193924"/>
                  <a:pt x="305257" y="1190836"/>
                  <a:pt x="314484" y="1190836"/>
                </a:cubicBezTo>
                <a:close/>
                <a:moveTo>
                  <a:pt x="1468907" y="1190054"/>
                </a:moveTo>
                <a:cubicBezTo>
                  <a:pt x="1477539" y="1190054"/>
                  <a:pt x="1484962" y="1193812"/>
                  <a:pt x="1491175" y="1201328"/>
                </a:cubicBezTo>
                <a:cubicBezTo>
                  <a:pt x="1497389" y="1208844"/>
                  <a:pt x="1500495" y="1220155"/>
                  <a:pt x="1500495" y="1235261"/>
                </a:cubicBezTo>
                <a:cubicBezTo>
                  <a:pt x="1500495" y="1251111"/>
                  <a:pt x="1497314" y="1262813"/>
                  <a:pt x="1490952" y="1270366"/>
                </a:cubicBezTo>
                <a:cubicBezTo>
                  <a:pt x="1484589" y="1277919"/>
                  <a:pt x="1476943" y="1281695"/>
                  <a:pt x="1468014" y="1281695"/>
                </a:cubicBezTo>
                <a:cubicBezTo>
                  <a:pt x="1459233" y="1281695"/>
                  <a:pt x="1451754" y="1278049"/>
                  <a:pt x="1445578" y="1270756"/>
                </a:cubicBezTo>
                <a:cubicBezTo>
                  <a:pt x="1439402" y="1263464"/>
                  <a:pt x="1436313" y="1252190"/>
                  <a:pt x="1436313" y="1236935"/>
                </a:cubicBezTo>
                <a:cubicBezTo>
                  <a:pt x="1436313" y="1221680"/>
                  <a:pt x="1439606" y="1210053"/>
                  <a:pt x="1446192" y="1202054"/>
                </a:cubicBezTo>
                <a:cubicBezTo>
                  <a:pt x="1452777" y="1194054"/>
                  <a:pt x="1460349" y="1190054"/>
                  <a:pt x="1468907" y="1190054"/>
                </a:cubicBezTo>
                <a:close/>
                <a:moveTo>
                  <a:pt x="916457" y="1190054"/>
                </a:moveTo>
                <a:cubicBezTo>
                  <a:pt x="925089" y="1190054"/>
                  <a:pt x="932511" y="1193812"/>
                  <a:pt x="938725" y="1201328"/>
                </a:cubicBezTo>
                <a:cubicBezTo>
                  <a:pt x="944939" y="1208844"/>
                  <a:pt x="948045" y="1220155"/>
                  <a:pt x="948045" y="1235261"/>
                </a:cubicBezTo>
                <a:cubicBezTo>
                  <a:pt x="948045" y="1251111"/>
                  <a:pt x="944864" y="1262813"/>
                  <a:pt x="938502" y="1270366"/>
                </a:cubicBezTo>
                <a:cubicBezTo>
                  <a:pt x="932139" y="1277919"/>
                  <a:pt x="924493" y="1281695"/>
                  <a:pt x="915564" y="1281695"/>
                </a:cubicBezTo>
                <a:cubicBezTo>
                  <a:pt x="906783" y="1281695"/>
                  <a:pt x="899304" y="1278049"/>
                  <a:pt x="893128" y="1270756"/>
                </a:cubicBezTo>
                <a:cubicBezTo>
                  <a:pt x="886951" y="1263464"/>
                  <a:pt x="883863" y="1252190"/>
                  <a:pt x="883863" y="1236935"/>
                </a:cubicBezTo>
                <a:cubicBezTo>
                  <a:pt x="883863" y="1221680"/>
                  <a:pt x="887156" y="1210053"/>
                  <a:pt x="893742" y="1202054"/>
                </a:cubicBezTo>
                <a:cubicBezTo>
                  <a:pt x="900327" y="1194054"/>
                  <a:pt x="907899" y="1190054"/>
                  <a:pt x="916457" y="1190054"/>
                </a:cubicBezTo>
                <a:close/>
                <a:moveTo>
                  <a:pt x="1370606" y="1176995"/>
                </a:moveTo>
                <a:lnTo>
                  <a:pt x="1370606" y="1295536"/>
                </a:lnTo>
                <a:lnTo>
                  <a:pt x="1390698" y="1295536"/>
                </a:lnTo>
                <a:lnTo>
                  <a:pt x="1390698" y="1176995"/>
                </a:lnTo>
                <a:close/>
                <a:moveTo>
                  <a:pt x="1075331" y="1176995"/>
                </a:moveTo>
                <a:lnTo>
                  <a:pt x="1075331" y="1295536"/>
                </a:lnTo>
                <a:lnTo>
                  <a:pt x="1095422" y="1295536"/>
                </a:lnTo>
                <a:lnTo>
                  <a:pt x="1095422" y="1176995"/>
                </a:lnTo>
                <a:close/>
                <a:moveTo>
                  <a:pt x="503831" y="1176995"/>
                </a:moveTo>
                <a:lnTo>
                  <a:pt x="503831" y="1295536"/>
                </a:lnTo>
                <a:lnTo>
                  <a:pt x="523923" y="1295536"/>
                </a:lnTo>
                <a:lnTo>
                  <a:pt x="523923" y="1176995"/>
                </a:lnTo>
                <a:close/>
                <a:moveTo>
                  <a:pt x="1771400" y="1174316"/>
                </a:moveTo>
                <a:cubicBezTo>
                  <a:pt x="1765223" y="1174316"/>
                  <a:pt x="1759438" y="1175116"/>
                  <a:pt x="1754043" y="1176716"/>
                </a:cubicBezTo>
                <a:cubicBezTo>
                  <a:pt x="1748648" y="1178315"/>
                  <a:pt x="1744388" y="1180269"/>
                  <a:pt x="1741262" y="1182576"/>
                </a:cubicBezTo>
                <a:cubicBezTo>
                  <a:pt x="1737095" y="1185552"/>
                  <a:pt x="1733802" y="1189292"/>
                  <a:pt x="1731384" y="1193794"/>
                </a:cubicBezTo>
                <a:cubicBezTo>
                  <a:pt x="1728965" y="1198296"/>
                  <a:pt x="1727756" y="1203188"/>
                  <a:pt x="1727756" y="1208472"/>
                </a:cubicBezTo>
                <a:cubicBezTo>
                  <a:pt x="1727756" y="1214276"/>
                  <a:pt x="1729226" y="1219578"/>
                  <a:pt x="1732165" y="1224378"/>
                </a:cubicBezTo>
                <a:cubicBezTo>
                  <a:pt x="1735104" y="1229178"/>
                  <a:pt x="1739420" y="1232935"/>
                  <a:pt x="1745113" y="1235652"/>
                </a:cubicBezTo>
                <a:cubicBezTo>
                  <a:pt x="1750806" y="1238368"/>
                  <a:pt x="1761019" y="1241586"/>
                  <a:pt x="1775753" y="1245307"/>
                </a:cubicBezTo>
                <a:cubicBezTo>
                  <a:pt x="1786692" y="1248060"/>
                  <a:pt x="1793538" y="1250330"/>
                  <a:pt x="1796291" y="1252116"/>
                </a:cubicBezTo>
                <a:cubicBezTo>
                  <a:pt x="1800235" y="1254720"/>
                  <a:pt x="1802207" y="1258292"/>
                  <a:pt x="1802207" y="1262831"/>
                </a:cubicBezTo>
                <a:cubicBezTo>
                  <a:pt x="1802207" y="1267891"/>
                  <a:pt x="1799975" y="1272300"/>
                  <a:pt x="1795510" y="1276058"/>
                </a:cubicBezTo>
                <a:cubicBezTo>
                  <a:pt x="1791045" y="1279816"/>
                  <a:pt x="1784199" y="1281695"/>
                  <a:pt x="1774972" y="1281695"/>
                </a:cubicBezTo>
                <a:cubicBezTo>
                  <a:pt x="1765819" y="1281695"/>
                  <a:pt x="1758694" y="1279574"/>
                  <a:pt x="1753596" y="1275333"/>
                </a:cubicBezTo>
                <a:cubicBezTo>
                  <a:pt x="1748499" y="1271091"/>
                  <a:pt x="1745392" y="1264989"/>
                  <a:pt x="1744276" y="1257027"/>
                </a:cubicBezTo>
                <a:lnTo>
                  <a:pt x="1724407" y="1260152"/>
                </a:lnTo>
                <a:cubicBezTo>
                  <a:pt x="1726640" y="1272728"/>
                  <a:pt x="1731793" y="1282216"/>
                  <a:pt x="1739867" y="1288616"/>
                </a:cubicBezTo>
                <a:cubicBezTo>
                  <a:pt x="1747941" y="1295015"/>
                  <a:pt x="1759680" y="1298215"/>
                  <a:pt x="1775083" y="1298215"/>
                </a:cubicBezTo>
                <a:cubicBezTo>
                  <a:pt x="1784385" y="1298215"/>
                  <a:pt x="1792719" y="1296597"/>
                  <a:pt x="1800086" y="1293360"/>
                </a:cubicBezTo>
                <a:cubicBezTo>
                  <a:pt x="1807453" y="1290123"/>
                  <a:pt x="1813090" y="1285546"/>
                  <a:pt x="1816997" y="1279630"/>
                </a:cubicBezTo>
                <a:cubicBezTo>
                  <a:pt x="1820904" y="1273714"/>
                  <a:pt x="1822857" y="1267408"/>
                  <a:pt x="1822857" y="1260710"/>
                </a:cubicBezTo>
                <a:cubicBezTo>
                  <a:pt x="1822857" y="1253864"/>
                  <a:pt x="1821257" y="1248134"/>
                  <a:pt x="1818057" y="1243521"/>
                </a:cubicBezTo>
                <a:cubicBezTo>
                  <a:pt x="1814858" y="1238907"/>
                  <a:pt x="1810449" y="1235391"/>
                  <a:pt x="1804830" y="1232973"/>
                </a:cubicBezTo>
                <a:cubicBezTo>
                  <a:pt x="1799212" y="1230554"/>
                  <a:pt x="1789296" y="1227447"/>
                  <a:pt x="1775083" y="1223652"/>
                </a:cubicBezTo>
                <a:cubicBezTo>
                  <a:pt x="1765261" y="1220973"/>
                  <a:pt x="1759345" y="1219262"/>
                  <a:pt x="1757336" y="1218518"/>
                </a:cubicBezTo>
                <a:cubicBezTo>
                  <a:pt x="1753838" y="1217104"/>
                  <a:pt x="1751271" y="1215318"/>
                  <a:pt x="1749634" y="1213160"/>
                </a:cubicBezTo>
                <a:cubicBezTo>
                  <a:pt x="1747997" y="1211076"/>
                  <a:pt x="1747178" y="1208732"/>
                  <a:pt x="1747178" y="1206128"/>
                </a:cubicBezTo>
                <a:cubicBezTo>
                  <a:pt x="1747178" y="1202035"/>
                  <a:pt x="1749150" y="1198463"/>
                  <a:pt x="1753094" y="1195412"/>
                </a:cubicBezTo>
                <a:cubicBezTo>
                  <a:pt x="1757038" y="1192361"/>
                  <a:pt x="1763624" y="1190836"/>
                  <a:pt x="1772851" y="1190836"/>
                </a:cubicBezTo>
                <a:cubicBezTo>
                  <a:pt x="1780664" y="1190836"/>
                  <a:pt x="1786711" y="1192547"/>
                  <a:pt x="1790989" y="1195970"/>
                </a:cubicBezTo>
                <a:cubicBezTo>
                  <a:pt x="1795268" y="1199393"/>
                  <a:pt x="1797854" y="1204156"/>
                  <a:pt x="1798747" y="1210258"/>
                </a:cubicBezTo>
                <a:lnTo>
                  <a:pt x="1818392" y="1207579"/>
                </a:lnTo>
                <a:cubicBezTo>
                  <a:pt x="1817127" y="1199914"/>
                  <a:pt x="1814820" y="1193794"/>
                  <a:pt x="1811472" y="1189217"/>
                </a:cubicBezTo>
                <a:cubicBezTo>
                  <a:pt x="1808123" y="1184641"/>
                  <a:pt x="1802933" y="1181013"/>
                  <a:pt x="1795901" y="1178334"/>
                </a:cubicBezTo>
                <a:cubicBezTo>
                  <a:pt x="1788869" y="1175655"/>
                  <a:pt x="1780702" y="1174316"/>
                  <a:pt x="1771400" y="1174316"/>
                </a:cubicBezTo>
                <a:close/>
                <a:moveTo>
                  <a:pt x="1657286" y="1174316"/>
                </a:moveTo>
                <a:cubicBezTo>
                  <a:pt x="1640915" y="1174316"/>
                  <a:pt x="1627595" y="1179822"/>
                  <a:pt x="1617326" y="1190836"/>
                </a:cubicBezTo>
                <a:cubicBezTo>
                  <a:pt x="1607056" y="1201849"/>
                  <a:pt x="1601922" y="1217327"/>
                  <a:pt x="1601922" y="1237270"/>
                </a:cubicBezTo>
                <a:cubicBezTo>
                  <a:pt x="1601922" y="1256543"/>
                  <a:pt x="1607001" y="1271519"/>
                  <a:pt x="1617158" y="1282198"/>
                </a:cubicBezTo>
                <a:cubicBezTo>
                  <a:pt x="1627316" y="1292876"/>
                  <a:pt x="1641064" y="1298215"/>
                  <a:pt x="1658402" y="1298215"/>
                </a:cubicBezTo>
                <a:cubicBezTo>
                  <a:pt x="1672169" y="1298215"/>
                  <a:pt x="1683480" y="1294867"/>
                  <a:pt x="1692335" y="1288169"/>
                </a:cubicBezTo>
                <a:cubicBezTo>
                  <a:pt x="1701190" y="1281472"/>
                  <a:pt x="1707255" y="1272059"/>
                  <a:pt x="1710529" y="1259929"/>
                </a:cubicBezTo>
                <a:lnTo>
                  <a:pt x="1689768" y="1257362"/>
                </a:lnTo>
                <a:cubicBezTo>
                  <a:pt x="1686717" y="1265845"/>
                  <a:pt x="1682587" y="1272021"/>
                  <a:pt x="1677378" y="1275891"/>
                </a:cubicBezTo>
                <a:cubicBezTo>
                  <a:pt x="1672169" y="1279760"/>
                  <a:pt x="1665881" y="1281695"/>
                  <a:pt x="1658514" y="1281695"/>
                </a:cubicBezTo>
                <a:cubicBezTo>
                  <a:pt x="1648617" y="1281695"/>
                  <a:pt x="1640357" y="1278235"/>
                  <a:pt x="1633734" y="1271314"/>
                </a:cubicBezTo>
                <a:cubicBezTo>
                  <a:pt x="1627111" y="1264394"/>
                  <a:pt x="1623427" y="1254422"/>
                  <a:pt x="1622683" y="1241400"/>
                </a:cubicBezTo>
                <a:lnTo>
                  <a:pt x="1711087" y="1241400"/>
                </a:lnTo>
                <a:cubicBezTo>
                  <a:pt x="1711162" y="1239019"/>
                  <a:pt x="1711199" y="1237233"/>
                  <a:pt x="1711199" y="1236042"/>
                </a:cubicBezTo>
                <a:cubicBezTo>
                  <a:pt x="1711199" y="1216471"/>
                  <a:pt x="1706176" y="1201291"/>
                  <a:pt x="1696130" y="1190501"/>
                </a:cubicBezTo>
                <a:cubicBezTo>
                  <a:pt x="1686084" y="1179711"/>
                  <a:pt x="1673136" y="1174316"/>
                  <a:pt x="1657286" y="1174316"/>
                </a:cubicBezTo>
                <a:close/>
                <a:moveTo>
                  <a:pt x="1470804" y="1174316"/>
                </a:moveTo>
                <a:cubicBezTo>
                  <a:pt x="1463065" y="1174316"/>
                  <a:pt x="1456480" y="1175823"/>
                  <a:pt x="1451047" y="1178836"/>
                </a:cubicBezTo>
                <a:cubicBezTo>
                  <a:pt x="1445615" y="1181850"/>
                  <a:pt x="1440741" y="1186371"/>
                  <a:pt x="1436425" y="1192398"/>
                </a:cubicBezTo>
                <a:lnTo>
                  <a:pt x="1436425" y="1176995"/>
                </a:lnTo>
                <a:lnTo>
                  <a:pt x="1418119" y="1176995"/>
                </a:lnTo>
                <a:lnTo>
                  <a:pt x="1418119" y="1340966"/>
                </a:lnTo>
                <a:lnTo>
                  <a:pt x="1438211" y="1340966"/>
                </a:lnTo>
                <a:lnTo>
                  <a:pt x="1438211" y="1283258"/>
                </a:lnTo>
                <a:cubicBezTo>
                  <a:pt x="1441634" y="1287574"/>
                  <a:pt x="1446006" y="1291146"/>
                  <a:pt x="1451326" y="1293974"/>
                </a:cubicBezTo>
                <a:cubicBezTo>
                  <a:pt x="1456647" y="1296801"/>
                  <a:pt x="1462656" y="1298215"/>
                  <a:pt x="1469353" y="1298215"/>
                </a:cubicBezTo>
                <a:cubicBezTo>
                  <a:pt x="1478506" y="1298215"/>
                  <a:pt x="1487231" y="1295629"/>
                  <a:pt x="1495528" y="1290457"/>
                </a:cubicBezTo>
                <a:cubicBezTo>
                  <a:pt x="1503825" y="1285286"/>
                  <a:pt x="1510151" y="1277844"/>
                  <a:pt x="1514504" y="1268133"/>
                </a:cubicBezTo>
                <a:cubicBezTo>
                  <a:pt x="1518857" y="1258422"/>
                  <a:pt x="1521034" y="1247502"/>
                  <a:pt x="1521034" y="1235372"/>
                </a:cubicBezTo>
                <a:cubicBezTo>
                  <a:pt x="1521034" y="1224062"/>
                  <a:pt x="1519062" y="1213662"/>
                  <a:pt x="1515118" y="1204174"/>
                </a:cubicBezTo>
                <a:cubicBezTo>
                  <a:pt x="1511174" y="1194687"/>
                  <a:pt x="1505332" y="1187338"/>
                  <a:pt x="1497593" y="1182129"/>
                </a:cubicBezTo>
                <a:cubicBezTo>
                  <a:pt x="1489854" y="1176920"/>
                  <a:pt x="1480925" y="1174316"/>
                  <a:pt x="1470804" y="1174316"/>
                </a:cubicBezTo>
                <a:close/>
                <a:moveTo>
                  <a:pt x="1304080" y="1174316"/>
                </a:moveTo>
                <a:cubicBezTo>
                  <a:pt x="1293885" y="1174316"/>
                  <a:pt x="1284453" y="1176716"/>
                  <a:pt x="1275784" y="1181515"/>
                </a:cubicBezTo>
                <a:cubicBezTo>
                  <a:pt x="1267114" y="1186315"/>
                  <a:pt x="1260659" y="1193515"/>
                  <a:pt x="1256417" y="1203114"/>
                </a:cubicBezTo>
                <a:cubicBezTo>
                  <a:pt x="1252176" y="1212713"/>
                  <a:pt x="1250055" y="1223913"/>
                  <a:pt x="1250055" y="1236712"/>
                </a:cubicBezTo>
                <a:cubicBezTo>
                  <a:pt x="1250055" y="1256506"/>
                  <a:pt x="1254985" y="1271705"/>
                  <a:pt x="1264845" y="1282309"/>
                </a:cubicBezTo>
                <a:cubicBezTo>
                  <a:pt x="1274705" y="1292913"/>
                  <a:pt x="1287746" y="1298215"/>
                  <a:pt x="1303968" y="1298215"/>
                </a:cubicBezTo>
                <a:cubicBezTo>
                  <a:pt x="1316916" y="1298215"/>
                  <a:pt x="1327836" y="1294364"/>
                  <a:pt x="1336729" y="1286662"/>
                </a:cubicBezTo>
                <a:cubicBezTo>
                  <a:pt x="1345621" y="1278961"/>
                  <a:pt x="1351146" y="1268301"/>
                  <a:pt x="1353304" y="1254683"/>
                </a:cubicBezTo>
                <a:lnTo>
                  <a:pt x="1333548" y="1252116"/>
                </a:lnTo>
                <a:cubicBezTo>
                  <a:pt x="1332134" y="1262162"/>
                  <a:pt x="1328785" y="1269603"/>
                  <a:pt x="1323502" y="1274440"/>
                </a:cubicBezTo>
                <a:cubicBezTo>
                  <a:pt x="1318218" y="1279277"/>
                  <a:pt x="1311633" y="1281695"/>
                  <a:pt x="1303745" y="1281695"/>
                </a:cubicBezTo>
                <a:cubicBezTo>
                  <a:pt x="1293922" y="1281695"/>
                  <a:pt x="1285960" y="1278086"/>
                  <a:pt x="1279858" y="1270868"/>
                </a:cubicBezTo>
                <a:cubicBezTo>
                  <a:pt x="1273756" y="1263650"/>
                  <a:pt x="1270705" y="1252078"/>
                  <a:pt x="1270705" y="1236154"/>
                </a:cubicBezTo>
                <a:cubicBezTo>
                  <a:pt x="1270705" y="1220452"/>
                  <a:pt x="1273867" y="1208974"/>
                  <a:pt x="1280193" y="1201719"/>
                </a:cubicBezTo>
                <a:cubicBezTo>
                  <a:pt x="1286518" y="1194463"/>
                  <a:pt x="1294741" y="1190836"/>
                  <a:pt x="1304861" y="1190836"/>
                </a:cubicBezTo>
                <a:cubicBezTo>
                  <a:pt x="1311558" y="1190836"/>
                  <a:pt x="1317269" y="1192845"/>
                  <a:pt x="1321995" y="1196863"/>
                </a:cubicBezTo>
                <a:cubicBezTo>
                  <a:pt x="1326720" y="1200882"/>
                  <a:pt x="1330013" y="1206872"/>
                  <a:pt x="1331873" y="1214834"/>
                </a:cubicBezTo>
                <a:lnTo>
                  <a:pt x="1351407" y="1211820"/>
                </a:lnTo>
                <a:cubicBezTo>
                  <a:pt x="1349100" y="1199840"/>
                  <a:pt x="1343854" y="1190594"/>
                  <a:pt x="1335668" y="1184083"/>
                </a:cubicBezTo>
                <a:cubicBezTo>
                  <a:pt x="1327483" y="1177571"/>
                  <a:pt x="1316953" y="1174316"/>
                  <a:pt x="1304080" y="1174316"/>
                </a:cubicBezTo>
                <a:close/>
                <a:moveTo>
                  <a:pt x="1178655" y="1174316"/>
                </a:moveTo>
                <a:cubicBezTo>
                  <a:pt x="1162209" y="1174316"/>
                  <a:pt x="1149633" y="1180827"/>
                  <a:pt x="1140927" y="1193849"/>
                </a:cubicBezTo>
                <a:lnTo>
                  <a:pt x="1140927" y="1176995"/>
                </a:lnTo>
                <a:lnTo>
                  <a:pt x="1122844" y="1176995"/>
                </a:lnTo>
                <a:lnTo>
                  <a:pt x="1122844" y="1295536"/>
                </a:lnTo>
                <a:lnTo>
                  <a:pt x="1142936" y="1295536"/>
                </a:lnTo>
                <a:lnTo>
                  <a:pt x="1142936" y="1230796"/>
                </a:lnTo>
                <a:cubicBezTo>
                  <a:pt x="1142936" y="1215616"/>
                  <a:pt x="1146043" y="1205309"/>
                  <a:pt x="1152256" y="1199877"/>
                </a:cubicBezTo>
                <a:cubicBezTo>
                  <a:pt x="1158470" y="1194445"/>
                  <a:pt x="1165855" y="1191729"/>
                  <a:pt x="1174413" y="1191729"/>
                </a:cubicBezTo>
                <a:cubicBezTo>
                  <a:pt x="1179771" y="1191729"/>
                  <a:pt x="1184440" y="1192938"/>
                  <a:pt x="1188421" y="1195356"/>
                </a:cubicBezTo>
                <a:cubicBezTo>
                  <a:pt x="1192403" y="1197775"/>
                  <a:pt x="1195174" y="1201012"/>
                  <a:pt x="1196737" y="1205067"/>
                </a:cubicBezTo>
                <a:cubicBezTo>
                  <a:pt x="1198300" y="1209123"/>
                  <a:pt x="1199081" y="1215243"/>
                  <a:pt x="1199081" y="1223429"/>
                </a:cubicBezTo>
                <a:lnTo>
                  <a:pt x="1199081" y="1295536"/>
                </a:lnTo>
                <a:lnTo>
                  <a:pt x="1219173" y="1295536"/>
                </a:lnTo>
                <a:lnTo>
                  <a:pt x="1219173" y="1222648"/>
                </a:lnTo>
                <a:cubicBezTo>
                  <a:pt x="1219173" y="1213346"/>
                  <a:pt x="1218801" y="1206835"/>
                  <a:pt x="1218057" y="1203114"/>
                </a:cubicBezTo>
                <a:cubicBezTo>
                  <a:pt x="1216866" y="1197384"/>
                  <a:pt x="1214783" y="1192436"/>
                  <a:pt x="1211806" y="1188268"/>
                </a:cubicBezTo>
                <a:cubicBezTo>
                  <a:pt x="1208829" y="1184101"/>
                  <a:pt x="1204346" y="1180734"/>
                  <a:pt x="1198356" y="1178167"/>
                </a:cubicBezTo>
                <a:cubicBezTo>
                  <a:pt x="1192365" y="1175599"/>
                  <a:pt x="1185798" y="1174316"/>
                  <a:pt x="1178655" y="1174316"/>
                </a:cubicBezTo>
                <a:close/>
                <a:moveTo>
                  <a:pt x="1042551" y="1174316"/>
                </a:moveTo>
                <a:cubicBezTo>
                  <a:pt x="1037863" y="1174316"/>
                  <a:pt x="1033566" y="1175655"/>
                  <a:pt x="1029659" y="1178334"/>
                </a:cubicBezTo>
                <a:cubicBezTo>
                  <a:pt x="1025752" y="1181013"/>
                  <a:pt x="1021492" y="1186557"/>
                  <a:pt x="1016878" y="1194966"/>
                </a:cubicBezTo>
                <a:lnTo>
                  <a:pt x="1016878" y="1176995"/>
                </a:lnTo>
                <a:lnTo>
                  <a:pt x="998796" y="1176995"/>
                </a:lnTo>
                <a:lnTo>
                  <a:pt x="998796" y="1295536"/>
                </a:lnTo>
                <a:lnTo>
                  <a:pt x="1018888" y="1295536"/>
                </a:lnTo>
                <a:lnTo>
                  <a:pt x="1018888" y="1233475"/>
                </a:lnTo>
                <a:cubicBezTo>
                  <a:pt x="1018888" y="1224992"/>
                  <a:pt x="1020004" y="1217178"/>
                  <a:pt x="1022236" y="1210034"/>
                </a:cubicBezTo>
                <a:cubicBezTo>
                  <a:pt x="1023725" y="1205346"/>
                  <a:pt x="1026217" y="1201682"/>
                  <a:pt x="1029715" y="1199040"/>
                </a:cubicBezTo>
                <a:cubicBezTo>
                  <a:pt x="1033212" y="1196398"/>
                  <a:pt x="1037156" y="1195077"/>
                  <a:pt x="1041547" y="1195077"/>
                </a:cubicBezTo>
                <a:cubicBezTo>
                  <a:pt x="1046458" y="1195077"/>
                  <a:pt x="1051369" y="1196528"/>
                  <a:pt x="1056281" y="1199430"/>
                </a:cubicBezTo>
                <a:lnTo>
                  <a:pt x="1063201" y="1180790"/>
                </a:lnTo>
                <a:cubicBezTo>
                  <a:pt x="1056206" y="1176474"/>
                  <a:pt x="1049323" y="1174316"/>
                  <a:pt x="1042551" y="1174316"/>
                </a:cubicBezTo>
                <a:close/>
                <a:moveTo>
                  <a:pt x="918354" y="1174316"/>
                </a:moveTo>
                <a:cubicBezTo>
                  <a:pt x="910615" y="1174316"/>
                  <a:pt x="904030" y="1175823"/>
                  <a:pt x="898597" y="1178836"/>
                </a:cubicBezTo>
                <a:cubicBezTo>
                  <a:pt x="893165" y="1181850"/>
                  <a:pt x="888291" y="1186371"/>
                  <a:pt x="883975" y="1192398"/>
                </a:cubicBezTo>
                <a:lnTo>
                  <a:pt x="883975" y="1176995"/>
                </a:lnTo>
                <a:lnTo>
                  <a:pt x="865669" y="1176995"/>
                </a:lnTo>
                <a:lnTo>
                  <a:pt x="865669" y="1340966"/>
                </a:lnTo>
                <a:lnTo>
                  <a:pt x="885761" y="1340966"/>
                </a:lnTo>
                <a:lnTo>
                  <a:pt x="885761" y="1283258"/>
                </a:lnTo>
                <a:cubicBezTo>
                  <a:pt x="889184" y="1287574"/>
                  <a:pt x="893556" y="1291146"/>
                  <a:pt x="898876" y="1293974"/>
                </a:cubicBezTo>
                <a:cubicBezTo>
                  <a:pt x="904197" y="1296801"/>
                  <a:pt x="910206" y="1298215"/>
                  <a:pt x="916903" y="1298215"/>
                </a:cubicBezTo>
                <a:cubicBezTo>
                  <a:pt x="926056" y="1298215"/>
                  <a:pt x="934781" y="1295629"/>
                  <a:pt x="943078" y="1290457"/>
                </a:cubicBezTo>
                <a:cubicBezTo>
                  <a:pt x="951375" y="1285286"/>
                  <a:pt x="957701" y="1277844"/>
                  <a:pt x="962054" y="1268133"/>
                </a:cubicBezTo>
                <a:cubicBezTo>
                  <a:pt x="966407" y="1258422"/>
                  <a:pt x="968584" y="1247502"/>
                  <a:pt x="968584" y="1235372"/>
                </a:cubicBezTo>
                <a:cubicBezTo>
                  <a:pt x="968584" y="1224062"/>
                  <a:pt x="966612" y="1213662"/>
                  <a:pt x="962668" y="1204174"/>
                </a:cubicBezTo>
                <a:cubicBezTo>
                  <a:pt x="958724" y="1194687"/>
                  <a:pt x="952882" y="1187338"/>
                  <a:pt x="945143" y="1182129"/>
                </a:cubicBezTo>
                <a:cubicBezTo>
                  <a:pt x="937404" y="1176920"/>
                  <a:pt x="928475" y="1174316"/>
                  <a:pt x="918354" y="1174316"/>
                </a:cubicBezTo>
                <a:close/>
                <a:moveTo>
                  <a:pt x="740505" y="1174316"/>
                </a:moveTo>
                <a:cubicBezTo>
                  <a:pt x="724059" y="1174316"/>
                  <a:pt x="711483" y="1180827"/>
                  <a:pt x="702777" y="1193849"/>
                </a:cubicBezTo>
                <a:lnTo>
                  <a:pt x="702777" y="1176995"/>
                </a:lnTo>
                <a:lnTo>
                  <a:pt x="684694" y="1176995"/>
                </a:lnTo>
                <a:lnTo>
                  <a:pt x="684694" y="1295536"/>
                </a:lnTo>
                <a:lnTo>
                  <a:pt x="704786" y="1295536"/>
                </a:lnTo>
                <a:lnTo>
                  <a:pt x="704786" y="1230796"/>
                </a:lnTo>
                <a:cubicBezTo>
                  <a:pt x="704786" y="1215616"/>
                  <a:pt x="707893" y="1205309"/>
                  <a:pt x="714106" y="1199877"/>
                </a:cubicBezTo>
                <a:cubicBezTo>
                  <a:pt x="720320" y="1194445"/>
                  <a:pt x="727705" y="1191729"/>
                  <a:pt x="736263" y="1191729"/>
                </a:cubicBezTo>
                <a:cubicBezTo>
                  <a:pt x="741621" y="1191729"/>
                  <a:pt x="746290" y="1192938"/>
                  <a:pt x="750272" y="1195356"/>
                </a:cubicBezTo>
                <a:cubicBezTo>
                  <a:pt x="754253" y="1197775"/>
                  <a:pt x="757025" y="1201012"/>
                  <a:pt x="758587" y="1205067"/>
                </a:cubicBezTo>
                <a:cubicBezTo>
                  <a:pt x="760150" y="1209123"/>
                  <a:pt x="760931" y="1215243"/>
                  <a:pt x="760931" y="1223429"/>
                </a:cubicBezTo>
                <a:lnTo>
                  <a:pt x="760931" y="1295536"/>
                </a:lnTo>
                <a:lnTo>
                  <a:pt x="781023" y="1295536"/>
                </a:lnTo>
                <a:lnTo>
                  <a:pt x="781023" y="1222648"/>
                </a:lnTo>
                <a:cubicBezTo>
                  <a:pt x="781023" y="1213346"/>
                  <a:pt x="780651" y="1206835"/>
                  <a:pt x="779907" y="1203114"/>
                </a:cubicBezTo>
                <a:cubicBezTo>
                  <a:pt x="778716" y="1197384"/>
                  <a:pt x="776633" y="1192436"/>
                  <a:pt x="773656" y="1188268"/>
                </a:cubicBezTo>
                <a:cubicBezTo>
                  <a:pt x="770680" y="1184101"/>
                  <a:pt x="766196" y="1180734"/>
                  <a:pt x="760206" y="1178167"/>
                </a:cubicBezTo>
                <a:cubicBezTo>
                  <a:pt x="754215" y="1175599"/>
                  <a:pt x="747648" y="1174316"/>
                  <a:pt x="740505" y="1174316"/>
                </a:cubicBezTo>
                <a:close/>
                <a:moveTo>
                  <a:pt x="594988" y="1174316"/>
                </a:moveTo>
                <a:cubicBezTo>
                  <a:pt x="584496" y="1174316"/>
                  <a:pt x="575361" y="1176920"/>
                  <a:pt x="567585" y="1182129"/>
                </a:cubicBezTo>
                <a:cubicBezTo>
                  <a:pt x="559809" y="1187338"/>
                  <a:pt x="553874" y="1194724"/>
                  <a:pt x="549781" y="1204286"/>
                </a:cubicBezTo>
                <a:cubicBezTo>
                  <a:pt x="545689" y="1213848"/>
                  <a:pt x="543642" y="1224285"/>
                  <a:pt x="543642" y="1235596"/>
                </a:cubicBezTo>
                <a:cubicBezTo>
                  <a:pt x="543642" y="1252041"/>
                  <a:pt x="548107" y="1266143"/>
                  <a:pt x="557037" y="1277900"/>
                </a:cubicBezTo>
                <a:cubicBezTo>
                  <a:pt x="565966" y="1289658"/>
                  <a:pt x="578580" y="1295536"/>
                  <a:pt x="594876" y="1295536"/>
                </a:cubicBezTo>
                <a:cubicBezTo>
                  <a:pt x="607973" y="1295536"/>
                  <a:pt x="618912" y="1290364"/>
                  <a:pt x="627693" y="1280021"/>
                </a:cubicBezTo>
                <a:cubicBezTo>
                  <a:pt x="627767" y="1293118"/>
                  <a:pt x="627284" y="1301713"/>
                  <a:pt x="626242" y="1305805"/>
                </a:cubicBezTo>
                <a:cubicBezTo>
                  <a:pt x="624456" y="1312503"/>
                  <a:pt x="621033" y="1317712"/>
                  <a:pt x="615973" y="1321432"/>
                </a:cubicBezTo>
                <a:cubicBezTo>
                  <a:pt x="610913" y="1325153"/>
                  <a:pt x="603732" y="1327013"/>
                  <a:pt x="594430" y="1327013"/>
                </a:cubicBezTo>
                <a:cubicBezTo>
                  <a:pt x="585798" y="1327013"/>
                  <a:pt x="578989" y="1325153"/>
                  <a:pt x="574003" y="1321432"/>
                </a:cubicBezTo>
                <a:cubicBezTo>
                  <a:pt x="570282" y="1318679"/>
                  <a:pt x="568013" y="1314289"/>
                  <a:pt x="567194" y="1308261"/>
                </a:cubicBezTo>
                <a:lnTo>
                  <a:pt x="547661" y="1305359"/>
                </a:lnTo>
                <a:cubicBezTo>
                  <a:pt x="547363" y="1318158"/>
                  <a:pt x="551567" y="1327739"/>
                  <a:pt x="560274" y="1334101"/>
                </a:cubicBezTo>
                <a:cubicBezTo>
                  <a:pt x="568980" y="1340464"/>
                  <a:pt x="580403" y="1343645"/>
                  <a:pt x="594541" y="1343645"/>
                </a:cubicBezTo>
                <a:cubicBezTo>
                  <a:pt x="606448" y="1343645"/>
                  <a:pt x="616475" y="1341413"/>
                  <a:pt x="624623" y="1336948"/>
                </a:cubicBezTo>
                <a:cubicBezTo>
                  <a:pt x="632772" y="1332483"/>
                  <a:pt x="638725" y="1326399"/>
                  <a:pt x="642483" y="1318698"/>
                </a:cubicBezTo>
                <a:cubicBezTo>
                  <a:pt x="646241" y="1310996"/>
                  <a:pt x="648120" y="1297917"/>
                  <a:pt x="648120" y="1279463"/>
                </a:cubicBezTo>
                <a:lnTo>
                  <a:pt x="648120" y="1176995"/>
                </a:lnTo>
                <a:lnTo>
                  <a:pt x="629590" y="1176995"/>
                </a:lnTo>
                <a:lnTo>
                  <a:pt x="629590" y="1191282"/>
                </a:lnTo>
                <a:cubicBezTo>
                  <a:pt x="620512" y="1179971"/>
                  <a:pt x="608978" y="1174316"/>
                  <a:pt x="594988" y="1174316"/>
                </a:cubicBezTo>
                <a:close/>
                <a:moveTo>
                  <a:pt x="428375" y="1174316"/>
                </a:moveTo>
                <a:cubicBezTo>
                  <a:pt x="422198" y="1174316"/>
                  <a:pt x="416413" y="1175116"/>
                  <a:pt x="411018" y="1176716"/>
                </a:cubicBezTo>
                <a:cubicBezTo>
                  <a:pt x="405623" y="1178315"/>
                  <a:pt x="401363" y="1180269"/>
                  <a:pt x="398237" y="1182576"/>
                </a:cubicBezTo>
                <a:cubicBezTo>
                  <a:pt x="394070" y="1185552"/>
                  <a:pt x="390777" y="1189292"/>
                  <a:pt x="388359" y="1193794"/>
                </a:cubicBezTo>
                <a:cubicBezTo>
                  <a:pt x="385940" y="1198296"/>
                  <a:pt x="384731" y="1203188"/>
                  <a:pt x="384731" y="1208472"/>
                </a:cubicBezTo>
                <a:cubicBezTo>
                  <a:pt x="384731" y="1214276"/>
                  <a:pt x="386201" y="1219578"/>
                  <a:pt x="389140" y="1224378"/>
                </a:cubicBezTo>
                <a:cubicBezTo>
                  <a:pt x="392079" y="1229178"/>
                  <a:pt x="396395" y="1232935"/>
                  <a:pt x="402088" y="1235652"/>
                </a:cubicBezTo>
                <a:cubicBezTo>
                  <a:pt x="407781" y="1238368"/>
                  <a:pt x="417994" y="1241586"/>
                  <a:pt x="432728" y="1245307"/>
                </a:cubicBezTo>
                <a:cubicBezTo>
                  <a:pt x="443667" y="1248060"/>
                  <a:pt x="450513" y="1250330"/>
                  <a:pt x="453266" y="1252116"/>
                </a:cubicBezTo>
                <a:cubicBezTo>
                  <a:pt x="457210" y="1254720"/>
                  <a:pt x="459182" y="1258292"/>
                  <a:pt x="459182" y="1262831"/>
                </a:cubicBezTo>
                <a:cubicBezTo>
                  <a:pt x="459182" y="1267891"/>
                  <a:pt x="456950" y="1272300"/>
                  <a:pt x="452485" y="1276058"/>
                </a:cubicBezTo>
                <a:cubicBezTo>
                  <a:pt x="448020" y="1279816"/>
                  <a:pt x="441174" y="1281695"/>
                  <a:pt x="431947" y="1281695"/>
                </a:cubicBezTo>
                <a:cubicBezTo>
                  <a:pt x="422794" y="1281695"/>
                  <a:pt x="415669" y="1279574"/>
                  <a:pt x="410571" y="1275333"/>
                </a:cubicBezTo>
                <a:cubicBezTo>
                  <a:pt x="405474" y="1271091"/>
                  <a:pt x="402367" y="1264989"/>
                  <a:pt x="401251" y="1257027"/>
                </a:cubicBezTo>
                <a:lnTo>
                  <a:pt x="381382" y="1260152"/>
                </a:lnTo>
                <a:cubicBezTo>
                  <a:pt x="383615" y="1272728"/>
                  <a:pt x="388768" y="1282216"/>
                  <a:pt x="396842" y="1288616"/>
                </a:cubicBezTo>
                <a:cubicBezTo>
                  <a:pt x="404916" y="1295015"/>
                  <a:pt x="416655" y="1298215"/>
                  <a:pt x="432058" y="1298215"/>
                </a:cubicBezTo>
                <a:cubicBezTo>
                  <a:pt x="441360" y="1298215"/>
                  <a:pt x="449694" y="1296597"/>
                  <a:pt x="457061" y="1293360"/>
                </a:cubicBezTo>
                <a:cubicBezTo>
                  <a:pt x="464428" y="1290123"/>
                  <a:pt x="470065" y="1285546"/>
                  <a:pt x="473972" y="1279630"/>
                </a:cubicBezTo>
                <a:cubicBezTo>
                  <a:pt x="477879" y="1273714"/>
                  <a:pt x="479832" y="1267408"/>
                  <a:pt x="479832" y="1260710"/>
                </a:cubicBezTo>
                <a:cubicBezTo>
                  <a:pt x="479832" y="1253864"/>
                  <a:pt x="478232" y="1248134"/>
                  <a:pt x="475032" y="1243521"/>
                </a:cubicBezTo>
                <a:cubicBezTo>
                  <a:pt x="471833" y="1238907"/>
                  <a:pt x="467424" y="1235391"/>
                  <a:pt x="461805" y="1232973"/>
                </a:cubicBezTo>
                <a:cubicBezTo>
                  <a:pt x="456187" y="1230554"/>
                  <a:pt x="446271" y="1227447"/>
                  <a:pt x="432058" y="1223652"/>
                </a:cubicBezTo>
                <a:cubicBezTo>
                  <a:pt x="422236" y="1220973"/>
                  <a:pt x="416320" y="1219262"/>
                  <a:pt x="414311" y="1218518"/>
                </a:cubicBezTo>
                <a:cubicBezTo>
                  <a:pt x="410813" y="1217104"/>
                  <a:pt x="408246" y="1215318"/>
                  <a:pt x="406609" y="1213160"/>
                </a:cubicBezTo>
                <a:cubicBezTo>
                  <a:pt x="404972" y="1211076"/>
                  <a:pt x="404153" y="1208732"/>
                  <a:pt x="404153" y="1206128"/>
                </a:cubicBezTo>
                <a:cubicBezTo>
                  <a:pt x="404153" y="1202035"/>
                  <a:pt x="406125" y="1198463"/>
                  <a:pt x="410069" y="1195412"/>
                </a:cubicBezTo>
                <a:cubicBezTo>
                  <a:pt x="414013" y="1192361"/>
                  <a:pt x="420599" y="1190836"/>
                  <a:pt x="429826" y="1190836"/>
                </a:cubicBezTo>
                <a:cubicBezTo>
                  <a:pt x="437639" y="1190836"/>
                  <a:pt x="443686" y="1192547"/>
                  <a:pt x="447964" y="1195970"/>
                </a:cubicBezTo>
                <a:cubicBezTo>
                  <a:pt x="452243" y="1199393"/>
                  <a:pt x="454829" y="1204156"/>
                  <a:pt x="455722" y="1210258"/>
                </a:cubicBezTo>
                <a:lnTo>
                  <a:pt x="475367" y="1207579"/>
                </a:lnTo>
                <a:cubicBezTo>
                  <a:pt x="474102" y="1199914"/>
                  <a:pt x="471795" y="1193794"/>
                  <a:pt x="468447" y="1189217"/>
                </a:cubicBezTo>
                <a:cubicBezTo>
                  <a:pt x="465098" y="1184641"/>
                  <a:pt x="459908" y="1181013"/>
                  <a:pt x="452876" y="1178334"/>
                </a:cubicBezTo>
                <a:cubicBezTo>
                  <a:pt x="445844" y="1175655"/>
                  <a:pt x="437677" y="1174316"/>
                  <a:pt x="428375" y="1174316"/>
                </a:cubicBezTo>
                <a:close/>
                <a:moveTo>
                  <a:pt x="314261" y="1174316"/>
                </a:moveTo>
                <a:cubicBezTo>
                  <a:pt x="297890" y="1174316"/>
                  <a:pt x="284570" y="1179822"/>
                  <a:pt x="274301" y="1190836"/>
                </a:cubicBezTo>
                <a:cubicBezTo>
                  <a:pt x="264031" y="1201849"/>
                  <a:pt x="258897" y="1217327"/>
                  <a:pt x="258897" y="1237270"/>
                </a:cubicBezTo>
                <a:cubicBezTo>
                  <a:pt x="258897" y="1256543"/>
                  <a:pt x="263976" y="1271519"/>
                  <a:pt x="274133" y="1282198"/>
                </a:cubicBezTo>
                <a:cubicBezTo>
                  <a:pt x="284291" y="1292876"/>
                  <a:pt x="298039" y="1298215"/>
                  <a:pt x="315377" y="1298215"/>
                </a:cubicBezTo>
                <a:cubicBezTo>
                  <a:pt x="329144" y="1298215"/>
                  <a:pt x="340455" y="1294867"/>
                  <a:pt x="349310" y="1288169"/>
                </a:cubicBezTo>
                <a:cubicBezTo>
                  <a:pt x="358165" y="1281472"/>
                  <a:pt x="364230" y="1272059"/>
                  <a:pt x="367504" y="1259929"/>
                </a:cubicBezTo>
                <a:lnTo>
                  <a:pt x="346743" y="1257362"/>
                </a:lnTo>
                <a:cubicBezTo>
                  <a:pt x="343692" y="1265845"/>
                  <a:pt x="339562" y="1272021"/>
                  <a:pt x="334353" y="1275891"/>
                </a:cubicBezTo>
                <a:cubicBezTo>
                  <a:pt x="329144" y="1279760"/>
                  <a:pt x="322856" y="1281695"/>
                  <a:pt x="315489" y="1281695"/>
                </a:cubicBezTo>
                <a:cubicBezTo>
                  <a:pt x="305592" y="1281695"/>
                  <a:pt x="297332" y="1278235"/>
                  <a:pt x="290709" y="1271314"/>
                </a:cubicBezTo>
                <a:cubicBezTo>
                  <a:pt x="284086" y="1264394"/>
                  <a:pt x="280403" y="1254422"/>
                  <a:pt x="279658" y="1241400"/>
                </a:cubicBezTo>
                <a:lnTo>
                  <a:pt x="368062" y="1241400"/>
                </a:lnTo>
                <a:cubicBezTo>
                  <a:pt x="368137" y="1239019"/>
                  <a:pt x="368174" y="1237233"/>
                  <a:pt x="368174" y="1236042"/>
                </a:cubicBezTo>
                <a:cubicBezTo>
                  <a:pt x="368174" y="1216471"/>
                  <a:pt x="363151" y="1201291"/>
                  <a:pt x="353105" y="1190501"/>
                </a:cubicBezTo>
                <a:cubicBezTo>
                  <a:pt x="343059" y="1179711"/>
                  <a:pt x="330111" y="1174316"/>
                  <a:pt x="314261" y="1174316"/>
                </a:cubicBezTo>
                <a:close/>
                <a:moveTo>
                  <a:pt x="1551023" y="1131900"/>
                </a:moveTo>
                <a:lnTo>
                  <a:pt x="1551023" y="1295536"/>
                </a:lnTo>
                <a:lnTo>
                  <a:pt x="1571114" y="1295536"/>
                </a:lnTo>
                <a:lnTo>
                  <a:pt x="1571114" y="1131900"/>
                </a:lnTo>
                <a:close/>
                <a:moveTo>
                  <a:pt x="1370606" y="1131900"/>
                </a:moveTo>
                <a:lnTo>
                  <a:pt x="1370606" y="1155005"/>
                </a:lnTo>
                <a:lnTo>
                  <a:pt x="1390698" y="1155005"/>
                </a:lnTo>
                <a:lnTo>
                  <a:pt x="1390698" y="1131900"/>
                </a:lnTo>
                <a:close/>
                <a:moveTo>
                  <a:pt x="1075331" y="1131900"/>
                </a:moveTo>
                <a:lnTo>
                  <a:pt x="1075331" y="1155005"/>
                </a:lnTo>
                <a:lnTo>
                  <a:pt x="1095422" y="1155005"/>
                </a:lnTo>
                <a:lnTo>
                  <a:pt x="1095422" y="1131900"/>
                </a:lnTo>
                <a:close/>
                <a:moveTo>
                  <a:pt x="503831" y="1131900"/>
                </a:moveTo>
                <a:lnTo>
                  <a:pt x="503831" y="1155005"/>
                </a:lnTo>
                <a:lnTo>
                  <a:pt x="523923" y="1155005"/>
                </a:lnTo>
                <a:lnTo>
                  <a:pt x="523923" y="1131900"/>
                </a:lnTo>
                <a:close/>
                <a:moveTo>
                  <a:pt x="207812" y="1131900"/>
                </a:moveTo>
                <a:lnTo>
                  <a:pt x="207812" y="1190612"/>
                </a:lnTo>
                <a:cubicBezTo>
                  <a:pt x="204314" y="1185776"/>
                  <a:pt x="199775" y="1181850"/>
                  <a:pt x="194194" y="1178836"/>
                </a:cubicBezTo>
                <a:cubicBezTo>
                  <a:pt x="188613" y="1175823"/>
                  <a:pt x="182250" y="1174316"/>
                  <a:pt x="175107" y="1174316"/>
                </a:cubicBezTo>
                <a:cubicBezTo>
                  <a:pt x="165358" y="1174316"/>
                  <a:pt x="156540" y="1176883"/>
                  <a:pt x="148652" y="1182018"/>
                </a:cubicBezTo>
                <a:cubicBezTo>
                  <a:pt x="140765" y="1187152"/>
                  <a:pt x="134849" y="1194538"/>
                  <a:pt x="130905" y="1204174"/>
                </a:cubicBezTo>
                <a:cubicBezTo>
                  <a:pt x="126961" y="1213811"/>
                  <a:pt x="124989" y="1224545"/>
                  <a:pt x="124989" y="1236377"/>
                </a:cubicBezTo>
                <a:cubicBezTo>
                  <a:pt x="124989" y="1248507"/>
                  <a:pt x="127165" y="1259241"/>
                  <a:pt x="131519" y="1268580"/>
                </a:cubicBezTo>
                <a:cubicBezTo>
                  <a:pt x="135872" y="1277919"/>
                  <a:pt x="142011" y="1285193"/>
                  <a:pt x="149936" y="1290402"/>
                </a:cubicBezTo>
                <a:cubicBezTo>
                  <a:pt x="157861" y="1295611"/>
                  <a:pt x="166549" y="1298215"/>
                  <a:pt x="176000" y="1298215"/>
                </a:cubicBezTo>
                <a:cubicBezTo>
                  <a:pt x="190585" y="1298215"/>
                  <a:pt x="201635" y="1292336"/>
                  <a:pt x="209151" y="1280579"/>
                </a:cubicBezTo>
                <a:lnTo>
                  <a:pt x="209151" y="1295536"/>
                </a:lnTo>
                <a:lnTo>
                  <a:pt x="227792" y="1295536"/>
                </a:lnTo>
                <a:lnTo>
                  <a:pt x="227792" y="1131900"/>
                </a:lnTo>
                <a:close/>
                <a:moveTo>
                  <a:pt x="988973" y="959817"/>
                </a:moveTo>
                <a:lnTo>
                  <a:pt x="988973" y="967184"/>
                </a:lnTo>
                <a:cubicBezTo>
                  <a:pt x="988973" y="976039"/>
                  <a:pt x="987894" y="982737"/>
                  <a:pt x="985736" y="987276"/>
                </a:cubicBezTo>
                <a:cubicBezTo>
                  <a:pt x="982908" y="993155"/>
                  <a:pt x="978481" y="997787"/>
                  <a:pt x="972453" y="1001173"/>
                </a:cubicBezTo>
                <a:cubicBezTo>
                  <a:pt x="966426" y="1004559"/>
                  <a:pt x="959542" y="1006252"/>
                  <a:pt x="951803" y="1006252"/>
                </a:cubicBezTo>
                <a:cubicBezTo>
                  <a:pt x="943990" y="1006252"/>
                  <a:pt x="938055" y="1004466"/>
                  <a:pt x="934000" y="1000894"/>
                </a:cubicBezTo>
                <a:cubicBezTo>
                  <a:pt x="929944" y="997322"/>
                  <a:pt x="927916" y="992857"/>
                  <a:pt x="927916" y="987499"/>
                </a:cubicBezTo>
                <a:cubicBezTo>
                  <a:pt x="927916" y="984002"/>
                  <a:pt x="928847" y="980821"/>
                  <a:pt x="930707" y="977956"/>
                </a:cubicBezTo>
                <a:cubicBezTo>
                  <a:pt x="932567" y="975091"/>
                  <a:pt x="935209" y="972914"/>
                  <a:pt x="938632" y="971426"/>
                </a:cubicBezTo>
                <a:cubicBezTo>
                  <a:pt x="942055" y="969937"/>
                  <a:pt x="947897" y="968598"/>
                  <a:pt x="956157" y="967407"/>
                </a:cubicBezTo>
                <a:cubicBezTo>
                  <a:pt x="970742" y="965324"/>
                  <a:pt x="981681" y="962794"/>
                  <a:pt x="988973" y="959817"/>
                </a:cubicBezTo>
                <a:close/>
                <a:moveTo>
                  <a:pt x="1529889" y="914722"/>
                </a:moveTo>
                <a:cubicBezTo>
                  <a:pt x="1538968" y="914722"/>
                  <a:pt x="1546725" y="918406"/>
                  <a:pt x="1553162" y="925773"/>
                </a:cubicBezTo>
                <a:cubicBezTo>
                  <a:pt x="1559599" y="933140"/>
                  <a:pt x="1562817" y="944079"/>
                  <a:pt x="1562817" y="958589"/>
                </a:cubicBezTo>
                <a:cubicBezTo>
                  <a:pt x="1562817" y="973770"/>
                  <a:pt x="1559692" y="984913"/>
                  <a:pt x="1553441" y="992020"/>
                </a:cubicBezTo>
                <a:cubicBezTo>
                  <a:pt x="1547190" y="999126"/>
                  <a:pt x="1539451" y="1002680"/>
                  <a:pt x="1530224" y="1002680"/>
                </a:cubicBezTo>
                <a:cubicBezTo>
                  <a:pt x="1520922" y="1002680"/>
                  <a:pt x="1513183" y="999108"/>
                  <a:pt x="1507007" y="991964"/>
                </a:cubicBezTo>
                <a:cubicBezTo>
                  <a:pt x="1500830" y="984820"/>
                  <a:pt x="1497742" y="973472"/>
                  <a:pt x="1497742" y="957920"/>
                </a:cubicBezTo>
                <a:cubicBezTo>
                  <a:pt x="1497742" y="943632"/>
                  <a:pt x="1500868" y="932861"/>
                  <a:pt x="1507118" y="925605"/>
                </a:cubicBezTo>
                <a:cubicBezTo>
                  <a:pt x="1513369" y="918350"/>
                  <a:pt x="1520959" y="914722"/>
                  <a:pt x="1529889" y="914722"/>
                </a:cubicBezTo>
                <a:close/>
                <a:moveTo>
                  <a:pt x="1215229" y="914722"/>
                </a:moveTo>
                <a:cubicBezTo>
                  <a:pt x="1224382" y="914722"/>
                  <a:pt x="1232084" y="918517"/>
                  <a:pt x="1238335" y="926108"/>
                </a:cubicBezTo>
                <a:cubicBezTo>
                  <a:pt x="1244585" y="933698"/>
                  <a:pt x="1247711" y="945604"/>
                  <a:pt x="1247711" y="961826"/>
                </a:cubicBezTo>
                <a:cubicBezTo>
                  <a:pt x="1247711" y="976560"/>
                  <a:pt x="1244641" y="987518"/>
                  <a:pt x="1238502" y="994699"/>
                </a:cubicBezTo>
                <a:cubicBezTo>
                  <a:pt x="1232363" y="1001880"/>
                  <a:pt x="1224903" y="1005470"/>
                  <a:pt x="1216122" y="1005470"/>
                </a:cubicBezTo>
                <a:cubicBezTo>
                  <a:pt x="1207416" y="1005470"/>
                  <a:pt x="1199863" y="1001712"/>
                  <a:pt x="1193463" y="994196"/>
                </a:cubicBezTo>
                <a:cubicBezTo>
                  <a:pt x="1187063" y="986681"/>
                  <a:pt x="1183864" y="975333"/>
                  <a:pt x="1183864" y="960152"/>
                </a:cubicBezTo>
                <a:cubicBezTo>
                  <a:pt x="1183864" y="944451"/>
                  <a:pt x="1186859" y="932954"/>
                  <a:pt x="1192849" y="925661"/>
                </a:cubicBezTo>
                <a:cubicBezTo>
                  <a:pt x="1198839" y="918369"/>
                  <a:pt x="1206299" y="914722"/>
                  <a:pt x="1215229" y="914722"/>
                </a:cubicBezTo>
                <a:close/>
                <a:moveTo>
                  <a:pt x="443704" y="914722"/>
                </a:moveTo>
                <a:cubicBezTo>
                  <a:pt x="452857" y="914722"/>
                  <a:pt x="460559" y="918517"/>
                  <a:pt x="466810" y="926108"/>
                </a:cubicBezTo>
                <a:cubicBezTo>
                  <a:pt x="473061" y="933698"/>
                  <a:pt x="476186" y="945604"/>
                  <a:pt x="476186" y="961826"/>
                </a:cubicBezTo>
                <a:cubicBezTo>
                  <a:pt x="476186" y="976560"/>
                  <a:pt x="473116" y="987518"/>
                  <a:pt x="466977" y="994699"/>
                </a:cubicBezTo>
                <a:cubicBezTo>
                  <a:pt x="460838" y="1001880"/>
                  <a:pt x="453378" y="1005470"/>
                  <a:pt x="444597" y="1005470"/>
                </a:cubicBezTo>
                <a:cubicBezTo>
                  <a:pt x="435891" y="1005470"/>
                  <a:pt x="428338" y="1001712"/>
                  <a:pt x="421938" y="994196"/>
                </a:cubicBezTo>
                <a:cubicBezTo>
                  <a:pt x="415538" y="986681"/>
                  <a:pt x="412339" y="975333"/>
                  <a:pt x="412339" y="960152"/>
                </a:cubicBezTo>
                <a:cubicBezTo>
                  <a:pt x="412339" y="944451"/>
                  <a:pt x="415334" y="932954"/>
                  <a:pt x="421324" y="925661"/>
                </a:cubicBezTo>
                <a:cubicBezTo>
                  <a:pt x="427314" y="918369"/>
                  <a:pt x="434774" y="914722"/>
                  <a:pt x="443704" y="914722"/>
                </a:cubicBezTo>
                <a:close/>
                <a:moveTo>
                  <a:pt x="581184" y="914611"/>
                </a:moveTo>
                <a:cubicBezTo>
                  <a:pt x="591379" y="914611"/>
                  <a:pt x="599676" y="918480"/>
                  <a:pt x="606076" y="926219"/>
                </a:cubicBezTo>
                <a:cubicBezTo>
                  <a:pt x="610243" y="931205"/>
                  <a:pt x="612773" y="938684"/>
                  <a:pt x="613666" y="948655"/>
                </a:cubicBezTo>
                <a:lnTo>
                  <a:pt x="547475" y="948655"/>
                </a:lnTo>
                <a:cubicBezTo>
                  <a:pt x="548144" y="938312"/>
                  <a:pt x="551623" y="930052"/>
                  <a:pt x="557911" y="923875"/>
                </a:cubicBezTo>
                <a:cubicBezTo>
                  <a:pt x="564199" y="917699"/>
                  <a:pt x="571957" y="914611"/>
                  <a:pt x="581184" y="914611"/>
                </a:cubicBezTo>
                <a:close/>
                <a:moveTo>
                  <a:pt x="1303931" y="900770"/>
                </a:moveTo>
                <a:lnTo>
                  <a:pt x="1303931" y="1019311"/>
                </a:lnTo>
                <a:lnTo>
                  <a:pt x="1324023" y="1019311"/>
                </a:lnTo>
                <a:lnTo>
                  <a:pt x="1324023" y="900770"/>
                </a:lnTo>
                <a:close/>
                <a:moveTo>
                  <a:pt x="131798" y="900770"/>
                </a:moveTo>
                <a:lnTo>
                  <a:pt x="131798" y="974216"/>
                </a:lnTo>
                <a:cubicBezTo>
                  <a:pt x="131798" y="982774"/>
                  <a:pt x="132207" y="989025"/>
                  <a:pt x="133025" y="992969"/>
                </a:cubicBezTo>
                <a:cubicBezTo>
                  <a:pt x="134216" y="998847"/>
                  <a:pt x="136281" y="1003814"/>
                  <a:pt x="139220" y="1007870"/>
                </a:cubicBezTo>
                <a:cubicBezTo>
                  <a:pt x="142160" y="1011926"/>
                  <a:pt x="146662" y="1015293"/>
                  <a:pt x="152727" y="1017972"/>
                </a:cubicBezTo>
                <a:cubicBezTo>
                  <a:pt x="158791" y="1020651"/>
                  <a:pt x="165321" y="1021990"/>
                  <a:pt x="172316" y="1021990"/>
                </a:cubicBezTo>
                <a:cubicBezTo>
                  <a:pt x="188166" y="1021990"/>
                  <a:pt x="200705" y="1015293"/>
                  <a:pt x="209932" y="1001898"/>
                </a:cubicBezTo>
                <a:lnTo>
                  <a:pt x="209932" y="1019311"/>
                </a:lnTo>
                <a:lnTo>
                  <a:pt x="227903" y="1019311"/>
                </a:lnTo>
                <a:lnTo>
                  <a:pt x="227903" y="900770"/>
                </a:lnTo>
                <a:lnTo>
                  <a:pt x="207812" y="900770"/>
                </a:lnTo>
                <a:lnTo>
                  <a:pt x="207812" y="964282"/>
                </a:lnTo>
                <a:cubicBezTo>
                  <a:pt x="207812" y="974402"/>
                  <a:pt x="206714" y="982123"/>
                  <a:pt x="204519" y="987443"/>
                </a:cubicBezTo>
                <a:cubicBezTo>
                  <a:pt x="202324" y="992764"/>
                  <a:pt x="198584" y="996968"/>
                  <a:pt x="193301" y="1000057"/>
                </a:cubicBezTo>
                <a:cubicBezTo>
                  <a:pt x="188017" y="1003145"/>
                  <a:pt x="182362" y="1004689"/>
                  <a:pt x="176334" y="1004689"/>
                </a:cubicBezTo>
                <a:cubicBezTo>
                  <a:pt x="170307" y="1004689"/>
                  <a:pt x="165247" y="1003182"/>
                  <a:pt x="161154" y="1000168"/>
                </a:cubicBezTo>
                <a:cubicBezTo>
                  <a:pt x="157061" y="997154"/>
                  <a:pt x="154382" y="993006"/>
                  <a:pt x="153117" y="987722"/>
                </a:cubicBezTo>
                <a:cubicBezTo>
                  <a:pt x="152299" y="984076"/>
                  <a:pt x="151889" y="977007"/>
                  <a:pt x="151889" y="966514"/>
                </a:cubicBezTo>
                <a:lnTo>
                  <a:pt x="151889" y="900770"/>
                </a:lnTo>
                <a:close/>
                <a:moveTo>
                  <a:pt x="1528438" y="898091"/>
                </a:moveTo>
                <a:cubicBezTo>
                  <a:pt x="1517946" y="898091"/>
                  <a:pt x="1508811" y="900695"/>
                  <a:pt x="1501035" y="905904"/>
                </a:cubicBezTo>
                <a:cubicBezTo>
                  <a:pt x="1493259" y="911113"/>
                  <a:pt x="1487324" y="918499"/>
                  <a:pt x="1483231" y="928061"/>
                </a:cubicBezTo>
                <a:cubicBezTo>
                  <a:pt x="1479139" y="937623"/>
                  <a:pt x="1477092" y="948060"/>
                  <a:pt x="1477092" y="959371"/>
                </a:cubicBezTo>
                <a:cubicBezTo>
                  <a:pt x="1477092" y="975816"/>
                  <a:pt x="1481557" y="989918"/>
                  <a:pt x="1490487" y="1001675"/>
                </a:cubicBezTo>
                <a:cubicBezTo>
                  <a:pt x="1499416" y="1013433"/>
                  <a:pt x="1512030" y="1019311"/>
                  <a:pt x="1528326" y="1019311"/>
                </a:cubicBezTo>
                <a:cubicBezTo>
                  <a:pt x="1541423" y="1019311"/>
                  <a:pt x="1552362" y="1014139"/>
                  <a:pt x="1561143" y="1003796"/>
                </a:cubicBezTo>
                <a:cubicBezTo>
                  <a:pt x="1561217" y="1016893"/>
                  <a:pt x="1560734" y="1025488"/>
                  <a:pt x="1559692" y="1029580"/>
                </a:cubicBezTo>
                <a:cubicBezTo>
                  <a:pt x="1557906" y="1036278"/>
                  <a:pt x="1554483" y="1041487"/>
                  <a:pt x="1549423" y="1045207"/>
                </a:cubicBezTo>
                <a:cubicBezTo>
                  <a:pt x="1544363" y="1048928"/>
                  <a:pt x="1537182" y="1050788"/>
                  <a:pt x="1527880" y="1050788"/>
                </a:cubicBezTo>
                <a:cubicBezTo>
                  <a:pt x="1519248" y="1050788"/>
                  <a:pt x="1512439" y="1048928"/>
                  <a:pt x="1507453" y="1045207"/>
                </a:cubicBezTo>
                <a:cubicBezTo>
                  <a:pt x="1503732" y="1042454"/>
                  <a:pt x="1501463" y="1038064"/>
                  <a:pt x="1500644" y="1032036"/>
                </a:cubicBezTo>
                <a:lnTo>
                  <a:pt x="1481111" y="1029134"/>
                </a:lnTo>
                <a:cubicBezTo>
                  <a:pt x="1480813" y="1041933"/>
                  <a:pt x="1485017" y="1051514"/>
                  <a:pt x="1493724" y="1057876"/>
                </a:cubicBezTo>
                <a:cubicBezTo>
                  <a:pt x="1502430" y="1064239"/>
                  <a:pt x="1513853" y="1067420"/>
                  <a:pt x="1527991" y="1067420"/>
                </a:cubicBezTo>
                <a:cubicBezTo>
                  <a:pt x="1539898" y="1067420"/>
                  <a:pt x="1549925" y="1065187"/>
                  <a:pt x="1558073" y="1060723"/>
                </a:cubicBezTo>
                <a:cubicBezTo>
                  <a:pt x="1566222" y="1056258"/>
                  <a:pt x="1572175" y="1050174"/>
                  <a:pt x="1575933" y="1042473"/>
                </a:cubicBezTo>
                <a:cubicBezTo>
                  <a:pt x="1579691" y="1034771"/>
                  <a:pt x="1581570" y="1021692"/>
                  <a:pt x="1581570" y="1003238"/>
                </a:cubicBezTo>
                <a:lnTo>
                  <a:pt x="1581570" y="900770"/>
                </a:lnTo>
                <a:lnTo>
                  <a:pt x="1563040" y="900770"/>
                </a:lnTo>
                <a:lnTo>
                  <a:pt x="1563040" y="915057"/>
                </a:lnTo>
                <a:cubicBezTo>
                  <a:pt x="1553962" y="903746"/>
                  <a:pt x="1542428" y="898091"/>
                  <a:pt x="1528438" y="898091"/>
                </a:cubicBezTo>
                <a:close/>
                <a:moveTo>
                  <a:pt x="1407255" y="898091"/>
                </a:moveTo>
                <a:cubicBezTo>
                  <a:pt x="1390809" y="898091"/>
                  <a:pt x="1378233" y="904602"/>
                  <a:pt x="1369527" y="917624"/>
                </a:cubicBezTo>
                <a:lnTo>
                  <a:pt x="1369527" y="900770"/>
                </a:lnTo>
                <a:lnTo>
                  <a:pt x="1351444" y="900770"/>
                </a:lnTo>
                <a:lnTo>
                  <a:pt x="1351444" y="1019311"/>
                </a:lnTo>
                <a:lnTo>
                  <a:pt x="1371536" y="1019311"/>
                </a:lnTo>
                <a:lnTo>
                  <a:pt x="1371536" y="954571"/>
                </a:lnTo>
                <a:cubicBezTo>
                  <a:pt x="1371536" y="939391"/>
                  <a:pt x="1374643" y="929084"/>
                  <a:pt x="1380856" y="923652"/>
                </a:cubicBezTo>
                <a:cubicBezTo>
                  <a:pt x="1387070" y="918220"/>
                  <a:pt x="1394455" y="915504"/>
                  <a:pt x="1403013" y="915504"/>
                </a:cubicBezTo>
                <a:cubicBezTo>
                  <a:pt x="1408371" y="915504"/>
                  <a:pt x="1413040" y="916713"/>
                  <a:pt x="1417021" y="919131"/>
                </a:cubicBezTo>
                <a:cubicBezTo>
                  <a:pt x="1421003" y="921550"/>
                  <a:pt x="1423775" y="924787"/>
                  <a:pt x="1425337" y="928842"/>
                </a:cubicBezTo>
                <a:cubicBezTo>
                  <a:pt x="1426900" y="932898"/>
                  <a:pt x="1427681" y="939018"/>
                  <a:pt x="1427681" y="947204"/>
                </a:cubicBezTo>
                <a:lnTo>
                  <a:pt x="1427681" y="1019311"/>
                </a:lnTo>
                <a:lnTo>
                  <a:pt x="1447773" y="1019311"/>
                </a:lnTo>
                <a:lnTo>
                  <a:pt x="1447773" y="946423"/>
                </a:lnTo>
                <a:cubicBezTo>
                  <a:pt x="1447773" y="937121"/>
                  <a:pt x="1447401" y="930610"/>
                  <a:pt x="1446657" y="926889"/>
                </a:cubicBezTo>
                <a:cubicBezTo>
                  <a:pt x="1445466" y="921159"/>
                  <a:pt x="1443383" y="916211"/>
                  <a:pt x="1440406" y="912043"/>
                </a:cubicBezTo>
                <a:cubicBezTo>
                  <a:pt x="1437430" y="907876"/>
                  <a:pt x="1432946" y="904509"/>
                  <a:pt x="1426956" y="901942"/>
                </a:cubicBezTo>
                <a:cubicBezTo>
                  <a:pt x="1420965" y="899374"/>
                  <a:pt x="1414398" y="898091"/>
                  <a:pt x="1407255" y="898091"/>
                </a:cubicBezTo>
                <a:close/>
                <a:moveTo>
                  <a:pt x="1092930" y="898091"/>
                </a:moveTo>
                <a:cubicBezTo>
                  <a:pt x="1076484" y="898091"/>
                  <a:pt x="1063908" y="904602"/>
                  <a:pt x="1055202" y="917624"/>
                </a:cubicBezTo>
                <a:lnTo>
                  <a:pt x="1055202" y="900770"/>
                </a:lnTo>
                <a:lnTo>
                  <a:pt x="1037119" y="900770"/>
                </a:lnTo>
                <a:lnTo>
                  <a:pt x="1037119" y="1019311"/>
                </a:lnTo>
                <a:lnTo>
                  <a:pt x="1057211" y="1019311"/>
                </a:lnTo>
                <a:lnTo>
                  <a:pt x="1057211" y="954571"/>
                </a:lnTo>
                <a:cubicBezTo>
                  <a:pt x="1057211" y="939391"/>
                  <a:pt x="1060318" y="929084"/>
                  <a:pt x="1066531" y="923652"/>
                </a:cubicBezTo>
                <a:cubicBezTo>
                  <a:pt x="1072745" y="918220"/>
                  <a:pt x="1080130" y="915504"/>
                  <a:pt x="1088688" y="915504"/>
                </a:cubicBezTo>
                <a:cubicBezTo>
                  <a:pt x="1094046" y="915504"/>
                  <a:pt x="1098715" y="916713"/>
                  <a:pt x="1102696" y="919131"/>
                </a:cubicBezTo>
                <a:cubicBezTo>
                  <a:pt x="1106678" y="921550"/>
                  <a:pt x="1109449" y="924787"/>
                  <a:pt x="1111012" y="928842"/>
                </a:cubicBezTo>
                <a:cubicBezTo>
                  <a:pt x="1112575" y="932898"/>
                  <a:pt x="1113356" y="939018"/>
                  <a:pt x="1113356" y="947204"/>
                </a:cubicBezTo>
                <a:lnTo>
                  <a:pt x="1113356" y="1019311"/>
                </a:lnTo>
                <a:lnTo>
                  <a:pt x="1133448" y="1019311"/>
                </a:lnTo>
                <a:lnTo>
                  <a:pt x="1133448" y="946423"/>
                </a:lnTo>
                <a:cubicBezTo>
                  <a:pt x="1133448" y="937121"/>
                  <a:pt x="1133076" y="930610"/>
                  <a:pt x="1132332" y="926889"/>
                </a:cubicBezTo>
                <a:cubicBezTo>
                  <a:pt x="1131141" y="921159"/>
                  <a:pt x="1129058" y="916211"/>
                  <a:pt x="1126081" y="912043"/>
                </a:cubicBezTo>
                <a:cubicBezTo>
                  <a:pt x="1123104" y="907876"/>
                  <a:pt x="1118621" y="904509"/>
                  <a:pt x="1112631" y="901942"/>
                </a:cubicBezTo>
                <a:cubicBezTo>
                  <a:pt x="1106640" y="899374"/>
                  <a:pt x="1100073" y="898091"/>
                  <a:pt x="1092930" y="898091"/>
                </a:cubicBezTo>
                <a:close/>
                <a:moveTo>
                  <a:pt x="963412" y="898091"/>
                </a:moveTo>
                <a:cubicBezTo>
                  <a:pt x="953217" y="898091"/>
                  <a:pt x="944250" y="899486"/>
                  <a:pt x="936511" y="902277"/>
                </a:cubicBezTo>
                <a:cubicBezTo>
                  <a:pt x="928772" y="905067"/>
                  <a:pt x="922856" y="909048"/>
                  <a:pt x="918763" y="914220"/>
                </a:cubicBezTo>
                <a:cubicBezTo>
                  <a:pt x="914671" y="919392"/>
                  <a:pt x="911731" y="926182"/>
                  <a:pt x="909945" y="934591"/>
                </a:cubicBezTo>
                <a:lnTo>
                  <a:pt x="929591" y="937270"/>
                </a:lnTo>
                <a:cubicBezTo>
                  <a:pt x="931749" y="928861"/>
                  <a:pt x="935079" y="923001"/>
                  <a:pt x="939581" y="919689"/>
                </a:cubicBezTo>
                <a:cubicBezTo>
                  <a:pt x="944083" y="916378"/>
                  <a:pt x="951059" y="914722"/>
                  <a:pt x="960510" y="914722"/>
                </a:cubicBezTo>
                <a:cubicBezTo>
                  <a:pt x="970630" y="914722"/>
                  <a:pt x="978258" y="916992"/>
                  <a:pt x="983392" y="921531"/>
                </a:cubicBezTo>
                <a:cubicBezTo>
                  <a:pt x="987187" y="924880"/>
                  <a:pt x="989085" y="930647"/>
                  <a:pt x="989085" y="938832"/>
                </a:cubicBezTo>
                <a:cubicBezTo>
                  <a:pt x="989085" y="939577"/>
                  <a:pt x="989048" y="941325"/>
                  <a:pt x="988973" y="944079"/>
                </a:cubicBezTo>
                <a:cubicBezTo>
                  <a:pt x="981309" y="946758"/>
                  <a:pt x="969365" y="949064"/>
                  <a:pt x="953143" y="950999"/>
                </a:cubicBezTo>
                <a:cubicBezTo>
                  <a:pt x="945180" y="951967"/>
                  <a:pt x="939227" y="952971"/>
                  <a:pt x="935283" y="954013"/>
                </a:cubicBezTo>
                <a:cubicBezTo>
                  <a:pt x="929926" y="955501"/>
                  <a:pt x="925107" y="957696"/>
                  <a:pt x="920828" y="960599"/>
                </a:cubicBezTo>
                <a:cubicBezTo>
                  <a:pt x="916550" y="963501"/>
                  <a:pt x="913089" y="967352"/>
                  <a:pt x="910448" y="972151"/>
                </a:cubicBezTo>
                <a:cubicBezTo>
                  <a:pt x="907806" y="976951"/>
                  <a:pt x="906485" y="982253"/>
                  <a:pt x="906485" y="988057"/>
                </a:cubicBezTo>
                <a:cubicBezTo>
                  <a:pt x="906485" y="997954"/>
                  <a:pt x="909983" y="1006084"/>
                  <a:pt x="916978" y="1012447"/>
                </a:cubicBezTo>
                <a:cubicBezTo>
                  <a:pt x="923972" y="1018809"/>
                  <a:pt x="933981" y="1021990"/>
                  <a:pt x="947004" y="1021990"/>
                </a:cubicBezTo>
                <a:cubicBezTo>
                  <a:pt x="954892" y="1021990"/>
                  <a:pt x="962277" y="1020688"/>
                  <a:pt x="969160" y="1018083"/>
                </a:cubicBezTo>
                <a:cubicBezTo>
                  <a:pt x="976044" y="1015479"/>
                  <a:pt x="983206" y="1011014"/>
                  <a:pt x="990647" y="1004689"/>
                </a:cubicBezTo>
                <a:cubicBezTo>
                  <a:pt x="991243" y="1010270"/>
                  <a:pt x="992582" y="1015144"/>
                  <a:pt x="994666" y="1019311"/>
                </a:cubicBezTo>
                <a:lnTo>
                  <a:pt x="1015651" y="1019311"/>
                </a:lnTo>
                <a:cubicBezTo>
                  <a:pt x="1013121" y="1014772"/>
                  <a:pt x="1011428" y="1010028"/>
                  <a:pt x="1010572" y="1005080"/>
                </a:cubicBezTo>
                <a:cubicBezTo>
                  <a:pt x="1009716" y="1000131"/>
                  <a:pt x="1009288" y="988318"/>
                  <a:pt x="1009288" y="969640"/>
                </a:cubicBezTo>
                <a:lnTo>
                  <a:pt x="1009288" y="942851"/>
                </a:lnTo>
                <a:cubicBezTo>
                  <a:pt x="1009288" y="933921"/>
                  <a:pt x="1008953" y="927745"/>
                  <a:pt x="1008284" y="924322"/>
                </a:cubicBezTo>
                <a:cubicBezTo>
                  <a:pt x="1007093" y="918815"/>
                  <a:pt x="1005009" y="914257"/>
                  <a:pt x="1002033" y="910648"/>
                </a:cubicBezTo>
                <a:cubicBezTo>
                  <a:pt x="999056" y="907039"/>
                  <a:pt x="994405" y="904044"/>
                  <a:pt x="988080" y="901663"/>
                </a:cubicBezTo>
                <a:cubicBezTo>
                  <a:pt x="981755" y="899281"/>
                  <a:pt x="973532" y="898091"/>
                  <a:pt x="963412" y="898091"/>
                </a:cubicBezTo>
                <a:close/>
                <a:moveTo>
                  <a:pt x="771275" y="898091"/>
                </a:moveTo>
                <a:cubicBezTo>
                  <a:pt x="765098" y="898091"/>
                  <a:pt x="759313" y="898891"/>
                  <a:pt x="753918" y="900491"/>
                </a:cubicBezTo>
                <a:cubicBezTo>
                  <a:pt x="748523" y="902090"/>
                  <a:pt x="744263" y="904044"/>
                  <a:pt x="741137" y="906351"/>
                </a:cubicBezTo>
                <a:cubicBezTo>
                  <a:pt x="736970" y="909327"/>
                  <a:pt x="733677" y="913067"/>
                  <a:pt x="731259" y="917569"/>
                </a:cubicBezTo>
                <a:cubicBezTo>
                  <a:pt x="728840" y="922071"/>
                  <a:pt x="727631" y="926963"/>
                  <a:pt x="727631" y="932247"/>
                </a:cubicBezTo>
                <a:cubicBezTo>
                  <a:pt x="727631" y="938051"/>
                  <a:pt x="729101" y="943353"/>
                  <a:pt x="732040" y="948153"/>
                </a:cubicBezTo>
                <a:cubicBezTo>
                  <a:pt x="734979" y="952952"/>
                  <a:pt x="739295" y="956710"/>
                  <a:pt x="744988" y="959427"/>
                </a:cubicBezTo>
                <a:cubicBezTo>
                  <a:pt x="750681" y="962143"/>
                  <a:pt x="760894" y="965361"/>
                  <a:pt x="775628" y="969082"/>
                </a:cubicBezTo>
                <a:cubicBezTo>
                  <a:pt x="786567" y="971835"/>
                  <a:pt x="793413" y="974105"/>
                  <a:pt x="796166" y="975891"/>
                </a:cubicBezTo>
                <a:cubicBezTo>
                  <a:pt x="800110" y="978495"/>
                  <a:pt x="802082" y="982067"/>
                  <a:pt x="802082" y="986606"/>
                </a:cubicBezTo>
                <a:cubicBezTo>
                  <a:pt x="802082" y="991666"/>
                  <a:pt x="799850" y="996075"/>
                  <a:pt x="795385" y="999833"/>
                </a:cubicBezTo>
                <a:cubicBezTo>
                  <a:pt x="790920" y="1003591"/>
                  <a:pt x="784074" y="1005470"/>
                  <a:pt x="774847" y="1005470"/>
                </a:cubicBezTo>
                <a:cubicBezTo>
                  <a:pt x="765694" y="1005470"/>
                  <a:pt x="758569" y="1003349"/>
                  <a:pt x="753471" y="999108"/>
                </a:cubicBezTo>
                <a:cubicBezTo>
                  <a:pt x="748374" y="994866"/>
                  <a:pt x="745267" y="988764"/>
                  <a:pt x="744151" y="980802"/>
                </a:cubicBezTo>
                <a:lnTo>
                  <a:pt x="724282" y="983927"/>
                </a:lnTo>
                <a:cubicBezTo>
                  <a:pt x="726515" y="996503"/>
                  <a:pt x="731668" y="1005991"/>
                  <a:pt x="739742" y="1012391"/>
                </a:cubicBezTo>
                <a:cubicBezTo>
                  <a:pt x="747816" y="1018790"/>
                  <a:pt x="759555" y="1021990"/>
                  <a:pt x="774958" y="1021990"/>
                </a:cubicBezTo>
                <a:cubicBezTo>
                  <a:pt x="784260" y="1021990"/>
                  <a:pt x="792594" y="1020372"/>
                  <a:pt x="799961" y="1017135"/>
                </a:cubicBezTo>
                <a:cubicBezTo>
                  <a:pt x="807328" y="1013898"/>
                  <a:pt x="812965" y="1009321"/>
                  <a:pt x="816872" y="1003405"/>
                </a:cubicBezTo>
                <a:cubicBezTo>
                  <a:pt x="820779" y="997489"/>
                  <a:pt x="822732" y="991183"/>
                  <a:pt x="822732" y="984485"/>
                </a:cubicBezTo>
                <a:cubicBezTo>
                  <a:pt x="822732" y="977639"/>
                  <a:pt x="821132" y="971909"/>
                  <a:pt x="817932" y="967296"/>
                </a:cubicBezTo>
                <a:cubicBezTo>
                  <a:pt x="814733" y="962682"/>
                  <a:pt x="810324" y="959166"/>
                  <a:pt x="804705" y="956748"/>
                </a:cubicBezTo>
                <a:cubicBezTo>
                  <a:pt x="799087" y="954329"/>
                  <a:pt x="789171" y="951222"/>
                  <a:pt x="774958" y="947427"/>
                </a:cubicBezTo>
                <a:cubicBezTo>
                  <a:pt x="765136" y="944748"/>
                  <a:pt x="759220" y="943037"/>
                  <a:pt x="757211" y="942293"/>
                </a:cubicBezTo>
                <a:cubicBezTo>
                  <a:pt x="753713" y="940879"/>
                  <a:pt x="751146" y="939093"/>
                  <a:pt x="749509" y="936935"/>
                </a:cubicBezTo>
                <a:cubicBezTo>
                  <a:pt x="747872" y="934851"/>
                  <a:pt x="747053" y="932507"/>
                  <a:pt x="747053" y="929903"/>
                </a:cubicBezTo>
                <a:cubicBezTo>
                  <a:pt x="747053" y="925810"/>
                  <a:pt x="749025" y="922238"/>
                  <a:pt x="752969" y="919187"/>
                </a:cubicBezTo>
                <a:cubicBezTo>
                  <a:pt x="756913" y="916136"/>
                  <a:pt x="763499" y="914611"/>
                  <a:pt x="772726" y="914611"/>
                </a:cubicBezTo>
                <a:cubicBezTo>
                  <a:pt x="780539" y="914611"/>
                  <a:pt x="786586" y="916322"/>
                  <a:pt x="790864" y="919745"/>
                </a:cubicBezTo>
                <a:cubicBezTo>
                  <a:pt x="795143" y="923168"/>
                  <a:pt x="797729" y="927931"/>
                  <a:pt x="798622" y="934033"/>
                </a:cubicBezTo>
                <a:lnTo>
                  <a:pt x="818267" y="931354"/>
                </a:lnTo>
                <a:cubicBezTo>
                  <a:pt x="817002" y="923689"/>
                  <a:pt x="814695" y="917569"/>
                  <a:pt x="811347" y="912992"/>
                </a:cubicBezTo>
                <a:cubicBezTo>
                  <a:pt x="807998" y="908416"/>
                  <a:pt x="802808" y="904788"/>
                  <a:pt x="795776" y="902109"/>
                </a:cubicBezTo>
                <a:cubicBezTo>
                  <a:pt x="788744" y="899430"/>
                  <a:pt x="780577" y="898091"/>
                  <a:pt x="771275" y="898091"/>
                </a:cubicBezTo>
                <a:close/>
                <a:moveTo>
                  <a:pt x="699651" y="898091"/>
                </a:moveTo>
                <a:cubicBezTo>
                  <a:pt x="694963" y="898091"/>
                  <a:pt x="690666" y="899430"/>
                  <a:pt x="686759" y="902109"/>
                </a:cubicBezTo>
                <a:cubicBezTo>
                  <a:pt x="682852" y="904788"/>
                  <a:pt x="678592" y="910332"/>
                  <a:pt x="673978" y="918741"/>
                </a:cubicBezTo>
                <a:lnTo>
                  <a:pt x="673978" y="900770"/>
                </a:lnTo>
                <a:lnTo>
                  <a:pt x="655896" y="900770"/>
                </a:lnTo>
                <a:lnTo>
                  <a:pt x="655896" y="1019311"/>
                </a:lnTo>
                <a:lnTo>
                  <a:pt x="675988" y="1019311"/>
                </a:lnTo>
                <a:lnTo>
                  <a:pt x="675988" y="957250"/>
                </a:lnTo>
                <a:cubicBezTo>
                  <a:pt x="675988" y="948767"/>
                  <a:pt x="677104" y="940953"/>
                  <a:pt x="679336" y="933809"/>
                </a:cubicBezTo>
                <a:cubicBezTo>
                  <a:pt x="680825" y="929121"/>
                  <a:pt x="683317" y="925456"/>
                  <a:pt x="686815" y="922815"/>
                </a:cubicBezTo>
                <a:cubicBezTo>
                  <a:pt x="690312" y="920173"/>
                  <a:pt x="694256" y="918852"/>
                  <a:pt x="698647" y="918852"/>
                </a:cubicBezTo>
                <a:cubicBezTo>
                  <a:pt x="703558" y="918852"/>
                  <a:pt x="708469" y="920303"/>
                  <a:pt x="713381" y="923205"/>
                </a:cubicBezTo>
                <a:lnTo>
                  <a:pt x="720301" y="904565"/>
                </a:lnTo>
                <a:cubicBezTo>
                  <a:pt x="713306" y="900249"/>
                  <a:pt x="706423" y="898091"/>
                  <a:pt x="699651" y="898091"/>
                </a:cubicBezTo>
                <a:close/>
                <a:moveTo>
                  <a:pt x="580961" y="898091"/>
                </a:moveTo>
                <a:cubicBezTo>
                  <a:pt x="564590" y="898091"/>
                  <a:pt x="551270" y="903597"/>
                  <a:pt x="541001" y="914611"/>
                </a:cubicBezTo>
                <a:cubicBezTo>
                  <a:pt x="530731" y="925624"/>
                  <a:pt x="525597" y="941102"/>
                  <a:pt x="525597" y="961045"/>
                </a:cubicBezTo>
                <a:cubicBezTo>
                  <a:pt x="525597" y="980318"/>
                  <a:pt x="530676" y="995294"/>
                  <a:pt x="540833" y="1005972"/>
                </a:cubicBezTo>
                <a:cubicBezTo>
                  <a:pt x="550991" y="1016651"/>
                  <a:pt x="564739" y="1021990"/>
                  <a:pt x="582077" y="1021990"/>
                </a:cubicBezTo>
                <a:cubicBezTo>
                  <a:pt x="595844" y="1021990"/>
                  <a:pt x="607155" y="1018641"/>
                  <a:pt x="616010" y="1011944"/>
                </a:cubicBezTo>
                <a:cubicBezTo>
                  <a:pt x="624865" y="1005247"/>
                  <a:pt x="630930" y="995834"/>
                  <a:pt x="634204" y="983704"/>
                </a:cubicBezTo>
                <a:lnTo>
                  <a:pt x="613443" y="981137"/>
                </a:lnTo>
                <a:cubicBezTo>
                  <a:pt x="610392" y="989620"/>
                  <a:pt x="606262" y="995796"/>
                  <a:pt x="601053" y="999666"/>
                </a:cubicBezTo>
                <a:cubicBezTo>
                  <a:pt x="595844" y="1003535"/>
                  <a:pt x="589556" y="1005470"/>
                  <a:pt x="582189" y="1005470"/>
                </a:cubicBezTo>
                <a:cubicBezTo>
                  <a:pt x="572292" y="1005470"/>
                  <a:pt x="564032" y="1002010"/>
                  <a:pt x="557409" y="995089"/>
                </a:cubicBezTo>
                <a:cubicBezTo>
                  <a:pt x="550786" y="988169"/>
                  <a:pt x="547103" y="978197"/>
                  <a:pt x="546358" y="965175"/>
                </a:cubicBezTo>
                <a:lnTo>
                  <a:pt x="634762" y="965175"/>
                </a:lnTo>
                <a:cubicBezTo>
                  <a:pt x="634837" y="962794"/>
                  <a:pt x="634874" y="961008"/>
                  <a:pt x="634874" y="959817"/>
                </a:cubicBezTo>
                <a:cubicBezTo>
                  <a:pt x="634874" y="940246"/>
                  <a:pt x="629851" y="925066"/>
                  <a:pt x="619805" y="914276"/>
                </a:cubicBezTo>
                <a:cubicBezTo>
                  <a:pt x="609759" y="903486"/>
                  <a:pt x="596811" y="898091"/>
                  <a:pt x="580961" y="898091"/>
                </a:cubicBezTo>
                <a:close/>
                <a:moveTo>
                  <a:pt x="321405" y="898091"/>
                </a:moveTo>
                <a:cubicBezTo>
                  <a:pt x="304959" y="898091"/>
                  <a:pt x="292383" y="904602"/>
                  <a:pt x="283677" y="917624"/>
                </a:cubicBezTo>
                <a:lnTo>
                  <a:pt x="283677" y="900770"/>
                </a:lnTo>
                <a:lnTo>
                  <a:pt x="265594" y="900770"/>
                </a:lnTo>
                <a:lnTo>
                  <a:pt x="265594" y="1019311"/>
                </a:lnTo>
                <a:lnTo>
                  <a:pt x="285686" y="1019311"/>
                </a:lnTo>
                <a:lnTo>
                  <a:pt x="285686" y="954571"/>
                </a:lnTo>
                <a:cubicBezTo>
                  <a:pt x="285686" y="939391"/>
                  <a:pt x="288793" y="929084"/>
                  <a:pt x="295006" y="923652"/>
                </a:cubicBezTo>
                <a:cubicBezTo>
                  <a:pt x="301220" y="918220"/>
                  <a:pt x="308605" y="915504"/>
                  <a:pt x="317163" y="915504"/>
                </a:cubicBezTo>
                <a:cubicBezTo>
                  <a:pt x="322521" y="915504"/>
                  <a:pt x="327190" y="916713"/>
                  <a:pt x="331171" y="919131"/>
                </a:cubicBezTo>
                <a:cubicBezTo>
                  <a:pt x="335153" y="921550"/>
                  <a:pt x="337925" y="924787"/>
                  <a:pt x="339487" y="928842"/>
                </a:cubicBezTo>
                <a:cubicBezTo>
                  <a:pt x="341050" y="932898"/>
                  <a:pt x="341831" y="939018"/>
                  <a:pt x="341831" y="947204"/>
                </a:cubicBezTo>
                <a:lnTo>
                  <a:pt x="341831" y="1019311"/>
                </a:lnTo>
                <a:lnTo>
                  <a:pt x="361923" y="1019311"/>
                </a:lnTo>
                <a:lnTo>
                  <a:pt x="361923" y="946423"/>
                </a:lnTo>
                <a:cubicBezTo>
                  <a:pt x="361923" y="937121"/>
                  <a:pt x="361551" y="930610"/>
                  <a:pt x="360807" y="926889"/>
                </a:cubicBezTo>
                <a:cubicBezTo>
                  <a:pt x="359616" y="921159"/>
                  <a:pt x="357533" y="916211"/>
                  <a:pt x="354556" y="912043"/>
                </a:cubicBezTo>
                <a:cubicBezTo>
                  <a:pt x="351580" y="907876"/>
                  <a:pt x="347096" y="904509"/>
                  <a:pt x="341106" y="901942"/>
                </a:cubicBezTo>
                <a:cubicBezTo>
                  <a:pt x="335115" y="899374"/>
                  <a:pt x="328548" y="898091"/>
                  <a:pt x="321405" y="898091"/>
                </a:cubicBezTo>
                <a:close/>
                <a:moveTo>
                  <a:pt x="870283" y="859358"/>
                </a:moveTo>
                <a:lnTo>
                  <a:pt x="850303" y="871413"/>
                </a:lnTo>
                <a:lnTo>
                  <a:pt x="850303" y="900770"/>
                </a:lnTo>
                <a:lnTo>
                  <a:pt x="835569" y="900770"/>
                </a:lnTo>
                <a:lnTo>
                  <a:pt x="835569" y="916397"/>
                </a:lnTo>
                <a:lnTo>
                  <a:pt x="850303" y="916397"/>
                </a:lnTo>
                <a:lnTo>
                  <a:pt x="850303" y="984597"/>
                </a:lnTo>
                <a:cubicBezTo>
                  <a:pt x="850303" y="996652"/>
                  <a:pt x="851121" y="1004559"/>
                  <a:pt x="852758" y="1008317"/>
                </a:cubicBezTo>
                <a:cubicBezTo>
                  <a:pt x="854395" y="1012074"/>
                  <a:pt x="857223" y="1015107"/>
                  <a:pt x="861241" y="1017414"/>
                </a:cubicBezTo>
                <a:cubicBezTo>
                  <a:pt x="865260" y="1019720"/>
                  <a:pt x="870915" y="1020874"/>
                  <a:pt x="878208" y="1020874"/>
                </a:cubicBezTo>
                <a:cubicBezTo>
                  <a:pt x="882673" y="1020874"/>
                  <a:pt x="887733" y="1020279"/>
                  <a:pt x="893388" y="1019088"/>
                </a:cubicBezTo>
                <a:lnTo>
                  <a:pt x="890486" y="1001340"/>
                </a:lnTo>
                <a:cubicBezTo>
                  <a:pt x="886840" y="1001861"/>
                  <a:pt x="883900" y="1002122"/>
                  <a:pt x="881668" y="1002122"/>
                </a:cubicBezTo>
                <a:cubicBezTo>
                  <a:pt x="878692" y="1002122"/>
                  <a:pt x="876403" y="1001638"/>
                  <a:pt x="874803" y="1000671"/>
                </a:cubicBezTo>
                <a:cubicBezTo>
                  <a:pt x="873203" y="999703"/>
                  <a:pt x="872050" y="998401"/>
                  <a:pt x="871343" y="996764"/>
                </a:cubicBezTo>
                <a:cubicBezTo>
                  <a:pt x="870636" y="995127"/>
                  <a:pt x="870283" y="991443"/>
                  <a:pt x="870283" y="985713"/>
                </a:cubicBezTo>
                <a:lnTo>
                  <a:pt x="870283" y="916397"/>
                </a:lnTo>
                <a:lnTo>
                  <a:pt x="890486" y="916397"/>
                </a:lnTo>
                <a:lnTo>
                  <a:pt x="890486" y="900770"/>
                </a:lnTo>
                <a:lnTo>
                  <a:pt x="870283" y="900770"/>
                </a:lnTo>
                <a:close/>
                <a:moveTo>
                  <a:pt x="1814895" y="855675"/>
                </a:moveTo>
                <a:lnTo>
                  <a:pt x="1814895" y="1019311"/>
                </a:lnTo>
                <a:lnTo>
                  <a:pt x="1836549" y="1019311"/>
                </a:lnTo>
                <a:lnTo>
                  <a:pt x="1836549" y="855675"/>
                </a:lnTo>
                <a:close/>
                <a:moveTo>
                  <a:pt x="1649621" y="855675"/>
                </a:moveTo>
                <a:lnTo>
                  <a:pt x="1649621" y="950218"/>
                </a:lnTo>
                <a:cubicBezTo>
                  <a:pt x="1649621" y="967556"/>
                  <a:pt x="1651705" y="981230"/>
                  <a:pt x="1655872" y="991239"/>
                </a:cubicBezTo>
                <a:cubicBezTo>
                  <a:pt x="1660039" y="1001247"/>
                  <a:pt x="1666997" y="1008893"/>
                  <a:pt x="1676745" y="1014177"/>
                </a:cubicBezTo>
                <a:cubicBezTo>
                  <a:pt x="1686493" y="1019460"/>
                  <a:pt x="1699032" y="1022102"/>
                  <a:pt x="1714361" y="1022102"/>
                </a:cubicBezTo>
                <a:cubicBezTo>
                  <a:pt x="1730137" y="1022102"/>
                  <a:pt x="1742881" y="1019069"/>
                  <a:pt x="1752592" y="1013005"/>
                </a:cubicBezTo>
                <a:cubicBezTo>
                  <a:pt x="1762303" y="1006940"/>
                  <a:pt x="1769019" y="999071"/>
                  <a:pt x="1772739" y="989397"/>
                </a:cubicBezTo>
                <a:cubicBezTo>
                  <a:pt x="1776460" y="979723"/>
                  <a:pt x="1778320" y="966663"/>
                  <a:pt x="1778320" y="950218"/>
                </a:cubicBezTo>
                <a:lnTo>
                  <a:pt x="1778320" y="855675"/>
                </a:lnTo>
                <a:lnTo>
                  <a:pt x="1756666" y="855675"/>
                </a:lnTo>
                <a:lnTo>
                  <a:pt x="1756666" y="950106"/>
                </a:lnTo>
                <a:cubicBezTo>
                  <a:pt x="1756666" y="970644"/>
                  <a:pt x="1753280" y="984523"/>
                  <a:pt x="1746508" y="991741"/>
                </a:cubicBezTo>
                <a:cubicBezTo>
                  <a:pt x="1739737" y="998959"/>
                  <a:pt x="1728389" y="1002568"/>
                  <a:pt x="1712464" y="1002568"/>
                </a:cubicBezTo>
                <a:cubicBezTo>
                  <a:pt x="1703162" y="1002568"/>
                  <a:pt x="1695293" y="1000745"/>
                  <a:pt x="1688856" y="997099"/>
                </a:cubicBezTo>
                <a:cubicBezTo>
                  <a:pt x="1682419" y="993452"/>
                  <a:pt x="1677880" y="988262"/>
                  <a:pt x="1675238" y="981527"/>
                </a:cubicBezTo>
                <a:cubicBezTo>
                  <a:pt x="1672597" y="974793"/>
                  <a:pt x="1671276" y="964319"/>
                  <a:pt x="1671276" y="950106"/>
                </a:cubicBezTo>
                <a:lnTo>
                  <a:pt x="1671276" y="855675"/>
                </a:lnTo>
                <a:close/>
                <a:moveTo>
                  <a:pt x="1303931" y="855675"/>
                </a:moveTo>
                <a:lnTo>
                  <a:pt x="1303931" y="878780"/>
                </a:lnTo>
                <a:lnTo>
                  <a:pt x="1324023" y="878780"/>
                </a:lnTo>
                <a:lnTo>
                  <a:pt x="1324023" y="855675"/>
                </a:lnTo>
                <a:close/>
                <a:moveTo>
                  <a:pt x="1246037" y="855675"/>
                </a:moveTo>
                <a:lnTo>
                  <a:pt x="1246037" y="914387"/>
                </a:lnTo>
                <a:cubicBezTo>
                  <a:pt x="1242539" y="909550"/>
                  <a:pt x="1238000" y="905625"/>
                  <a:pt x="1232419" y="902611"/>
                </a:cubicBezTo>
                <a:cubicBezTo>
                  <a:pt x="1226838" y="899598"/>
                  <a:pt x="1220475" y="898091"/>
                  <a:pt x="1213332" y="898091"/>
                </a:cubicBezTo>
                <a:cubicBezTo>
                  <a:pt x="1203583" y="898091"/>
                  <a:pt x="1194765" y="900658"/>
                  <a:pt x="1186877" y="905793"/>
                </a:cubicBezTo>
                <a:cubicBezTo>
                  <a:pt x="1178989" y="910927"/>
                  <a:pt x="1173074" y="918313"/>
                  <a:pt x="1169130" y="927949"/>
                </a:cubicBezTo>
                <a:cubicBezTo>
                  <a:pt x="1165186" y="937586"/>
                  <a:pt x="1163214" y="948320"/>
                  <a:pt x="1163214" y="960152"/>
                </a:cubicBezTo>
                <a:cubicBezTo>
                  <a:pt x="1163214" y="972282"/>
                  <a:pt x="1165390" y="983016"/>
                  <a:pt x="1169743" y="992355"/>
                </a:cubicBezTo>
                <a:cubicBezTo>
                  <a:pt x="1174097" y="1001694"/>
                  <a:pt x="1180236" y="1008968"/>
                  <a:pt x="1188161" y="1014177"/>
                </a:cubicBezTo>
                <a:cubicBezTo>
                  <a:pt x="1196086" y="1019386"/>
                  <a:pt x="1204774" y="1021990"/>
                  <a:pt x="1214224" y="1021990"/>
                </a:cubicBezTo>
                <a:cubicBezTo>
                  <a:pt x="1228810" y="1021990"/>
                  <a:pt x="1239860" y="1016111"/>
                  <a:pt x="1247376" y="1004354"/>
                </a:cubicBezTo>
                <a:lnTo>
                  <a:pt x="1247376" y="1019311"/>
                </a:lnTo>
                <a:lnTo>
                  <a:pt x="1266017" y="1019311"/>
                </a:lnTo>
                <a:lnTo>
                  <a:pt x="1266017" y="855675"/>
                </a:lnTo>
                <a:close/>
                <a:moveTo>
                  <a:pt x="474512" y="855675"/>
                </a:moveTo>
                <a:lnTo>
                  <a:pt x="474512" y="914387"/>
                </a:lnTo>
                <a:cubicBezTo>
                  <a:pt x="471014" y="909550"/>
                  <a:pt x="466475" y="905625"/>
                  <a:pt x="460894" y="902611"/>
                </a:cubicBezTo>
                <a:cubicBezTo>
                  <a:pt x="455313" y="899598"/>
                  <a:pt x="448950" y="898091"/>
                  <a:pt x="441807" y="898091"/>
                </a:cubicBezTo>
                <a:cubicBezTo>
                  <a:pt x="432058" y="898091"/>
                  <a:pt x="423240" y="900658"/>
                  <a:pt x="415352" y="905793"/>
                </a:cubicBezTo>
                <a:cubicBezTo>
                  <a:pt x="407465" y="910927"/>
                  <a:pt x="401549" y="918313"/>
                  <a:pt x="397605" y="927949"/>
                </a:cubicBezTo>
                <a:cubicBezTo>
                  <a:pt x="393661" y="937586"/>
                  <a:pt x="391689" y="948320"/>
                  <a:pt x="391689" y="960152"/>
                </a:cubicBezTo>
                <a:cubicBezTo>
                  <a:pt x="391689" y="972282"/>
                  <a:pt x="393865" y="983016"/>
                  <a:pt x="398219" y="992355"/>
                </a:cubicBezTo>
                <a:cubicBezTo>
                  <a:pt x="402572" y="1001694"/>
                  <a:pt x="408711" y="1008968"/>
                  <a:pt x="416636" y="1014177"/>
                </a:cubicBezTo>
                <a:cubicBezTo>
                  <a:pt x="424561" y="1019386"/>
                  <a:pt x="433249" y="1021990"/>
                  <a:pt x="442700" y="1021990"/>
                </a:cubicBezTo>
                <a:cubicBezTo>
                  <a:pt x="457285" y="1021990"/>
                  <a:pt x="468335" y="1016111"/>
                  <a:pt x="475851" y="1004354"/>
                </a:cubicBezTo>
                <a:lnTo>
                  <a:pt x="475851" y="1019311"/>
                </a:lnTo>
                <a:lnTo>
                  <a:pt x="494492" y="1019311"/>
                </a:lnTo>
                <a:lnTo>
                  <a:pt x="494492" y="855675"/>
                </a:lnTo>
                <a:close/>
                <a:moveTo>
                  <a:pt x="1053304" y="638497"/>
                </a:moveTo>
                <a:cubicBezTo>
                  <a:pt x="1062457" y="638497"/>
                  <a:pt x="1070159" y="642292"/>
                  <a:pt x="1076410" y="649883"/>
                </a:cubicBezTo>
                <a:cubicBezTo>
                  <a:pt x="1082660" y="657473"/>
                  <a:pt x="1085786" y="669379"/>
                  <a:pt x="1085786" y="685601"/>
                </a:cubicBezTo>
                <a:cubicBezTo>
                  <a:pt x="1085786" y="700335"/>
                  <a:pt x="1082716" y="711293"/>
                  <a:pt x="1076577" y="718474"/>
                </a:cubicBezTo>
                <a:cubicBezTo>
                  <a:pt x="1070438" y="725655"/>
                  <a:pt x="1062978" y="729245"/>
                  <a:pt x="1054197" y="729245"/>
                </a:cubicBezTo>
                <a:cubicBezTo>
                  <a:pt x="1045491" y="729245"/>
                  <a:pt x="1037938" y="725487"/>
                  <a:pt x="1031538" y="717971"/>
                </a:cubicBezTo>
                <a:cubicBezTo>
                  <a:pt x="1025138" y="710456"/>
                  <a:pt x="1021939" y="699108"/>
                  <a:pt x="1021939" y="683927"/>
                </a:cubicBezTo>
                <a:cubicBezTo>
                  <a:pt x="1021939" y="668226"/>
                  <a:pt x="1024934" y="656729"/>
                  <a:pt x="1030924" y="649436"/>
                </a:cubicBezTo>
                <a:cubicBezTo>
                  <a:pt x="1036914" y="642144"/>
                  <a:pt x="1044374" y="638497"/>
                  <a:pt x="1053304" y="638497"/>
                </a:cubicBezTo>
                <a:close/>
                <a:moveTo>
                  <a:pt x="456578" y="638497"/>
                </a:moveTo>
                <a:cubicBezTo>
                  <a:pt x="466475" y="638497"/>
                  <a:pt x="474753" y="642274"/>
                  <a:pt x="481413" y="649827"/>
                </a:cubicBezTo>
                <a:cubicBezTo>
                  <a:pt x="488074" y="657380"/>
                  <a:pt x="491404" y="668486"/>
                  <a:pt x="491404" y="683146"/>
                </a:cubicBezTo>
                <a:cubicBezTo>
                  <a:pt x="491404" y="698698"/>
                  <a:pt x="488092" y="710270"/>
                  <a:pt x="481469" y="717860"/>
                </a:cubicBezTo>
                <a:cubicBezTo>
                  <a:pt x="474846" y="725450"/>
                  <a:pt x="466549" y="729245"/>
                  <a:pt x="456578" y="729245"/>
                </a:cubicBezTo>
                <a:cubicBezTo>
                  <a:pt x="446532" y="729245"/>
                  <a:pt x="438197" y="725469"/>
                  <a:pt x="431575" y="717916"/>
                </a:cubicBezTo>
                <a:cubicBezTo>
                  <a:pt x="424952" y="710363"/>
                  <a:pt x="421640" y="698996"/>
                  <a:pt x="421640" y="683815"/>
                </a:cubicBezTo>
                <a:cubicBezTo>
                  <a:pt x="421640" y="668635"/>
                  <a:pt x="424952" y="657287"/>
                  <a:pt x="431575" y="649771"/>
                </a:cubicBezTo>
                <a:cubicBezTo>
                  <a:pt x="438197" y="642255"/>
                  <a:pt x="446532" y="638497"/>
                  <a:pt x="456578" y="638497"/>
                </a:cubicBezTo>
                <a:close/>
                <a:moveTo>
                  <a:pt x="933609" y="638386"/>
                </a:moveTo>
                <a:cubicBezTo>
                  <a:pt x="943804" y="638386"/>
                  <a:pt x="952101" y="642255"/>
                  <a:pt x="958501" y="649994"/>
                </a:cubicBezTo>
                <a:cubicBezTo>
                  <a:pt x="962668" y="654980"/>
                  <a:pt x="965198" y="662459"/>
                  <a:pt x="966091" y="672430"/>
                </a:cubicBezTo>
                <a:lnTo>
                  <a:pt x="899900" y="672430"/>
                </a:lnTo>
                <a:cubicBezTo>
                  <a:pt x="900569" y="662087"/>
                  <a:pt x="904048" y="653827"/>
                  <a:pt x="910336" y="647650"/>
                </a:cubicBezTo>
                <a:cubicBezTo>
                  <a:pt x="916624" y="641474"/>
                  <a:pt x="924382" y="638386"/>
                  <a:pt x="933609" y="638386"/>
                </a:cubicBezTo>
                <a:close/>
                <a:moveTo>
                  <a:pt x="764280" y="624545"/>
                </a:moveTo>
                <a:lnTo>
                  <a:pt x="764280" y="640841"/>
                </a:lnTo>
                <a:lnTo>
                  <a:pt x="812612" y="640841"/>
                </a:lnTo>
                <a:cubicBezTo>
                  <a:pt x="819160" y="640841"/>
                  <a:pt x="826713" y="640618"/>
                  <a:pt x="835271" y="640172"/>
                </a:cubicBezTo>
                <a:lnTo>
                  <a:pt x="759815" y="726790"/>
                </a:lnTo>
                <a:lnTo>
                  <a:pt x="759815" y="743086"/>
                </a:lnTo>
                <a:lnTo>
                  <a:pt x="864739" y="743086"/>
                </a:lnTo>
                <a:lnTo>
                  <a:pt x="864739" y="725785"/>
                </a:lnTo>
                <a:lnTo>
                  <a:pt x="809933" y="725785"/>
                </a:lnTo>
                <a:cubicBezTo>
                  <a:pt x="802045" y="725785"/>
                  <a:pt x="793599" y="726120"/>
                  <a:pt x="784595" y="726790"/>
                </a:cubicBezTo>
                <a:lnTo>
                  <a:pt x="796985" y="713060"/>
                </a:lnTo>
                <a:lnTo>
                  <a:pt x="861167" y="637828"/>
                </a:lnTo>
                <a:lnTo>
                  <a:pt x="861167" y="624545"/>
                </a:lnTo>
                <a:close/>
                <a:moveTo>
                  <a:pt x="722906" y="624545"/>
                </a:moveTo>
                <a:lnTo>
                  <a:pt x="722906" y="743086"/>
                </a:lnTo>
                <a:lnTo>
                  <a:pt x="742997" y="743086"/>
                </a:lnTo>
                <a:lnTo>
                  <a:pt x="742997" y="624545"/>
                </a:lnTo>
                <a:close/>
                <a:moveTo>
                  <a:pt x="608606" y="624545"/>
                </a:moveTo>
                <a:lnTo>
                  <a:pt x="608606" y="743086"/>
                </a:lnTo>
                <a:lnTo>
                  <a:pt x="628697" y="743086"/>
                </a:lnTo>
                <a:lnTo>
                  <a:pt x="628697" y="624545"/>
                </a:lnTo>
                <a:close/>
                <a:moveTo>
                  <a:pt x="360956" y="624545"/>
                </a:moveTo>
                <a:lnTo>
                  <a:pt x="360956" y="743086"/>
                </a:lnTo>
                <a:lnTo>
                  <a:pt x="381048" y="743086"/>
                </a:lnTo>
                <a:lnTo>
                  <a:pt x="381048" y="624545"/>
                </a:lnTo>
                <a:close/>
                <a:moveTo>
                  <a:pt x="933386" y="621866"/>
                </a:moveTo>
                <a:cubicBezTo>
                  <a:pt x="917015" y="621866"/>
                  <a:pt x="903695" y="627372"/>
                  <a:pt x="893425" y="638386"/>
                </a:cubicBezTo>
                <a:cubicBezTo>
                  <a:pt x="883156" y="649399"/>
                  <a:pt x="878022" y="664877"/>
                  <a:pt x="878022" y="684820"/>
                </a:cubicBezTo>
                <a:cubicBezTo>
                  <a:pt x="878022" y="704093"/>
                  <a:pt x="883101" y="719069"/>
                  <a:pt x="893258" y="729748"/>
                </a:cubicBezTo>
                <a:cubicBezTo>
                  <a:pt x="903416" y="740426"/>
                  <a:pt x="917164" y="745765"/>
                  <a:pt x="934502" y="745765"/>
                </a:cubicBezTo>
                <a:cubicBezTo>
                  <a:pt x="948269" y="745765"/>
                  <a:pt x="959580" y="742417"/>
                  <a:pt x="968435" y="735719"/>
                </a:cubicBezTo>
                <a:cubicBezTo>
                  <a:pt x="977290" y="729022"/>
                  <a:pt x="983355" y="719609"/>
                  <a:pt x="986629" y="707479"/>
                </a:cubicBezTo>
                <a:lnTo>
                  <a:pt x="965868" y="704912"/>
                </a:lnTo>
                <a:cubicBezTo>
                  <a:pt x="962817" y="713395"/>
                  <a:pt x="958687" y="719571"/>
                  <a:pt x="953478" y="723441"/>
                </a:cubicBezTo>
                <a:cubicBezTo>
                  <a:pt x="948269" y="727310"/>
                  <a:pt x="941981" y="729245"/>
                  <a:pt x="934614" y="729245"/>
                </a:cubicBezTo>
                <a:cubicBezTo>
                  <a:pt x="924717" y="729245"/>
                  <a:pt x="916457" y="725785"/>
                  <a:pt x="909834" y="718864"/>
                </a:cubicBezTo>
                <a:cubicBezTo>
                  <a:pt x="903211" y="711944"/>
                  <a:pt x="899527" y="701972"/>
                  <a:pt x="898783" y="688950"/>
                </a:cubicBezTo>
                <a:lnTo>
                  <a:pt x="987187" y="688950"/>
                </a:lnTo>
                <a:cubicBezTo>
                  <a:pt x="987262" y="686569"/>
                  <a:pt x="987299" y="684783"/>
                  <a:pt x="987299" y="683592"/>
                </a:cubicBezTo>
                <a:cubicBezTo>
                  <a:pt x="987299" y="664021"/>
                  <a:pt x="982276" y="648841"/>
                  <a:pt x="972230" y="638051"/>
                </a:cubicBezTo>
                <a:cubicBezTo>
                  <a:pt x="962184" y="627261"/>
                  <a:pt x="949236" y="621866"/>
                  <a:pt x="933386" y="621866"/>
                </a:cubicBezTo>
                <a:close/>
                <a:moveTo>
                  <a:pt x="575826" y="621866"/>
                </a:moveTo>
                <a:cubicBezTo>
                  <a:pt x="571138" y="621866"/>
                  <a:pt x="566841" y="623205"/>
                  <a:pt x="562934" y="625884"/>
                </a:cubicBezTo>
                <a:cubicBezTo>
                  <a:pt x="559027" y="628563"/>
                  <a:pt x="554767" y="634107"/>
                  <a:pt x="550153" y="642516"/>
                </a:cubicBezTo>
                <a:lnTo>
                  <a:pt x="550153" y="624545"/>
                </a:lnTo>
                <a:lnTo>
                  <a:pt x="532071" y="624545"/>
                </a:lnTo>
                <a:lnTo>
                  <a:pt x="532071" y="743086"/>
                </a:lnTo>
                <a:lnTo>
                  <a:pt x="552163" y="743086"/>
                </a:lnTo>
                <a:lnTo>
                  <a:pt x="552163" y="681025"/>
                </a:lnTo>
                <a:cubicBezTo>
                  <a:pt x="552163" y="672542"/>
                  <a:pt x="553279" y="664728"/>
                  <a:pt x="555511" y="657584"/>
                </a:cubicBezTo>
                <a:cubicBezTo>
                  <a:pt x="557000" y="652896"/>
                  <a:pt x="559492" y="649231"/>
                  <a:pt x="562990" y="646590"/>
                </a:cubicBezTo>
                <a:cubicBezTo>
                  <a:pt x="566487" y="643948"/>
                  <a:pt x="570431" y="642627"/>
                  <a:pt x="574822" y="642627"/>
                </a:cubicBezTo>
                <a:cubicBezTo>
                  <a:pt x="579733" y="642627"/>
                  <a:pt x="584644" y="644078"/>
                  <a:pt x="589556" y="646980"/>
                </a:cubicBezTo>
                <a:lnTo>
                  <a:pt x="596476" y="628340"/>
                </a:lnTo>
                <a:cubicBezTo>
                  <a:pt x="589481" y="624024"/>
                  <a:pt x="582598" y="621866"/>
                  <a:pt x="575826" y="621866"/>
                </a:cubicBezTo>
                <a:close/>
                <a:moveTo>
                  <a:pt x="456578" y="621866"/>
                </a:moveTo>
                <a:cubicBezTo>
                  <a:pt x="441918" y="621866"/>
                  <a:pt x="429491" y="626256"/>
                  <a:pt x="419296" y="635037"/>
                </a:cubicBezTo>
                <a:cubicBezTo>
                  <a:pt x="407092" y="645604"/>
                  <a:pt x="400990" y="661863"/>
                  <a:pt x="400990" y="683815"/>
                </a:cubicBezTo>
                <a:cubicBezTo>
                  <a:pt x="400990" y="703833"/>
                  <a:pt x="406106" y="719162"/>
                  <a:pt x="416338" y="729803"/>
                </a:cubicBezTo>
                <a:cubicBezTo>
                  <a:pt x="426570" y="740445"/>
                  <a:pt x="439983" y="745765"/>
                  <a:pt x="456578" y="745765"/>
                </a:cubicBezTo>
                <a:cubicBezTo>
                  <a:pt x="466921" y="745765"/>
                  <a:pt x="476465" y="743347"/>
                  <a:pt x="485209" y="738510"/>
                </a:cubicBezTo>
                <a:cubicBezTo>
                  <a:pt x="493952" y="733673"/>
                  <a:pt x="500612" y="726883"/>
                  <a:pt x="505189" y="718139"/>
                </a:cubicBezTo>
                <a:cubicBezTo>
                  <a:pt x="509765" y="709395"/>
                  <a:pt x="512053" y="697396"/>
                  <a:pt x="512053" y="682141"/>
                </a:cubicBezTo>
                <a:cubicBezTo>
                  <a:pt x="512053" y="663314"/>
                  <a:pt x="506882" y="648562"/>
                  <a:pt x="496538" y="637883"/>
                </a:cubicBezTo>
                <a:cubicBezTo>
                  <a:pt x="486195" y="627205"/>
                  <a:pt x="472874" y="621866"/>
                  <a:pt x="456578" y="621866"/>
                </a:cubicBezTo>
                <a:close/>
                <a:moveTo>
                  <a:pt x="328176" y="621866"/>
                </a:moveTo>
                <a:cubicBezTo>
                  <a:pt x="323488" y="621866"/>
                  <a:pt x="319191" y="623205"/>
                  <a:pt x="315284" y="625884"/>
                </a:cubicBezTo>
                <a:cubicBezTo>
                  <a:pt x="311377" y="628563"/>
                  <a:pt x="307117" y="634107"/>
                  <a:pt x="302503" y="642516"/>
                </a:cubicBezTo>
                <a:lnTo>
                  <a:pt x="302503" y="624545"/>
                </a:lnTo>
                <a:lnTo>
                  <a:pt x="284421" y="624545"/>
                </a:lnTo>
                <a:lnTo>
                  <a:pt x="284421" y="743086"/>
                </a:lnTo>
                <a:lnTo>
                  <a:pt x="304513" y="743086"/>
                </a:lnTo>
                <a:lnTo>
                  <a:pt x="304513" y="681025"/>
                </a:lnTo>
                <a:cubicBezTo>
                  <a:pt x="304513" y="672542"/>
                  <a:pt x="305629" y="664728"/>
                  <a:pt x="307861" y="657584"/>
                </a:cubicBezTo>
                <a:cubicBezTo>
                  <a:pt x="309350" y="652896"/>
                  <a:pt x="311842" y="649231"/>
                  <a:pt x="315340" y="646590"/>
                </a:cubicBezTo>
                <a:cubicBezTo>
                  <a:pt x="318837" y="643948"/>
                  <a:pt x="322781" y="642627"/>
                  <a:pt x="327172" y="642627"/>
                </a:cubicBezTo>
                <a:cubicBezTo>
                  <a:pt x="332083" y="642627"/>
                  <a:pt x="336994" y="644078"/>
                  <a:pt x="341906" y="646980"/>
                </a:cubicBezTo>
                <a:lnTo>
                  <a:pt x="348826" y="628340"/>
                </a:lnTo>
                <a:cubicBezTo>
                  <a:pt x="341831" y="624024"/>
                  <a:pt x="334948" y="621866"/>
                  <a:pt x="328176" y="621866"/>
                </a:cubicBezTo>
                <a:close/>
                <a:moveTo>
                  <a:pt x="156466" y="598760"/>
                </a:moveTo>
                <a:lnTo>
                  <a:pt x="198324" y="598760"/>
                </a:lnTo>
                <a:cubicBezTo>
                  <a:pt x="208146" y="598760"/>
                  <a:pt x="214881" y="599244"/>
                  <a:pt x="218527" y="600211"/>
                </a:cubicBezTo>
                <a:cubicBezTo>
                  <a:pt x="224183" y="601774"/>
                  <a:pt x="228741" y="604992"/>
                  <a:pt x="232201" y="609866"/>
                </a:cubicBezTo>
                <a:cubicBezTo>
                  <a:pt x="235661" y="614741"/>
                  <a:pt x="237391" y="620601"/>
                  <a:pt x="237391" y="627447"/>
                </a:cubicBezTo>
                <a:cubicBezTo>
                  <a:pt x="237391" y="636897"/>
                  <a:pt x="234452" y="644227"/>
                  <a:pt x="228573" y="649436"/>
                </a:cubicBezTo>
                <a:cubicBezTo>
                  <a:pt x="222694" y="654645"/>
                  <a:pt x="212760" y="657250"/>
                  <a:pt x="198770" y="657250"/>
                </a:cubicBezTo>
                <a:lnTo>
                  <a:pt x="156466" y="657250"/>
                </a:lnTo>
                <a:close/>
                <a:moveTo>
                  <a:pt x="679783" y="583133"/>
                </a:moveTo>
                <a:lnTo>
                  <a:pt x="659803" y="595188"/>
                </a:lnTo>
                <a:lnTo>
                  <a:pt x="659803" y="624545"/>
                </a:lnTo>
                <a:lnTo>
                  <a:pt x="645069" y="624545"/>
                </a:lnTo>
                <a:lnTo>
                  <a:pt x="645069" y="640172"/>
                </a:lnTo>
                <a:lnTo>
                  <a:pt x="659803" y="640172"/>
                </a:lnTo>
                <a:lnTo>
                  <a:pt x="659803" y="708372"/>
                </a:lnTo>
                <a:cubicBezTo>
                  <a:pt x="659803" y="720427"/>
                  <a:pt x="660621" y="728334"/>
                  <a:pt x="662258" y="732092"/>
                </a:cubicBezTo>
                <a:cubicBezTo>
                  <a:pt x="663895" y="735849"/>
                  <a:pt x="666723" y="738882"/>
                  <a:pt x="670741" y="741189"/>
                </a:cubicBezTo>
                <a:cubicBezTo>
                  <a:pt x="674760" y="743496"/>
                  <a:pt x="680415" y="744649"/>
                  <a:pt x="687708" y="744649"/>
                </a:cubicBezTo>
                <a:cubicBezTo>
                  <a:pt x="692173" y="744649"/>
                  <a:pt x="697233" y="744054"/>
                  <a:pt x="702888" y="742863"/>
                </a:cubicBezTo>
                <a:lnTo>
                  <a:pt x="699986" y="725115"/>
                </a:lnTo>
                <a:cubicBezTo>
                  <a:pt x="696340" y="725636"/>
                  <a:pt x="693400" y="725897"/>
                  <a:pt x="691168" y="725897"/>
                </a:cubicBezTo>
                <a:cubicBezTo>
                  <a:pt x="688192" y="725897"/>
                  <a:pt x="685903" y="725413"/>
                  <a:pt x="684303" y="724446"/>
                </a:cubicBezTo>
                <a:cubicBezTo>
                  <a:pt x="682703" y="723478"/>
                  <a:pt x="681550" y="722176"/>
                  <a:pt x="680843" y="720539"/>
                </a:cubicBezTo>
                <a:cubicBezTo>
                  <a:pt x="680136" y="718902"/>
                  <a:pt x="679783" y="715218"/>
                  <a:pt x="679783" y="709488"/>
                </a:cubicBezTo>
                <a:lnTo>
                  <a:pt x="679783" y="640172"/>
                </a:lnTo>
                <a:lnTo>
                  <a:pt x="699986" y="640172"/>
                </a:lnTo>
                <a:lnTo>
                  <a:pt x="699986" y="624545"/>
                </a:lnTo>
                <a:lnTo>
                  <a:pt x="679783" y="624545"/>
                </a:lnTo>
                <a:close/>
                <a:moveTo>
                  <a:pt x="1084112" y="579450"/>
                </a:moveTo>
                <a:lnTo>
                  <a:pt x="1084112" y="638162"/>
                </a:lnTo>
                <a:cubicBezTo>
                  <a:pt x="1080614" y="633325"/>
                  <a:pt x="1076075" y="629400"/>
                  <a:pt x="1070494" y="626386"/>
                </a:cubicBezTo>
                <a:cubicBezTo>
                  <a:pt x="1064913" y="623373"/>
                  <a:pt x="1058550" y="621866"/>
                  <a:pt x="1051407" y="621866"/>
                </a:cubicBezTo>
                <a:cubicBezTo>
                  <a:pt x="1041658" y="621866"/>
                  <a:pt x="1032840" y="624433"/>
                  <a:pt x="1024952" y="629568"/>
                </a:cubicBezTo>
                <a:cubicBezTo>
                  <a:pt x="1017064" y="634702"/>
                  <a:pt x="1011149" y="642088"/>
                  <a:pt x="1007205" y="651724"/>
                </a:cubicBezTo>
                <a:cubicBezTo>
                  <a:pt x="1003261" y="661361"/>
                  <a:pt x="1001289" y="672095"/>
                  <a:pt x="1001289" y="683927"/>
                </a:cubicBezTo>
                <a:cubicBezTo>
                  <a:pt x="1001289" y="696057"/>
                  <a:pt x="1003465" y="706791"/>
                  <a:pt x="1007819" y="716130"/>
                </a:cubicBezTo>
                <a:cubicBezTo>
                  <a:pt x="1012172" y="725469"/>
                  <a:pt x="1018311" y="732743"/>
                  <a:pt x="1026236" y="737952"/>
                </a:cubicBezTo>
                <a:cubicBezTo>
                  <a:pt x="1034161" y="743161"/>
                  <a:pt x="1042849" y="745765"/>
                  <a:pt x="1052300" y="745765"/>
                </a:cubicBezTo>
                <a:cubicBezTo>
                  <a:pt x="1066885" y="745765"/>
                  <a:pt x="1077935" y="739886"/>
                  <a:pt x="1085451" y="728129"/>
                </a:cubicBezTo>
                <a:lnTo>
                  <a:pt x="1085451" y="743086"/>
                </a:lnTo>
                <a:lnTo>
                  <a:pt x="1104092" y="743086"/>
                </a:lnTo>
                <a:lnTo>
                  <a:pt x="1104092" y="579450"/>
                </a:lnTo>
                <a:close/>
                <a:moveTo>
                  <a:pt x="722906" y="579450"/>
                </a:moveTo>
                <a:lnTo>
                  <a:pt x="722906" y="602555"/>
                </a:lnTo>
                <a:lnTo>
                  <a:pt x="742997" y="602555"/>
                </a:lnTo>
                <a:lnTo>
                  <a:pt x="742997" y="579450"/>
                </a:lnTo>
                <a:close/>
                <a:moveTo>
                  <a:pt x="608606" y="579450"/>
                </a:moveTo>
                <a:lnTo>
                  <a:pt x="608606" y="602555"/>
                </a:lnTo>
                <a:lnTo>
                  <a:pt x="628697" y="602555"/>
                </a:lnTo>
                <a:lnTo>
                  <a:pt x="628697" y="579450"/>
                </a:lnTo>
                <a:close/>
                <a:moveTo>
                  <a:pt x="360956" y="579450"/>
                </a:moveTo>
                <a:lnTo>
                  <a:pt x="360956" y="602555"/>
                </a:lnTo>
                <a:lnTo>
                  <a:pt x="381048" y="602555"/>
                </a:lnTo>
                <a:lnTo>
                  <a:pt x="381048" y="579450"/>
                </a:lnTo>
                <a:close/>
                <a:moveTo>
                  <a:pt x="134811" y="579450"/>
                </a:moveTo>
                <a:lnTo>
                  <a:pt x="134811" y="743086"/>
                </a:lnTo>
                <a:lnTo>
                  <a:pt x="156466" y="743086"/>
                </a:lnTo>
                <a:lnTo>
                  <a:pt x="156466" y="676560"/>
                </a:lnTo>
                <a:lnTo>
                  <a:pt x="198435" y="676560"/>
                </a:lnTo>
                <a:cubicBezTo>
                  <a:pt x="221578" y="676560"/>
                  <a:pt x="237577" y="671742"/>
                  <a:pt x="246432" y="662105"/>
                </a:cubicBezTo>
                <a:cubicBezTo>
                  <a:pt x="255288" y="652469"/>
                  <a:pt x="259715" y="640692"/>
                  <a:pt x="259715" y="626777"/>
                </a:cubicBezTo>
                <a:cubicBezTo>
                  <a:pt x="259715" y="618666"/>
                  <a:pt x="258060" y="611225"/>
                  <a:pt x="254748" y="604453"/>
                </a:cubicBezTo>
                <a:cubicBezTo>
                  <a:pt x="251437" y="597681"/>
                  <a:pt x="247065" y="592416"/>
                  <a:pt x="241633" y="588658"/>
                </a:cubicBezTo>
                <a:cubicBezTo>
                  <a:pt x="236201" y="584901"/>
                  <a:pt x="229466" y="582352"/>
                  <a:pt x="221429" y="581012"/>
                </a:cubicBezTo>
                <a:cubicBezTo>
                  <a:pt x="215699" y="579971"/>
                  <a:pt x="207402" y="579450"/>
                  <a:pt x="196538" y="579450"/>
                </a:cubicBezTo>
                <a:close/>
                <a:moveTo>
                  <a:pt x="967740" y="0"/>
                </a:moveTo>
                <a:cubicBezTo>
                  <a:pt x="1502208" y="0"/>
                  <a:pt x="1935480" y="461091"/>
                  <a:pt x="1935480" y="1029876"/>
                </a:cubicBezTo>
                <a:cubicBezTo>
                  <a:pt x="1935480" y="1598661"/>
                  <a:pt x="1502208" y="2059752"/>
                  <a:pt x="967740" y="2059752"/>
                </a:cubicBezTo>
                <a:cubicBezTo>
                  <a:pt x="633698" y="2059752"/>
                  <a:pt x="339185" y="1879639"/>
                  <a:pt x="165275" y="1605690"/>
                </a:cubicBezTo>
                <a:lnTo>
                  <a:pt x="145907" y="1571761"/>
                </a:lnTo>
                <a:lnTo>
                  <a:pt x="150773" y="1571761"/>
                </a:lnTo>
                <a:lnTo>
                  <a:pt x="150773" y="1556916"/>
                </a:lnTo>
                <a:cubicBezTo>
                  <a:pt x="158736" y="1568599"/>
                  <a:pt x="169712" y="1574440"/>
                  <a:pt x="183701" y="1574440"/>
                </a:cubicBezTo>
                <a:cubicBezTo>
                  <a:pt x="197766" y="1574440"/>
                  <a:pt x="209821" y="1568896"/>
                  <a:pt x="219867" y="1557809"/>
                </a:cubicBezTo>
                <a:cubicBezTo>
                  <a:pt x="229913" y="1546721"/>
                  <a:pt x="234936" y="1531020"/>
                  <a:pt x="234936" y="1510705"/>
                </a:cubicBezTo>
                <a:cubicBezTo>
                  <a:pt x="234936" y="1502147"/>
                  <a:pt x="233745" y="1494110"/>
                  <a:pt x="231364" y="1486594"/>
                </a:cubicBezTo>
                <a:cubicBezTo>
                  <a:pt x="228982" y="1479079"/>
                  <a:pt x="225690" y="1472660"/>
                  <a:pt x="221485" y="1467340"/>
                </a:cubicBezTo>
                <a:cubicBezTo>
                  <a:pt x="217281" y="1462019"/>
                  <a:pt x="211923" y="1457889"/>
                  <a:pt x="205412" y="1454950"/>
                </a:cubicBezTo>
                <a:cubicBezTo>
                  <a:pt x="198901" y="1452010"/>
                  <a:pt x="191999" y="1450541"/>
                  <a:pt x="184706" y="1450541"/>
                </a:cubicBezTo>
                <a:cubicBezTo>
                  <a:pt x="171535" y="1450541"/>
                  <a:pt x="160707" y="1455861"/>
                  <a:pt x="152224" y="1466503"/>
                </a:cubicBezTo>
                <a:lnTo>
                  <a:pt x="152224" y="1408125"/>
                </a:lnTo>
                <a:lnTo>
                  <a:pt x="132132" y="1408125"/>
                </a:lnTo>
                <a:lnTo>
                  <a:pt x="132132" y="1547632"/>
                </a:lnTo>
                <a:lnTo>
                  <a:pt x="116801" y="1520776"/>
                </a:lnTo>
                <a:cubicBezTo>
                  <a:pt x="42312" y="1374850"/>
                  <a:pt x="0" y="1207622"/>
                  <a:pt x="0" y="1029876"/>
                </a:cubicBezTo>
                <a:cubicBezTo>
                  <a:pt x="0" y="461091"/>
                  <a:pt x="433272" y="0"/>
                  <a:pt x="967740" y="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
        <p:nvSpPr>
          <p:cNvPr id="28" name="Freeform 27"/>
          <p:cNvSpPr/>
          <p:nvPr/>
        </p:nvSpPr>
        <p:spPr>
          <a:xfrm>
            <a:off x="9313971" y="5128914"/>
            <a:ext cx="2039829" cy="2059752"/>
          </a:xfrm>
          <a:custGeom>
            <a:avLst/>
            <a:gdLst/>
            <a:ahLst/>
            <a:cxnLst/>
            <a:rect l="l" t="t" r="r" b="b"/>
            <a:pathLst>
              <a:path w="2039829" h="2059752">
                <a:moveTo>
                  <a:pt x="87024" y="1454994"/>
                </a:moveTo>
                <a:lnTo>
                  <a:pt x="102260" y="1488653"/>
                </a:lnTo>
                <a:lnTo>
                  <a:pt x="95724" y="1486576"/>
                </a:lnTo>
                <a:cubicBezTo>
                  <a:pt x="88729" y="1480213"/>
                  <a:pt x="85232" y="1472083"/>
                  <a:pt x="85232" y="1462186"/>
                </a:cubicBezTo>
                <a:close/>
                <a:moveTo>
                  <a:pt x="777320" y="1433946"/>
                </a:moveTo>
                <a:lnTo>
                  <a:pt x="777320" y="1441313"/>
                </a:lnTo>
                <a:cubicBezTo>
                  <a:pt x="777320" y="1450168"/>
                  <a:pt x="776241" y="1456866"/>
                  <a:pt x="774083" y="1461405"/>
                </a:cubicBezTo>
                <a:cubicBezTo>
                  <a:pt x="771255" y="1467284"/>
                  <a:pt x="766828" y="1471916"/>
                  <a:pt x="760800" y="1475302"/>
                </a:cubicBezTo>
                <a:cubicBezTo>
                  <a:pt x="754772" y="1478688"/>
                  <a:pt x="747889" y="1480381"/>
                  <a:pt x="740150" y="1480381"/>
                </a:cubicBezTo>
                <a:cubicBezTo>
                  <a:pt x="732337" y="1480381"/>
                  <a:pt x="726402" y="1478595"/>
                  <a:pt x="722347" y="1475023"/>
                </a:cubicBezTo>
                <a:cubicBezTo>
                  <a:pt x="718291" y="1471451"/>
                  <a:pt x="716263" y="1466986"/>
                  <a:pt x="716263" y="1461628"/>
                </a:cubicBezTo>
                <a:cubicBezTo>
                  <a:pt x="716263" y="1458131"/>
                  <a:pt x="717193" y="1454950"/>
                  <a:pt x="719054" y="1452085"/>
                </a:cubicBezTo>
                <a:cubicBezTo>
                  <a:pt x="720914" y="1449220"/>
                  <a:pt x="723556" y="1447043"/>
                  <a:pt x="726979" y="1445555"/>
                </a:cubicBezTo>
                <a:cubicBezTo>
                  <a:pt x="730402" y="1444067"/>
                  <a:pt x="736243" y="1442727"/>
                  <a:pt x="744503" y="1441536"/>
                </a:cubicBezTo>
                <a:cubicBezTo>
                  <a:pt x="759089" y="1439453"/>
                  <a:pt x="770027" y="1436923"/>
                  <a:pt x="777320" y="1433946"/>
                </a:cubicBezTo>
                <a:close/>
                <a:moveTo>
                  <a:pt x="167720" y="1433946"/>
                </a:moveTo>
                <a:lnTo>
                  <a:pt x="167720" y="1441313"/>
                </a:lnTo>
                <a:cubicBezTo>
                  <a:pt x="167720" y="1450168"/>
                  <a:pt x="166641" y="1456866"/>
                  <a:pt x="164483" y="1461405"/>
                </a:cubicBezTo>
                <a:cubicBezTo>
                  <a:pt x="161655" y="1467284"/>
                  <a:pt x="157228" y="1471916"/>
                  <a:pt x="151200" y="1475302"/>
                </a:cubicBezTo>
                <a:cubicBezTo>
                  <a:pt x="145173" y="1478688"/>
                  <a:pt x="138289" y="1480381"/>
                  <a:pt x="130550" y="1480381"/>
                </a:cubicBezTo>
                <a:cubicBezTo>
                  <a:pt x="122737" y="1480381"/>
                  <a:pt x="116802" y="1478595"/>
                  <a:pt x="112747" y="1475023"/>
                </a:cubicBezTo>
                <a:cubicBezTo>
                  <a:pt x="108691" y="1471451"/>
                  <a:pt x="106663" y="1466986"/>
                  <a:pt x="106663" y="1461628"/>
                </a:cubicBezTo>
                <a:cubicBezTo>
                  <a:pt x="106663" y="1458131"/>
                  <a:pt x="107593" y="1454950"/>
                  <a:pt x="109454" y="1452085"/>
                </a:cubicBezTo>
                <a:cubicBezTo>
                  <a:pt x="111314" y="1449220"/>
                  <a:pt x="113956" y="1447043"/>
                  <a:pt x="117379" y="1445555"/>
                </a:cubicBezTo>
                <a:cubicBezTo>
                  <a:pt x="120802" y="1444067"/>
                  <a:pt x="126643" y="1442727"/>
                  <a:pt x="134903" y="1441536"/>
                </a:cubicBezTo>
                <a:cubicBezTo>
                  <a:pt x="149489" y="1439453"/>
                  <a:pt x="160427" y="1436923"/>
                  <a:pt x="167720" y="1433946"/>
                </a:cubicBezTo>
                <a:close/>
                <a:moveTo>
                  <a:pt x="1708761" y="1388851"/>
                </a:moveTo>
                <a:cubicBezTo>
                  <a:pt x="1717839" y="1388851"/>
                  <a:pt x="1725597" y="1392535"/>
                  <a:pt x="1732034" y="1399902"/>
                </a:cubicBezTo>
                <a:cubicBezTo>
                  <a:pt x="1738471" y="1407269"/>
                  <a:pt x="1741689" y="1418208"/>
                  <a:pt x="1741689" y="1432718"/>
                </a:cubicBezTo>
                <a:cubicBezTo>
                  <a:pt x="1741689" y="1447899"/>
                  <a:pt x="1738564" y="1459042"/>
                  <a:pt x="1732313" y="1466149"/>
                </a:cubicBezTo>
                <a:cubicBezTo>
                  <a:pt x="1726062" y="1473255"/>
                  <a:pt x="1718323" y="1476809"/>
                  <a:pt x="1709096" y="1476809"/>
                </a:cubicBezTo>
                <a:cubicBezTo>
                  <a:pt x="1699794" y="1476809"/>
                  <a:pt x="1692055" y="1473237"/>
                  <a:pt x="1685878" y="1466093"/>
                </a:cubicBezTo>
                <a:cubicBezTo>
                  <a:pt x="1679702" y="1458949"/>
                  <a:pt x="1676614" y="1447601"/>
                  <a:pt x="1676614" y="1432049"/>
                </a:cubicBezTo>
                <a:cubicBezTo>
                  <a:pt x="1676614" y="1417761"/>
                  <a:pt x="1679739" y="1406990"/>
                  <a:pt x="1685990" y="1399734"/>
                </a:cubicBezTo>
                <a:cubicBezTo>
                  <a:pt x="1692241" y="1392479"/>
                  <a:pt x="1699831" y="1388851"/>
                  <a:pt x="1708761" y="1388851"/>
                </a:cubicBezTo>
                <a:close/>
                <a:moveTo>
                  <a:pt x="1289326" y="1388851"/>
                </a:moveTo>
                <a:cubicBezTo>
                  <a:pt x="1298479" y="1388851"/>
                  <a:pt x="1306181" y="1392646"/>
                  <a:pt x="1312432" y="1400237"/>
                </a:cubicBezTo>
                <a:cubicBezTo>
                  <a:pt x="1318682" y="1407827"/>
                  <a:pt x="1321808" y="1419733"/>
                  <a:pt x="1321808" y="1435955"/>
                </a:cubicBezTo>
                <a:cubicBezTo>
                  <a:pt x="1321808" y="1450689"/>
                  <a:pt x="1318738" y="1461647"/>
                  <a:pt x="1312599" y="1468828"/>
                </a:cubicBezTo>
                <a:cubicBezTo>
                  <a:pt x="1306460" y="1476009"/>
                  <a:pt x="1299000" y="1479599"/>
                  <a:pt x="1290219" y="1479599"/>
                </a:cubicBezTo>
                <a:cubicBezTo>
                  <a:pt x="1281512" y="1479599"/>
                  <a:pt x="1273960" y="1475841"/>
                  <a:pt x="1267560" y="1468325"/>
                </a:cubicBezTo>
                <a:cubicBezTo>
                  <a:pt x="1261160" y="1460810"/>
                  <a:pt x="1257960" y="1449462"/>
                  <a:pt x="1257960" y="1434281"/>
                </a:cubicBezTo>
                <a:cubicBezTo>
                  <a:pt x="1257960" y="1418580"/>
                  <a:pt x="1260956" y="1407083"/>
                  <a:pt x="1266946" y="1399790"/>
                </a:cubicBezTo>
                <a:cubicBezTo>
                  <a:pt x="1272936" y="1392498"/>
                  <a:pt x="1280396" y="1388851"/>
                  <a:pt x="1289326" y="1388851"/>
                </a:cubicBezTo>
                <a:close/>
                <a:moveTo>
                  <a:pt x="987875" y="1388851"/>
                </a:moveTo>
                <a:cubicBezTo>
                  <a:pt x="997772" y="1388851"/>
                  <a:pt x="1006050" y="1392628"/>
                  <a:pt x="1012710" y="1400181"/>
                </a:cubicBezTo>
                <a:cubicBezTo>
                  <a:pt x="1019370" y="1407734"/>
                  <a:pt x="1022700" y="1418840"/>
                  <a:pt x="1022700" y="1433500"/>
                </a:cubicBezTo>
                <a:cubicBezTo>
                  <a:pt x="1022700" y="1449052"/>
                  <a:pt x="1019389" y="1460624"/>
                  <a:pt x="1012766" y="1468214"/>
                </a:cubicBezTo>
                <a:cubicBezTo>
                  <a:pt x="1006143" y="1475804"/>
                  <a:pt x="997846" y="1479599"/>
                  <a:pt x="987875" y="1479599"/>
                </a:cubicBezTo>
                <a:cubicBezTo>
                  <a:pt x="977829" y="1479599"/>
                  <a:pt x="969494" y="1475823"/>
                  <a:pt x="962871" y="1468270"/>
                </a:cubicBezTo>
                <a:cubicBezTo>
                  <a:pt x="956249" y="1460717"/>
                  <a:pt x="952937" y="1449350"/>
                  <a:pt x="952937" y="1434169"/>
                </a:cubicBezTo>
                <a:cubicBezTo>
                  <a:pt x="952937" y="1418989"/>
                  <a:pt x="956249" y="1407641"/>
                  <a:pt x="962871" y="1400125"/>
                </a:cubicBezTo>
                <a:cubicBezTo>
                  <a:pt x="969494" y="1392609"/>
                  <a:pt x="977829" y="1388851"/>
                  <a:pt x="987875" y="1388851"/>
                </a:cubicBezTo>
                <a:close/>
                <a:moveTo>
                  <a:pt x="1426806" y="1388740"/>
                </a:moveTo>
                <a:cubicBezTo>
                  <a:pt x="1437001" y="1388740"/>
                  <a:pt x="1445298" y="1392609"/>
                  <a:pt x="1451698" y="1400348"/>
                </a:cubicBezTo>
                <a:cubicBezTo>
                  <a:pt x="1455865" y="1405334"/>
                  <a:pt x="1458395" y="1412813"/>
                  <a:pt x="1459288" y="1422784"/>
                </a:cubicBezTo>
                <a:lnTo>
                  <a:pt x="1393096" y="1422784"/>
                </a:lnTo>
                <a:cubicBezTo>
                  <a:pt x="1393766" y="1412441"/>
                  <a:pt x="1397245" y="1404181"/>
                  <a:pt x="1403533" y="1398004"/>
                </a:cubicBezTo>
                <a:cubicBezTo>
                  <a:pt x="1409821" y="1391828"/>
                  <a:pt x="1417579" y="1388740"/>
                  <a:pt x="1426806" y="1388740"/>
                </a:cubicBezTo>
                <a:close/>
                <a:moveTo>
                  <a:pt x="400003" y="1387958"/>
                </a:moveTo>
                <a:cubicBezTo>
                  <a:pt x="408636" y="1387958"/>
                  <a:pt x="416058" y="1391716"/>
                  <a:pt x="422272" y="1399232"/>
                </a:cubicBezTo>
                <a:cubicBezTo>
                  <a:pt x="428485" y="1406748"/>
                  <a:pt x="431592" y="1418059"/>
                  <a:pt x="431592" y="1433165"/>
                </a:cubicBezTo>
                <a:cubicBezTo>
                  <a:pt x="431592" y="1449015"/>
                  <a:pt x="428411" y="1460717"/>
                  <a:pt x="422049" y="1468270"/>
                </a:cubicBezTo>
                <a:cubicBezTo>
                  <a:pt x="415686" y="1475823"/>
                  <a:pt x="408040" y="1479599"/>
                  <a:pt x="399110" y="1479599"/>
                </a:cubicBezTo>
                <a:cubicBezTo>
                  <a:pt x="390330" y="1479599"/>
                  <a:pt x="382851" y="1475953"/>
                  <a:pt x="376675" y="1468660"/>
                </a:cubicBezTo>
                <a:cubicBezTo>
                  <a:pt x="370498" y="1461368"/>
                  <a:pt x="367410" y="1450094"/>
                  <a:pt x="367410" y="1434839"/>
                </a:cubicBezTo>
                <a:cubicBezTo>
                  <a:pt x="367410" y="1419584"/>
                  <a:pt x="370703" y="1407957"/>
                  <a:pt x="377289" y="1399958"/>
                </a:cubicBezTo>
                <a:cubicBezTo>
                  <a:pt x="383874" y="1391958"/>
                  <a:pt x="391446" y="1387958"/>
                  <a:pt x="400003" y="1387958"/>
                </a:cubicBezTo>
                <a:close/>
                <a:moveTo>
                  <a:pt x="266654" y="1387958"/>
                </a:moveTo>
                <a:cubicBezTo>
                  <a:pt x="275286" y="1387958"/>
                  <a:pt x="282708" y="1391716"/>
                  <a:pt x="288922" y="1399232"/>
                </a:cubicBezTo>
                <a:cubicBezTo>
                  <a:pt x="295135" y="1406748"/>
                  <a:pt x="298242" y="1418059"/>
                  <a:pt x="298242" y="1433165"/>
                </a:cubicBezTo>
                <a:cubicBezTo>
                  <a:pt x="298242" y="1449015"/>
                  <a:pt x="295061" y="1460717"/>
                  <a:pt x="288699" y="1468270"/>
                </a:cubicBezTo>
                <a:cubicBezTo>
                  <a:pt x="282336" y="1475823"/>
                  <a:pt x="274690" y="1479599"/>
                  <a:pt x="265760" y="1479599"/>
                </a:cubicBezTo>
                <a:cubicBezTo>
                  <a:pt x="256980" y="1479599"/>
                  <a:pt x="249501" y="1475953"/>
                  <a:pt x="243325" y="1468660"/>
                </a:cubicBezTo>
                <a:cubicBezTo>
                  <a:pt x="237148" y="1461368"/>
                  <a:pt x="234060" y="1450094"/>
                  <a:pt x="234060" y="1434839"/>
                </a:cubicBezTo>
                <a:cubicBezTo>
                  <a:pt x="234060" y="1419584"/>
                  <a:pt x="237353" y="1407957"/>
                  <a:pt x="243939" y="1399958"/>
                </a:cubicBezTo>
                <a:cubicBezTo>
                  <a:pt x="250524" y="1391958"/>
                  <a:pt x="258096" y="1387958"/>
                  <a:pt x="266654" y="1387958"/>
                </a:cubicBezTo>
                <a:close/>
                <a:moveTo>
                  <a:pt x="1877064" y="1379478"/>
                </a:moveTo>
                <a:lnTo>
                  <a:pt x="1885978" y="1386172"/>
                </a:lnTo>
                <a:cubicBezTo>
                  <a:pt x="1888954" y="1390340"/>
                  <a:pt x="1891038" y="1395288"/>
                  <a:pt x="1892229" y="1401018"/>
                </a:cubicBezTo>
                <a:cubicBezTo>
                  <a:pt x="1892973" y="1404739"/>
                  <a:pt x="1893345" y="1411250"/>
                  <a:pt x="1893345" y="1420552"/>
                </a:cubicBezTo>
                <a:lnTo>
                  <a:pt x="1893345" y="1493440"/>
                </a:lnTo>
                <a:lnTo>
                  <a:pt x="1873253" y="1493440"/>
                </a:lnTo>
                <a:lnTo>
                  <a:pt x="1873253" y="1421333"/>
                </a:lnTo>
                <a:cubicBezTo>
                  <a:pt x="1873253" y="1413147"/>
                  <a:pt x="1872472" y="1407027"/>
                  <a:pt x="1870909" y="1402971"/>
                </a:cubicBezTo>
                <a:lnTo>
                  <a:pt x="1869536" y="1401368"/>
                </a:lnTo>
                <a:close/>
                <a:moveTo>
                  <a:pt x="1616152" y="1374899"/>
                </a:moveTo>
                <a:lnTo>
                  <a:pt x="1616152" y="1493440"/>
                </a:lnTo>
                <a:lnTo>
                  <a:pt x="1636244" y="1493440"/>
                </a:lnTo>
                <a:lnTo>
                  <a:pt x="1636244" y="1374899"/>
                </a:lnTo>
                <a:close/>
                <a:moveTo>
                  <a:pt x="892252" y="1374899"/>
                </a:moveTo>
                <a:lnTo>
                  <a:pt x="892252" y="1493440"/>
                </a:lnTo>
                <a:lnTo>
                  <a:pt x="912344" y="1493440"/>
                </a:lnTo>
                <a:lnTo>
                  <a:pt x="912344" y="1374899"/>
                </a:lnTo>
                <a:close/>
                <a:moveTo>
                  <a:pt x="539828" y="1374899"/>
                </a:moveTo>
                <a:lnTo>
                  <a:pt x="539828" y="1493440"/>
                </a:lnTo>
                <a:lnTo>
                  <a:pt x="559919" y="1493440"/>
                </a:lnTo>
                <a:lnTo>
                  <a:pt x="559919" y="1374899"/>
                </a:lnTo>
                <a:close/>
                <a:moveTo>
                  <a:pt x="1707310" y="1372220"/>
                </a:moveTo>
                <a:cubicBezTo>
                  <a:pt x="1696817" y="1372220"/>
                  <a:pt x="1687683" y="1374824"/>
                  <a:pt x="1679907" y="1380033"/>
                </a:cubicBezTo>
                <a:cubicBezTo>
                  <a:pt x="1672130" y="1385242"/>
                  <a:pt x="1666196" y="1392628"/>
                  <a:pt x="1662103" y="1402190"/>
                </a:cubicBezTo>
                <a:cubicBezTo>
                  <a:pt x="1658010" y="1411752"/>
                  <a:pt x="1655964" y="1422189"/>
                  <a:pt x="1655964" y="1433500"/>
                </a:cubicBezTo>
                <a:cubicBezTo>
                  <a:pt x="1655964" y="1449945"/>
                  <a:pt x="1660429" y="1464047"/>
                  <a:pt x="1669359" y="1475804"/>
                </a:cubicBezTo>
                <a:cubicBezTo>
                  <a:pt x="1678288" y="1487562"/>
                  <a:pt x="1690902" y="1493440"/>
                  <a:pt x="1707198" y="1493440"/>
                </a:cubicBezTo>
                <a:cubicBezTo>
                  <a:pt x="1720295" y="1493440"/>
                  <a:pt x="1731234" y="1488268"/>
                  <a:pt x="1740015" y="1477925"/>
                </a:cubicBezTo>
                <a:cubicBezTo>
                  <a:pt x="1740089" y="1491022"/>
                  <a:pt x="1739606" y="1499617"/>
                  <a:pt x="1738564" y="1503709"/>
                </a:cubicBezTo>
                <a:cubicBezTo>
                  <a:pt x="1736778" y="1510407"/>
                  <a:pt x="1733355" y="1515616"/>
                  <a:pt x="1728294" y="1519336"/>
                </a:cubicBezTo>
                <a:cubicBezTo>
                  <a:pt x="1723234" y="1523057"/>
                  <a:pt x="1716053" y="1524917"/>
                  <a:pt x="1706752" y="1524917"/>
                </a:cubicBezTo>
                <a:cubicBezTo>
                  <a:pt x="1698120" y="1524917"/>
                  <a:pt x="1691311" y="1523057"/>
                  <a:pt x="1686325" y="1519336"/>
                </a:cubicBezTo>
                <a:cubicBezTo>
                  <a:pt x="1682604" y="1516583"/>
                  <a:pt x="1680335" y="1512193"/>
                  <a:pt x="1679516" y="1506165"/>
                </a:cubicBezTo>
                <a:lnTo>
                  <a:pt x="1659982" y="1503263"/>
                </a:lnTo>
                <a:cubicBezTo>
                  <a:pt x="1659685" y="1516062"/>
                  <a:pt x="1663889" y="1525643"/>
                  <a:pt x="1672596" y="1532005"/>
                </a:cubicBezTo>
                <a:cubicBezTo>
                  <a:pt x="1681302" y="1538368"/>
                  <a:pt x="1692725" y="1541549"/>
                  <a:pt x="1706863" y="1541549"/>
                </a:cubicBezTo>
                <a:cubicBezTo>
                  <a:pt x="1718770" y="1541549"/>
                  <a:pt x="1728797" y="1539316"/>
                  <a:pt x="1736945" y="1534852"/>
                </a:cubicBezTo>
                <a:cubicBezTo>
                  <a:pt x="1745094" y="1530387"/>
                  <a:pt x="1751047" y="1524303"/>
                  <a:pt x="1754804" y="1516602"/>
                </a:cubicBezTo>
                <a:cubicBezTo>
                  <a:pt x="1758562" y="1508900"/>
                  <a:pt x="1760441" y="1495821"/>
                  <a:pt x="1760441" y="1477367"/>
                </a:cubicBezTo>
                <a:lnTo>
                  <a:pt x="1760441" y="1374899"/>
                </a:lnTo>
                <a:lnTo>
                  <a:pt x="1741912" y="1374899"/>
                </a:lnTo>
                <a:lnTo>
                  <a:pt x="1741912" y="1389186"/>
                </a:lnTo>
                <a:cubicBezTo>
                  <a:pt x="1732834" y="1377875"/>
                  <a:pt x="1721300" y="1372220"/>
                  <a:pt x="1707310" y="1372220"/>
                </a:cubicBezTo>
                <a:close/>
                <a:moveTo>
                  <a:pt x="1540697" y="1372220"/>
                </a:moveTo>
                <a:cubicBezTo>
                  <a:pt x="1534520" y="1372220"/>
                  <a:pt x="1528735" y="1373020"/>
                  <a:pt x="1523340" y="1374620"/>
                </a:cubicBezTo>
                <a:cubicBezTo>
                  <a:pt x="1517945" y="1376219"/>
                  <a:pt x="1513684" y="1378173"/>
                  <a:pt x="1510559" y="1380480"/>
                </a:cubicBezTo>
                <a:cubicBezTo>
                  <a:pt x="1506392" y="1383456"/>
                  <a:pt x="1503099" y="1387196"/>
                  <a:pt x="1500680" y="1391698"/>
                </a:cubicBezTo>
                <a:cubicBezTo>
                  <a:pt x="1498262" y="1396200"/>
                  <a:pt x="1497053" y="1401092"/>
                  <a:pt x="1497053" y="1406376"/>
                </a:cubicBezTo>
                <a:cubicBezTo>
                  <a:pt x="1497053" y="1412180"/>
                  <a:pt x="1498522" y="1417482"/>
                  <a:pt x="1501462" y="1422282"/>
                </a:cubicBezTo>
                <a:cubicBezTo>
                  <a:pt x="1504401" y="1427082"/>
                  <a:pt x="1508717" y="1430839"/>
                  <a:pt x="1514410" y="1433556"/>
                </a:cubicBezTo>
                <a:cubicBezTo>
                  <a:pt x="1520103" y="1436272"/>
                  <a:pt x="1530316" y="1439490"/>
                  <a:pt x="1545050" y="1443211"/>
                </a:cubicBezTo>
                <a:cubicBezTo>
                  <a:pt x="1555989" y="1445964"/>
                  <a:pt x="1562835" y="1448234"/>
                  <a:pt x="1565588" y="1450020"/>
                </a:cubicBezTo>
                <a:cubicBezTo>
                  <a:pt x="1569532" y="1452624"/>
                  <a:pt x="1571504" y="1456196"/>
                  <a:pt x="1571504" y="1460735"/>
                </a:cubicBezTo>
                <a:cubicBezTo>
                  <a:pt x="1571504" y="1465795"/>
                  <a:pt x="1569272" y="1470204"/>
                  <a:pt x="1564807" y="1473962"/>
                </a:cubicBezTo>
                <a:cubicBezTo>
                  <a:pt x="1560342" y="1477720"/>
                  <a:pt x="1553496" y="1479599"/>
                  <a:pt x="1544268" y="1479599"/>
                </a:cubicBezTo>
                <a:cubicBezTo>
                  <a:pt x="1535116" y="1479599"/>
                  <a:pt x="1527990" y="1477478"/>
                  <a:pt x="1522893" y="1473237"/>
                </a:cubicBezTo>
                <a:cubicBezTo>
                  <a:pt x="1517796" y="1468995"/>
                  <a:pt x="1514689" y="1462893"/>
                  <a:pt x="1513573" y="1454931"/>
                </a:cubicBezTo>
                <a:lnTo>
                  <a:pt x="1493704" y="1458056"/>
                </a:lnTo>
                <a:cubicBezTo>
                  <a:pt x="1495937" y="1470632"/>
                  <a:pt x="1501090" y="1480120"/>
                  <a:pt x="1509164" y="1486520"/>
                </a:cubicBezTo>
                <a:cubicBezTo>
                  <a:pt x="1517238" y="1492919"/>
                  <a:pt x="1528976" y="1496119"/>
                  <a:pt x="1544380" y="1496119"/>
                </a:cubicBezTo>
                <a:cubicBezTo>
                  <a:pt x="1553682" y="1496119"/>
                  <a:pt x="1562016" y="1494501"/>
                  <a:pt x="1569383" y="1491264"/>
                </a:cubicBezTo>
                <a:cubicBezTo>
                  <a:pt x="1576750" y="1488027"/>
                  <a:pt x="1582387" y="1483450"/>
                  <a:pt x="1586294" y="1477534"/>
                </a:cubicBezTo>
                <a:cubicBezTo>
                  <a:pt x="1590201" y="1471618"/>
                  <a:pt x="1592154" y="1465312"/>
                  <a:pt x="1592154" y="1458614"/>
                </a:cubicBezTo>
                <a:cubicBezTo>
                  <a:pt x="1592154" y="1451768"/>
                  <a:pt x="1590554" y="1446038"/>
                  <a:pt x="1587354" y="1441425"/>
                </a:cubicBezTo>
                <a:cubicBezTo>
                  <a:pt x="1584154" y="1436811"/>
                  <a:pt x="1579746" y="1433295"/>
                  <a:pt x="1574127" y="1430877"/>
                </a:cubicBezTo>
                <a:cubicBezTo>
                  <a:pt x="1568509" y="1428458"/>
                  <a:pt x="1558593" y="1425351"/>
                  <a:pt x="1544380" y="1421556"/>
                </a:cubicBezTo>
                <a:cubicBezTo>
                  <a:pt x="1534558" y="1418877"/>
                  <a:pt x="1528642" y="1417166"/>
                  <a:pt x="1526632" y="1416422"/>
                </a:cubicBezTo>
                <a:cubicBezTo>
                  <a:pt x="1523135" y="1415008"/>
                  <a:pt x="1520568" y="1413222"/>
                  <a:pt x="1518930" y="1411064"/>
                </a:cubicBezTo>
                <a:cubicBezTo>
                  <a:pt x="1517294" y="1408980"/>
                  <a:pt x="1516475" y="1406636"/>
                  <a:pt x="1516475" y="1404032"/>
                </a:cubicBezTo>
                <a:cubicBezTo>
                  <a:pt x="1516475" y="1399939"/>
                  <a:pt x="1518447" y="1396367"/>
                  <a:pt x="1522391" y="1393316"/>
                </a:cubicBezTo>
                <a:cubicBezTo>
                  <a:pt x="1526335" y="1390265"/>
                  <a:pt x="1532920" y="1388740"/>
                  <a:pt x="1542148" y="1388740"/>
                </a:cubicBezTo>
                <a:cubicBezTo>
                  <a:pt x="1549961" y="1388740"/>
                  <a:pt x="1556007" y="1390451"/>
                  <a:pt x="1560286" y="1393874"/>
                </a:cubicBezTo>
                <a:cubicBezTo>
                  <a:pt x="1564565" y="1397297"/>
                  <a:pt x="1567151" y="1402060"/>
                  <a:pt x="1568044" y="1408162"/>
                </a:cubicBezTo>
                <a:lnTo>
                  <a:pt x="1587689" y="1405483"/>
                </a:lnTo>
                <a:cubicBezTo>
                  <a:pt x="1586424" y="1397818"/>
                  <a:pt x="1584117" y="1391698"/>
                  <a:pt x="1580769" y="1387121"/>
                </a:cubicBezTo>
                <a:cubicBezTo>
                  <a:pt x="1577420" y="1382545"/>
                  <a:pt x="1572230" y="1378917"/>
                  <a:pt x="1565198" y="1376238"/>
                </a:cubicBezTo>
                <a:cubicBezTo>
                  <a:pt x="1558165" y="1373559"/>
                  <a:pt x="1549998" y="1372220"/>
                  <a:pt x="1540697" y="1372220"/>
                </a:cubicBezTo>
                <a:close/>
                <a:moveTo>
                  <a:pt x="1426583" y="1372220"/>
                </a:moveTo>
                <a:cubicBezTo>
                  <a:pt x="1410212" y="1372220"/>
                  <a:pt x="1396892" y="1377726"/>
                  <a:pt x="1386622" y="1388740"/>
                </a:cubicBezTo>
                <a:cubicBezTo>
                  <a:pt x="1376353" y="1399753"/>
                  <a:pt x="1371219" y="1415231"/>
                  <a:pt x="1371219" y="1435174"/>
                </a:cubicBezTo>
                <a:cubicBezTo>
                  <a:pt x="1371219" y="1454447"/>
                  <a:pt x="1376297" y="1469423"/>
                  <a:pt x="1386455" y="1480101"/>
                </a:cubicBezTo>
                <a:cubicBezTo>
                  <a:pt x="1396612" y="1490780"/>
                  <a:pt x="1410360" y="1496119"/>
                  <a:pt x="1427699" y="1496119"/>
                </a:cubicBezTo>
                <a:cubicBezTo>
                  <a:pt x="1441466" y="1496119"/>
                  <a:pt x="1452776" y="1492770"/>
                  <a:pt x="1461632" y="1486073"/>
                </a:cubicBezTo>
                <a:cubicBezTo>
                  <a:pt x="1470487" y="1479376"/>
                  <a:pt x="1476552" y="1469963"/>
                  <a:pt x="1479826" y="1457833"/>
                </a:cubicBezTo>
                <a:lnTo>
                  <a:pt x="1459064" y="1455266"/>
                </a:lnTo>
                <a:cubicBezTo>
                  <a:pt x="1456014" y="1463749"/>
                  <a:pt x="1451884" y="1469925"/>
                  <a:pt x="1446674" y="1473795"/>
                </a:cubicBezTo>
                <a:cubicBezTo>
                  <a:pt x="1441466" y="1477664"/>
                  <a:pt x="1435178" y="1479599"/>
                  <a:pt x="1427810" y="1479599"/>
                </a:cubicBezTo>
                <a:cubicBezTo>
                  <a:pt x="1417914" y="1479599"/>
                  <a:pt x="1409654" y="1476139"/>
                  <a:pt x="1403031" y="1469218"/>
                </a:cubicBezTo>
                <a:cubicBezTo>
                  <a:pt x="1396408" y="1462298"/>
                  <a:pt x="1392724" y="1452326"/>
                  <a:pt x="1391980" y="1439304"/>
                </a:cubicBezTo>
                <a:lnTo>
                  <a:pt x="1480384" y="1439304"/>
                </a:lnTo>
                <a:cubicBezTo>
                  <a:pt x="1480458" y="1436923"/>
                  <a:pt x="1480496" y="1435137"/>
                  <a:pt x="1480496" y="1433946"/>
                </a:cubicBezTo>
                <a:cubicBezTo>
                  <a:pt x="1480496" y="1414375"/>
                  <a:pt x="1475473" y="1399195"/>
                  <a:pt x="1465427" y="1388405"/>
                </a:cubicBezTo>
                <a:cubicBezTo>
                  <a:pt x="1455381" y="1377615"/>
                  <a:pt x="1442433" y="1372220"/>
                  <a:pt x="1426583" y="1372220"/>
                </a:cubicBezTo>
                <a:close/>
                <a:moveTo>
                  <a:pt x="1119401" y="1372220"/>
                </a:moveTo>
                <a:cubicBezTo>
                  <a:pt x="1102956" y="1372220"/>
                  <a:pt x="1090380" y="1378731"/>
                  <a:pt x="1081674" y="1391753"/>
                </a:cubicBezTo>
                <a:lnTo>
                  <a:pt x="1081674" y="1374899"/>
                </a:lnTo>
                <a:lnTo>
                  <a:pt x="1063591" y="1374899"/>
                </a:lnTo>
                <a:lnTo>
                  <a:pt x="1063591" y="1493440"/>
                </a:lnTo>
                <a:lnTo>
                  <a:pt x="1083683" y="1493440"/>
                </a:lnTo>
                <a:lnTo>
                  <a:pt x="1083683" y="1428700"/>
                </a:lnTo>
                <a:cubicBezTo>
                  <a:pt x="1083683" y="1413520"/>
                  <a:pt x="1086789" y="1403213"/>
                  <a:pt x="1093003" y="1397781"/>
                </a:cubicBezTo>
                <a:cubicBezTo>
                  <a:pt x="1099217" y="1392349"/>
                  <a:pt x="1106602" y="1389633"/>
                  <a:pt x="1115160" y="1389633"/>
                </a:cubicBezTo>
                <a:cubicBezTo>
                  <a:pt x="1120518" y="1389633"/>
                  <a:pt x="1125187" y="1390842"/>
                  <a:pt x="1129168" y="1393260"/>
                </a:cubicBezTo>
                <a:cubicBezTo>
                  <a:pt x="1133149" y="1395679"/>
                  <a:pt x="1135921" y="1398916"/>
                  <a:pt x="1137484" y="1402971"/>
                </a:cubicBezTo>
                <a:cubicBezTo>
                  <a:pt x="1139047" y="1407027"/>
                  <a:pt x="1139828" y="1413147"/>
                  <a:pt x="1139828" y="1421333"/>
                </a:cubicBezTo>
                <a:lnTo>
                  <a:pt x="1139828" y="1493440"/>
                </a:lnTo>
                <a:lnTo>
                  <a:pt x="1159920" y="1493440"/>
                </a:lnTo>
                <a:lnTo>
                  <a:pt x="1159920" y="1420552"/>
                </a:lnTo>
                <a:cubicBezTo>
                  <a:pt x="1159920" y="1411250"/>
                  <a:pt x="1159548" y="1404739"/>
                  <a:pt x="1158804" y="1401018"/>
                </a:cubicBezTo>
                <a:cubicBezTo>
                  <a:pt x="1157613" y="1395288"/>
                  <a:pt x="1155529" y="1390340"/>
                  <a:pt x="1152553" y="1386172"/>
                </a:cubicBezTo>
                <a:cubicBezTo>
                  <a:pt x="1149576" y="1382005"/>
                  <a:pt x="1145093" y="1378638"/>
                  <a:pt x="1139102" y="1376071"/>
                </a:cubicBezTo>
                <a:cubicBezTo>
                  <a:pt x="1133112" y="1373503"/>
                  <a:pt x="1126545" y="1372220"/>
                  <a:pt x="1119401" y="1372220"/>
                </a:cubicBezTo>
                <a:close/>
                <a:moveTo>
                  <a:pt x="987875" y="1372220"/>
                </a:moveTo>
                <a:cubicBezTo>
                  <a:pt x="973215" y="1372220"/>
                  <a:pt x="960788" y="1376610"/>
                  <a:pt x="950593" y="1385391"/>
                </a:cubicBezTo>
                <a:cubicBezTo>
                  <a:pt x="938389" y="1395958"/>
                  <a:pt x="932287" y="1412217"/>
                  <a:pt x="932287" y="1434169"/>
                </a:cubicBezTo>
                <a:cubicBezTo>
                  <a:pt x="932287" y="1454187"/>
                  <a:pt x="937403" y="1469516"/>
                  <a:pt x="947635" y="1480157"/>
                </a:cubicBezTo>
                <a:cubicBezTo>
                  <a:pt x="957867" y="1490799"/>
                  <a:pt x="971280" y="1496119"/>
                  <a:pt x="987875" y="1496119"/>
                </a:cubicBezTo>
                <a:cubicBezTo>
                  <a:pt x="998218" y="1496119"/>
                  <a:pt x="1007762" y="1493701"/>
                  <a:pt x="1016505" y="1488864"/>
                </a:cubicBezTo>
                <a:cubicBezTo>
                  <a:pt x="1025249" y="1484027"/>
                  <a:pt x="1031909" y="1477237"/>
                  <a:pt x="1036486" y="1468493"/>
                </a:cubicBezTo>
                <a:cubicBezTo>
                  <a:pt x="1041062" y="1459749"/>
                  <a:pt x="1043350" y="1447750"/>
                  <a:pt x="1043350" y="1432495"/>
                </a:cubicBezTo>
                <a:cubicBezTo>
                  <a:pt x="1043350" y="1413668"/>
                  <a:pt x="1038178" y="1398916"/>
                  <a:pt x="1027835" y="1388237"/>
                </a:cubicBezTo>
                <a:cubicBezTo>
                  <a:pt x="1017491" y="1377559"/>
                  <a:pt x="1004171" y="1372220"/>
                  <a:pt x="987875" y="1372220"/>
                </a:cubicBezTo>
                <a:close/>
                <a:moveTo>
                  <a:pt x="751759" y="1372220"/>
                </a:moveTo>
                <a:cubicBezTo>
                  <a:pt x="741564" y="1372220"/>
                  <a:pt x="732597" y="1373615"/>
                  <a:pt x="724858" y="1376406"/>
                </a:cubicBezTo>
                <a:cubicBezTo>
                  <a:pt x="717119" y="1379196"/>
                  <a:pt x="711203" y="1383177"/>
                  <a:pt x="707110" y="1388349"/>
                </a:cubicBezTo>
                <a:cubicBezTo>
                  <a:pt x="703018" y="1393521"/>
                  <a:pt x="700078" y="1400311"/>
                  <a:pt x="698292" y="1408720"/>
                </a:cubicBezTo>
                <a:lnTo>
                  <a:pt x="717938" y="1411399"/>
                </a:lnTo>
                <a:cubicBezTo>
                  <a:pt x="720096" y="1402990"/>
                  <a:pt x="723426" y="1397130"/>
                  <a:pt x="727928" y="1393818"/>
                </a:cubicBezTo>
                <a:cubicBezTo>
                  <a:pt x="732430" y="1390507"/>
                  <a:pt x="739406" y="1388851"/>
                  <a:pt x="748857" y="1388851"/>
                </a:cubicBezTo>
                <a:cubicBezTo>
                  <a:pt x="758977" y="1388851"/>
                  <a:pt x="766604" y="1391121"/>
                  <a:pt x="771739" y="1395660"/>
                </a:cubicBezTo>
                <a:cubicBezTo>
                  <a:pt x="775534" y="1399009"/>
                  <a:pt x="777432" y="1404776"/>
                  <a:pt x="777432" y="1412961"/>
                </a:cubicBezTo>
                <a:cubicBezTo>
                  <a:pt x="777432" y="1413706"/>
                  <a:pt x="777394" y="1415454"/>
                  <a:pt x="777320" y="1418208"/>
                </a:cubicBezTo>
                <a:cubicBezTo>
                  <a:pt x="769655" y="1420887"/>
                  <a:pt x="757712" y="1423193"/>
                  <a:pt x="741490" y="1425128"/>
                </a:cubicBezTo>
                <a:cubicBezTo>
                  <a:pt x="733527" y="1426096"/>
                  <a:pt x="727574" y="1427100"/>
                  <a:pt x="723630" y="1428142"/>
                </a:cubicBezTo>
                <a:cubicBezTo>
                  <a:pt x="718272" y="1429630"/>
                  <a:pt x="713454" y="1431825"/>
                  <a:pt x="709175" y="1434728"/>
                </a:cubicBezTo>
                <a:cubicBezTo>
                  <a:pt x="704896" y="1437630"/>
                  <a:pt x="701436" y="1441481"/>
                  <a:pt x="698794" y="1446280"/>
                </a:cubicBezTo>
                <a:cubicBezTo>
                  <a:pt x="696153" y="1451080"/>
                  <a:pt x="694832" y="1456382"/>
                  <a:pt x="694832" y="1462186"/>
                </a:cubicBezTo>
                <a:cubicBezTo>
                  <a:pt x="694832" y="1472083"/>
                  <a:pt x="698329" y="1480213"/>
                  <a:pt x="705324" y="1486576"/>
                </a:cubicBezTo>
                <a:cubicBezTo>
                  <a:pt x="712319" y="1492938"/>
                  <a:pt x="722328" y="1496119"/>
                  <a:pt x="735350" y="1496119"/>
                </a:cubicBezTo>
                <a:cubicBezTo>
                  <a:pt x="743238" y="1496119"/>
                  <a:pt x="750624" y="1494817"/>
                  <a:pt x="757507" y="1492212"/>
                </a:cubicBezTo>
                <a:cubicBezTo>
                  <a:pt x="764391" y="1489608"/>
                  <a:pt x="771553" y="1485143"/>
                  <a:pt x="778994" y="1478818"/>
                </a:cubicBezTo>
                <a:cubicBezTo>
                  <a:pt x="779590" y="1484399"/>
                  <a:pt x="780929" y="1489273"/>
                  <a:pt x="783013" y="1493440"/>
                </a:cubicBezTo>
                <a:lnTo>
                  <a:pt x="803997" y="1493440"/>
                </a:lnTo>
                <a:cubicBezTo>
                  <a:pt x="801467" y="1488901"/>
                  <a:pt x="799774" y="1484157"/>
                  <a:pt x="798919" y="1479209"/>
                </a:cubicBezTo>
                <a:cubicBezTo>
                  <a:pt x="798063" y="1474260"/>
                  <a:pt x="797635" y="1462447"/>
                  <a:pt x="797635" y="1443769"/>
                </a:cubicBezTo>
                <a:lnTo>
                  <a:pt x="797635" y="1416980"/>
                </a:lnTo>
                <a:cubicBezTo>
                  <a:pt x="797635" y="1408050"/>
                  <a:pt x="797300" y="1401874"/>
                  <a:pt x="796630" y="1398451"/>
                </a:cubicBezTo>
                <a:cubicBezTo>
                  <a:pt x="795440" y="1392944"/>
                  <a:pt x="793356" y="1388386"/>
                  <a:pt x="790380" y="1384777"/>
                </a:cubicBezTo>
                <a:cubicBezTo>
                  <a:pt x="787403" y="1381168"/>
                  <a:pt x="782752" y="1378173"/>
                  <a:pt x="776427" y="1375792"/>
                </a:cubicBezTo>
                <a:cubicBezTo>
                  <a:pt x="770102" y="1373410"/>
                  <a:pt x="761879" y="1372220"/>
                  <a:pt x="751759" y="1372220"/>
                </a:cubicBezTo>
                <a:close/>
                <a:moveTo>
                  <a:pt x="635226" y="1372220"/>
                </a:moveTo>
                <a:cubicBezTo>
                  <a:pt x="625032" y="1372220"/>
                  <a:pt x="615600" y="1374620"/>
                  <a:pt x="606930" y="1379419"/>
                </a:cubicBezTo>
                <a:cubicBezTo>
                  <a:pt x="598261" y="1384219"/>
                  <a:pt x="591806" y="1391419"/>
                  <a:pt x="587564" y="1401018"/>
                </a:cubicBezTo>
                <a:cubicBezTo>
                  <a:pt x="583322" y="1410617"/>
                  <a:pt x="581202" y="1421817"/>
                  <a:pt x="581202" y="1434616"/>
                </a:cubicBezTo>
                <a:cubicBezTo>
                  <a:pt x="581202" y="1454410"/>
                  <a:pt x="586132" y="1469609"/>
                  <a:pt x="595992" y="1480213"/>
                </a:cubicBezTo>
                <a:cubicBezTo>
                  <a:pt x="605851" y="1490817"/>
                  <a:pt x="618892" y="1496119"/>
                  <a:pt x="635115" y="1496119"/>
                </a:cubicBezTo>
                <a:cubicBezTo>
                  <a:pt x="648063" y="1496119"/>
                  <a:pt x="658983" y="1492268"/>
                  <a:pt x="667876" y="1484566"/>
                </a:cubicBezTo>
                <a:cubicBezTo>
                  <a:pt x="676768" y="1476864"/>
                  <a:pt x="682293" y="1466205"/>
                  <a:pt x="684451" y="1452587"/>
                </a:cubicBezTo>
                <a:lnTo>
                  <a:pt x="664694" y="1450020"/>
                </a:lnTo>
                <a:cubicBezTo>
                  <a:pt x="663280" y="1460066"/>
                  <a:pt x="659932" y="1467507"/>
                  <a:pt x="654648" y="1472344"/>
                </a:cubicBezTo>
                <a:cubicBezTo>
                  <a:pt x="649365" y="1477181"/>
                  <a:pt x="642779" y="1479599"/>
                  <a:pt x="634891" y="1479599"/>
                </a:cubicBezTo>
                <a:cubicBezTo>
                  <a:pt x="625069" y="1479599"/>
                  <a:pt x="617106" y="1475990"/>
                  <a:pt x="611005" y="1468772"/>
                </a:cubicBezTo>
                <a:cubicBezTo>
                  <a:pt x="604903" y="1461554"/>
                  <a:pt x="601852" y="1449982"/>
                  <a:pt x="601852" y="1434058"/>
                </a:cubicBezTo>
                <a:cubicBezTo>
                  <a:pt x="601852" y="1418356"/>
                  <a:pt x="605014" y="1406878"/>
                  <a:pt x="611339" y="1399623"/>
                </a:cubicBezTo>
                <a:cubicBezTo>
                  <a:pt x="617665" y="1392367"/>
                  <a:pt x="625887" y="1388740"/>
                  <a:pt x="636008" y="1388740"/>
                </a:cubicBezTo>
                <a:cubicBezTo>
                  <a:pt x="642705" y="1388740"/>
                  <a:pt x="648416" y="1390749"/>
                  <a:pt x="653142" y="1394767"/>
                </a:cubicBezTo>
                <a:cubicBezTo>
                  <a:pt x="657867" y="1398786"/>
                  <a:pt x="661160" y="1404776"/>
                  <a:pt x="663020" y="1412738"/>
                </a:cubicBezTo>
                <a:lnTo>
                  <a:pt x="682554" y="1409724"/>
                </a:lnTo>
                <a:cubicBezTo>
                  <a:pt x="680247" y="1397744"/>
                  <a:pt x="675001" y="1388498"/>
                  <a:pt x="666815" y="1381987"/>
                </a:cubicBezTo>
                <a:cubicBezTo>
                  <a:pt x="658630" y="1375475"/>
                  <a:pt x="648100" y="1372220"/>
                  <a:pt x="635226" y="1372220"/>
                </a:cubicBezTo>
                <a:close/>
                <a:moveTo>
                  <a:pt x="401901" y="1372220"/>
                </a:moveTo>
                <a:cubicBezTo>
                  <a:pt x="394162" y="1372220"/>
                  <a:pt x="387576" y="1373727"/>
                  <a:pt x="382144" y="1376740"/>
                </a:cubicBezTo>
                <a:cubicBezTo>
                  <a:pt x="376712" y="1379754"/>
                  <a:pt x="371838" y="1384275"/>
                  <a:pt x="367522" y="1390302"/>
                </a:cubicBezTo>
                <a:lnTo>
                  <a:pt x="367522" y="1374899"/>
                </a:lnTo>
                <a:lnTo>
                  <a:pt x="349216" y="1374899"/>
                </a:lnTo>
                <a:lnTo>
                  <a:pt x="349216" y="1538870"/>
                </a:lnTo>
                <a:lnTo>
                  <a:pt x="369308" y="1538870"/>
                </a:lnTo>
                <a:lnTo>
                  <a:pt x="369308" y="1481162"/>
                </a:lnTo>
                <a:cubicBezTo>
                  <a:pt x="372731" y="1485478"/>
                  <a:pt x="377103" y="1489050"/>
                  <a:pt x="382423" y="1491878"/>
                </a:cubicBezTo>
                <a:cubicBezTo>
                  <a:pt x="387744" y="1494705"/>
                  <a:pt x="393753" y="1496119"/>
                  <a:pt x="400450" y="1496119"/>
                </a:cubicBezTo>
                <a:cubicBezTo>
                  <a:pt x="409603" y="1496119"/>
                  <a:pt x="418328" y="1493533"/>
                  <a:pt x="426625" y="1488361"/>
                </a:cubicBezTo>
                <a:cubicBezTo>
                  <a:pt x="434922" y="1483190"/>
                  <a:pt x="441247" y="1475748"/>
                  <a:pt x="445601" y="1466037"/>
                </a:cubicBezTo>
                <a:cubicBezTo>
                  <a:pt x="449954" y="1456326"/>
                  <a:pt x="452131" y="1445406"/>
                  <a:pt x="452131" y="1433276"/>
                </a:cubicBezTo>
                <a:cubicBezTo>
                  <a:pt x="452131" y="1421966"/>
                  <a:pt x="450158" y="1411566"/>
                  <a:pt x="446215" y="1402078"/>
                </a:cubicBezTo>
                <a:cubicBezTo>
                  <a:pt x="442271" y="1392591"/>
                  <a:pt x="436429" y="1385242"/>
                  <a:pt x="428690" y="1380033"/>
                </a:cubicBezTo>
                <a:cubicBezTo>
                  <a:pt x="420951" y="1374824"/>
                  <a:pt x="412021" y="1372220"/>
                  <a:pt x="401901" y="1372220"/>
                </a:cubicBezTo>
                <a:close/>
                <a:moveTo>
                  <a:pt x="268551" y="1372220"/>
                </a:moveTo>
                <a:cubicBezTo>
                  <a:pt x="260812" y="1372220"/>
                  <a:pt x="254226" y="1373727"/>
                  <a:pt x="248794" y="1376740"/>
                </a:cubicBezTo>
                <a:cubicBezTo>
                  <a:pt x="243362" y="1379754"/>
                  <a:pt x="238488" y="1384275"/>
                  <a:pt x="234172" y="1390302"/>
                </a:cubicBezTo>
                <a:lnTo>
                  <a:pt x="234172" y="1374899"/>
                </a:lnTo>
                <a:lnTo>
                  <a:pt x="215866" y="1374899"/>
                </a:lnTo>
                <a:lnTo>
                  <a:pt x="215866" y="1538870"/>
                </a:lnTo>
                <a:lnTo>
                  <a:pt x="235958" y="1538870"/>
                </a:lnTo>
                <a:lnTo>
                  <a:pt x="235958" y="1481162"/>
                </a:lnTo>
                <a:cubicBezTo>
                  <a:pt x="239381" y="1485478"/>
                  <a:pt x="243753" y="1489050"/>
                  <a:pt x="249073" y="1491878"/>
                </a:cubicBezTo>
                <a:cubicBezTo>
                  <a:pt x="254394" y="1494705"/>
                  <a:pt x="260403" y="1496119"/>
                  <a:pt x="267100" y="1496119"/>
                </a:cubicBezTo>
                <a:cubicBezTo>
                  <a:pt x="276253" y="1496119"/>
                  <a:pt x="284978" y="1493533"/>
                  <a:pt x="293275" y="1488361"/>
                </a:cubicBezTo>
                <a:cubicBezTo>
                  <a:pt x="301572" y="1483190"/>
                  <a:pt x="307897" y="1475748"/>
                  <a:pt x="312251" y="1466037"/>
                </a:cubicBezTo>
                <a:cubicBezTo>
                  <a:pt x="316604" y="1456326"/>
                  <a:pt x="318781" y="1445406"/>
                  <a:pt x="318781" y="1433276"/>
                </a:cubicBezTo>
                <a:cubicBezTo>
                  <a:pt x="318781" y="1421966"/>
                  <a:pt x="316809" y="1411566"/>
                  <a:pt x="312865" y="1402078"/>
                </a:cubicBezTo>
                <a:cubicBezTo>
                  <a:pt x="308921" y="1392591"/>
                  <a:pt x="303079" y="1385242"/>
                  <a:pt x="295340" y="1380033"/>
                </a:cubicBezTo>
                <a:cubicBezTo>
                  <a:pt x="287601" y="1374824"/>
                  <a:pt x="278671" y="1372220"/>
                  <a:pt x="268551" y="1372220"/>
                </a:cubicBezTo>
                <a:close/>
                <a:moveTo>
                  <a:pt x="849130" y="1333487"/>
                </a:moveTo>
                <a:lnTo>
                  <a:pt x="829149" y="1345542"/>
                </a:lnTo>
                <a:lnTo>
                  <a:pt x="829149" y="1374899"/>
                </a:lnTo>
                <a:lnTo>
                  <a:pt x="814415" y="1374899"/>
                </a:lnTo>
                <a:lnTo>
                  <a:pt x="814415" y="1390526"/>
                </a:lnTo>
                <a:lnTo>
                  <a:pt x="829149" y="1390526"/>
                </a:lnTo>
                <a:lnTo>
                  <a:pt x="829149" y="1458726"/>
                </a:lnTo>
                <a:cubicBezTo>
                  <a:pt x="829149" y="1470781"/>
                  <a:pt x="829968" y="1478688"/>
                  <a:pt x="831605" y="1482446"/>
                </a:cubicBezTo>
                <a:cubicBezTo>
                  <a:pt x="833242" y="1486203"/>
                  <a:pt x="836070" y="1489236"/>
                  <a:pt x="840088" y="1491543"/>
                </a:cubicBezTo>
                <a:cubicBezTo>
                  <a:pt x="844107" y="1493849"/>
                  <a:pt x="849762" y="1495003"/>
                  <a:pt x="857055" y="1495003"/>
                </a:cubicBezTo>
                <a:cubicBezTo>
                  <a:pt x="861519" y="1495003"/>
                  <a:pt x="866580" y="1494408"/>
                  <a:pt x="872235" y="1493217"/>
                </a:cubicBezTo>
                <a:lnTo>
                  <a:pt x="869333" y="1475469"/>
                </a:lnTo>
                <a:cubicBezTo>
                  <a:pt x="865687" y="1475990"/>
                  <a:pt x="862747" y="1476251"/>
                  <a:pt x="860515" y="1476251"/>
                </a:cubicBezTo>
                <a:cubicBezTo>
                  <a:pt x="857538" y="1476251"/>
                  <a:pt x="855250" y="1475767"/>
                  <a:pt x="853650" y="1474799"/>
                </a:cubicBezTo>
                <a:cubicBezTo>
                  <a:pt x="852050" y="1473832"/>
                  <a:pt x="850897" y="1472530"/>
                  <a:pt x="850190" y="1470893"/>
                </a:cubicBezTo>
                <a:cubicBezTo>
                  <a:pt x="849483" y="1469256"/>
                  <a:pt x="849130" y="1465572"/>
                  <a:pt x="849130" y="1459842"/>
                </a:cubicBezTo>
                <a:lnTo>
                  <a:pt x="849130" y="1390526"/>
                </a:lnTo>
                <a:lnTo>
                  <a:pt x="869333" y="1390526"/>
                </a:lnTo>
                <a:lnTo>
                  <a:pt x="869333" y="1374899"/>
                </a:lnTo>
                <a:lnTo>
                  <a:pt x="849130" y="1374899"/>
                </a:lnTo>
                <a:close/>
                <a:moveTo>
                  <a:pt x="1616152" y="1329804"/>
                </a:moveTo>
                <a:lnTo>
                  <a:pt x="1616152" y="1352909"/>
                </a:lnTo>
                <a:lnTo>
                  <a:pt x="1636244" y="1352909"/>
                </a:lnTo>
                <a:lnTo>
                  <a:pt x="1636244" y="1329804"/>
                </a:lnTo>
                <a:close/>
                <a:moveTo>
                  <a:pt x="1320133" y="1329804"/>
                </a:moveTo>
                <a:lnTo>
                  <a:pt x="1320133" y="1388516"/>
                </a:lnTo>
                <a:cubicBezTo>
                  <a:pt x="1316636" y="1383680"/>
                  <a:pt x="1312097" y="1379754"/>
                  <a:pt x="1306516" y="1376740"/>
                </a:cubicBezTo>
                <a:cubicBezTo>
                  <a:pt x="1300934" y="1373727"/>
                  <a:pt x="1294572" y="1372220"/>
                  <a:pt x="1287428" y="1372220"/>
                </a:cubicBezTo>
                <a:cubicBezTo>
                  <a:pt x="1277680" y="1372220"/>
                  <a:pt x="1268862" y="1374787"/>
                  <a:pt x="1260974" y="1379922"/>
                </a:cubicBezTo>
                <a:cubicBezTo>
                  <a:pt x="1253086" y="1385056"/>
                  <a:pt x="1247170" y="1392442"/>
                  <a:pt x="1243226" y="1402078"/>
                </a:cubicBezTo>
                <a:cubicBezTo>
                  <a:pt x="1239282" y="1411715"/>
                  <a:pt x="1237310" y="1422449"/>
                  <a:pt x="1237310" y="1434281"/>
                </a:cubicBezTo>
                <a:cubicBezTo>
                  <a:pt x="1237310" y="1446411"/>
                  <a:pt x="1239487" y="1457145"/>
                  <a:pt x="1243840" y="1466484"/>
                </a:cubicBezTo>
                <a:cubicBezTo>
                  <a:pt x="1248194" y="1475823"/>
                  <a:pt x="1254333" y="1483097"/>
                  <a:pt x="1262258" y="1488306"/>
                </a:cubicBezTo>
                <a:cubicBezTo>
                  <a:pt x="1270183" y="1493515"/>
                  <a:pt x="1278871" y="1496119"/>
                  <a:pt x="1288321" y="1496119"/>
                </a:cubicBezTo>
                <a:cubicBezTo>
                  <a:pt x="1302906" y="1496119"/>
                  <a:pt x="1313957" y="1490240"/>
                  <a:pt x="1321473" y="1478483"/>
                </a:cubicBezTo>
                <a:lnTo>
                  <a:pt x="1321473" y="1493440"/>
                </a:lnTo>
                <a:lnTo>
                  <a:pt x="1340114" y="1493440"/>
                </a:lnTo>
                <a:lnTo>
                  <a:pt x="1340114" y="1329804"/>
                </a:lnTo>
                <a:close/>
                <a:moveTo>
                  <a:pt x="892252" y="1329804"/>
                </a:moveTo>
                <a:lnTo>
                  <a:pt x="892252" y="1352909"/>
                </a:lnTo>
                <a:lnTo>
                  <a:pt x="912344" y="1352909"/>
                </a:lnTo>
                <a:lnTo>
                  <a:pt x="912344" y="1329804"/>
                </a:lnTo>
                <a:close/>
                <a:moveTo>
                  <a:pt x="539828" y="1329804"/>
                </a:moveTo>
                <a:lnTo>
                  <a:pt x="539828" y="1352909"/>
                </a:lnTo>
                <a:lnTo>
                  <a:pt x="559919" y="1352909"/>
                </a:lnTo>
                <a:lnTo>
                  <a:pt x="559919" y="1329804"/>
                </a:lnTo>
                <a:close/>
                <a:moveTo>
                  <a:pt x="482119" y="1329804"/>
                </a:moveTo>
                <a:lnTo>
                  <a:pt x="482119" y="1493440"/>
                </a:lnTo>
                <a:lnTo>
                  <a:pt x="502211" y="1493440"/>
                </a:lnTo>
                <a:lnTo>
                  <a:pt x="502211" y="1329804"/>
                </a:lnTo>
                <a:close/>
                <a:moveTo>
                  <a:pt x="206825" y="1112626"/>
                </a:moveTo>
                <a:cubicBezTo>
                  <a:pt x="216722" y="1112626"/>
                  <a:pt x="225000" y="1116403"/>
                  <a:pt x="231660" y="1123956"/>
                </a:cubicBezTo>
                <a:cubicBezTo>
                  <a:pt x="238320" y="1131509"/>
                  <a:pt x="241650" y="1142615"/>
                  <a:pt x="241650" y="1157275"/>
                </a:cubicBezTo>
                <a:cubicBezTo>
                  <a:pt x="241650" y="1172827"/>
                  <a:pt x="238339" y="1184399"/>
                  <a:pt x="231716" y="1191989"/>
                </a:cubicBezTo>
                <a:cubicBezTo>
                  <a:pt x="225093" y="1199579"/>
                  <a:pt x="216796" y="1203374"/>
                  <a:pt x="206825" y="1203374"/>
                </a:cubicBezTo>
                <a:cubicBezTo>
                  <a:pt x="196779" y="1203374"/>
                  <a:pt x="188444" y="1199598"/>
                  <a:pt x="181821" y="1192045"/>
                </a:cubicBezTo>
                <a:cubicBezTo>
                  <a:pt x="175199" y="1184492"/>
                  <a:pt x="171887" y="1173125"/>
                  <a:pt x="171887" y="1157944"/>
                </a:cubicBezTo>
                <a:cubicBezTo>
                  <a:pt x="171887" y="1142764"/>
                  <a:pt x="175199" y="1131416"/>
                  <a:pt x="181821" y="1123900"/>
                </a:cubicBezTo>
                <a:cubicBezTo>
                  <a:pt x="188444" y="1116384"/>
                  <a:pt x="196779" y="1112626"/>
                  <a:pt x="206825" y="1112626"/>
                </a:cubicBezTo>
                <a:close/>
                <a:moveTo>
                  <a:pt x="876142" y="1112515"/>
                </a:moveTo>
                <a:cubicBezTo>
                  <a:pt x="884848" y="1112515"/>
                  <a:pt x="892271" y="1116198"/>
                  <a:pt x="898410" y="1123565"/>
                </a:cubicBezTo>
                <a:cubicBezTo>
                  <a:pt x="904549" y="1130932"/>
                  <a:pt x="907619" y="1142355"/>
                  <a:pt x="907619" y="1157833"/>
                </a:cubicBezTo>
                <a:cubicBezTo>
                  <a:pt x="907619" y="1172939"/>
                  <a:pt x="904419" y="1184306"/>
                  <a:pt x="898020" y="1191933"/>
                </a:cubicBezTo>
                <a:cubicBezTo>
                  <a:pt x="891620" y="1199561"/>
                  <a:pt x="884030" y="1203374"/>
                  <a:pt x="875249" y="1203374"/>
                </a:cubicBezTo>
                <a:cubicBezTo>
                  <a:pt x="864459" y="1203374"/>
                  <a:pt x="855901" y="1198202"/>
                  <a:pt x="849576" y="1187859"/>
                </a:cubicBezTo>
                <a:cubicBezTo>
                  <a:pt x="845706" y="1181534"/>
                  <a:pt x="843772" y="1171265"/>
                  <a:pt x="843772" y="1157051"/>
                </a:cubicBezTo>
                <a:cubicBezTo>
                  <a:pt x="843772" y="1142615"/>
                  <a:pt x="846972" y="1131583"/>
                  <a:pt x="853371" y="1123956"/>
                </a:cubicBezTo>
                <a:cubicBezTo>
                  <a:pt x="859771" y="1116328"/>
                  <a:pt x="867361" y="1112515"/>
                  <a:pt x="876142" y="1112515"/>
                </a:cubicBezTo>
                <a:close/>
                <a:moveTo>
                  <a:pt x="598131" y="1112515"/>
                </a:moveTo>
                <a:cubicBezTo>
                  <a:pt x="608326" y="1112515"/>
                  <a:pt x="616623" y="1116384"/>
                  <a:pt x="623022" y="1124123"/>
                </a:cubicBezTo>
                <a:cubicBezTo>
                  <a:pt x="627190" y="1129109"/>
                  <a:pt x="629720" y="1136588"/>
                  <a:pt x="630613" y="1146559"/>
                </a:cubicBezTo>
                <a:lnTo>
                  <a:pt x="564421" y="1146559"/>
                </a:lnTo>
                <a:cubicBezTo>
                  <a:pt x="565091" y="1136216"/>
                  <a:pt x="568570" y="1127956"/>
                  <a:pt x="574858" y="1121779"/>
                </a:cubicBezTo>
                <a:cubicBezTo>
                  <a:pt x="581146" y="1115603"/>
                  <a:pt x="588904" y="1112515"/>
                  <a:pt x="598131" y="1112515"/>
                </a:cubicBezTo>
                <a:close/>
                <a:moveTo>
                  <a:pt x="1349452" y="1098674"/>
                </a:moveTo>
                <a:lnTo>
                  <a:pt x="1349452" y="1217215"/>
                </a:lnTo>
                <a:lnTo>
                  <a:pt x="1369544" y="1217215"/>
                </a:lnTo>
                <a:lnTo>
                  <a:pt x="1369544" y="1098674"/>
                </a:lnTo>
                <a:close/>
                <a:moveTo>
                  <a:pt x="1166506" y="1098674"/>
                </a:moveTo>
                <a:lnTo>
                  <a:pt x="1211489" y="1217438"/>
                </a:lnTo>
                <a:cubicBezTo>
                  <a:pt x="1210670" y="1219596"/>
                  <a:pt x="1210075" y="1221234"/>
                  <a:pt x="1209703" y="1222350"/>
                </a:cubicBezTo>
                <a:cubicBezTo>
                  <a:pt x="1206875" y="1230312"/>
                  <a:pt x="1204829" y="1235298"/>
                  <a:pt x="1203564" y="1237307"/>
                </a:cubicBezTo>
                <a:cubicBezTo>
                  <a:pt x="1201852" y="1239986"/>
                  <a:pt x="1199657" y="1242070"/>
                  <a:pt x="1196978" y="1243558"/>
                </a:cubicBezTo>
                <a:cubicBezTo>
                  <a:pt x="1194299" y="1245046"/>
                  <a:pt x="1190727" y="1245790"/>
                  <a:pt x="1186262" y="1245790"/>
                </a:cubicBezTo>
                <a:cubicBezTo>
                  <a:pt x="1182988" y="1245790"/>
                  <a:pt x="1179156" y="1245195"/>
                  <a:pt x="1174766" y="1244004"/>
                </a:cubicBezTo>
                <a:lnTo>
                  <a:pt x="1176998" y="1262868"/>
                </a:lnTo>
                <a:cubicBezTo>
                  <a:pt x="1181760" y="1264505"/>
                  <a:pt x="1186076" y="1265324"/>
                  <a:pt x="1189946" y="1265324"/>
                </a:cubicBezTo>
                <a:cubicBezTo>
                  <a:pt x="1196346" y="1265324"/>
                  <a:pt x="1201852" y="1263780"/>
                  <a:pt x="1206466" y="1260692"/>
                </a:cubicBezTo>
                <a:cubicBezTo>
                  <a:pt x="1211080" y="1257603"/>
                  <a:pt x="1215172" y="1252748"/>
                  <a:pt x="1218744" y="1246125"/>
                </a:cubicBezTo>
                <a:cubicBezTo>
                  <a:pt x="1221423" y="1241214"/>
                  <a:pt x="1225181" y="1232247"/>
                  <a:pt x="1230018" y="1219224"/>
                </a:cubicBezTo>
                <a:lnTo>
                  <a:pt x="1275113" y="1098674"/>
                </a:lnTo>
                <a:lnTo>
                  <a:pt x="1255021" y="1098674"/>
                </a:lnTo>
                <a:lnTo>
                  <a:pt x="1229683" y="1167767"/>
                </a:lnTo>
                <a:cubicBezTo>
                  <a:pt x="1226483" y="1176548"/>
                  <a:pt x="1223730" y="1185552"/>
                  <a:pt x="1221423" y="1194779"/>
                </a:cubicBezTo>
                <a:cubicBezTo>
                  <a:pt x="1218893" y="1185180"/>
                  <a:pt x="1216028" y="1176027"/>
                  <a:pt x="1212828" y="1167321"/>
                </a:cubicBezTo>
                <a:lnTo>
                  <a:pt x="1188160" y="1098674"/>
                </a:lnTo>
                <a:close/>
                <a:moveTo>
                  <a:pt x="1063702" y="1098674"/>
                </a:moveTo>
                <a:lnTo>
                  <a:pt x="1063702" y="1217215"/>
                </a:lnTo>
                <a:lnTo>
                  <a:pt x="1083794" y="1217215"/>
                </a:lnTo>
                <a:lnTo>
                  <a:pt x="1083794" y="1098674"/>
                </a:lnTo>
                <a:close/>
                <a:moveTo>
                  <a:pt x="958927" y="1098674"/>
                </a:moveTo>
                <a:lnTo>
                  <a:pt x="958927" y="1217215"/>
                </a:lnTo>
                <a:lnTo>
                  <a:pt x="979019" y="1217215"/>
                </a:lnTo>
                <a:lnTo>
                  <a:pt x="979019" y="1098674"/>
                </a:lnTo>
                <a:close/>
                <a:moveTo>
                  <a:pt x="777952" y="1098674"/>
                </a:moveTo>
                <a:lnTo>
                  <a:pt x="777952" y="1217215"/>
                </a:lnTo>
                <a:lnTo>
                  <a:pt x="798044" y="1217215"/>
                </a:lnTo>
                <a:lnTo>
                  <a:pt x="798044" y="1098674"/>
                </a:lnTo>
                <a:close/>
                <a:moveTo>
                  <a:pt x="662908" y="1098674"/>
                </a:moveTo>
                <a:lnTo>
                  <a:pt x="702980" y="1155600"/>
                </a:lnTo>
                <a:lnTo>
                  <a:pt x="659671" y="1217215"/>
                </a:lnTo>
                <a:lnTo>
                  <a:pt x="684005" y="1217215"/>
                </a:lnTo>
                <a:lnTo>
                  <a:pt x="715147" y="1170446"/>
                </a:lnTo>
                <a:lnTo>
                  <a:pt x="721621" y="1180380"/>
                </a:lnTo>
                <a:lnTo>
                  <a:pt x="745954" y="1217215"/>
                </a:lnTo>
                <a:lnTo>
                  <a:pt x="770623" y="1217215"/>
                </a:lnTo>
                <a:lnTo>
                  <a:pt x="726532" y="1154484"/>
                </a:lnTo>
                <a:lnTo>
                  <a:pt x="767497" y="1098674"/>
                </a:lnTo>
                <a:lnTo>
                  <a:pt x="743499" y="1098674"/>
                </a:lnTo>
                <a:lnTo>
                  <a:pt x="723519" y="1126691"/>
                </a:lnTo>
                <a:cubicBezTo>
                  <a:pt x="720765" y="1130486"/>
                  <a:pt x="717752" y="1134839"/>
                  <a:pt x="714477" y="1139750"/>
                </a:cubicBezTo>
                <a:cubicBezTo>
                  <a:pt x="712394" y="1136178"/>
                  <a:pt x="709640" y="1131751"/>
                  <a:pt x="706217" y="1126467"/>
                </a:cubicBezTo>
                <a:lnTo>
                  <a:pt x="688023" y="1098674"/>
                </a:lnTo>
                <a:close/>
                <a:moveTo>
                  <a:pt x="1452776" y="1095995"/>
                </a:moveTo>
                <a:cubicBezTo>
                  <a:pt x="1436331" y="1095995"/>
                  <a:pt x="1423755" y="1102506"/>
                  <a:pt x="1415048" y="1115528"/>
                </a:cubicBezTo>
                <a:lnTo>
                  <a:pt x="1415048" y="1098674"/>
                </a:lnTo>
                <a:lnTo>
                  <a:pt x="1396966" y="1098674"/>
                </a:lnTo>
                <a:lnTo>
                  <a:pt x="1396966" y="1217215"/>
                </a:lnTo>
                <a:lnTo>
                  <a:pt x="1417058" y="1217215"/>
                </a:lnTo>
                <a:lnTo>
                  <a:pt x="1417058" y="1152475"/>
                </a:lnTo>
                <a:cubicBezTo>
                  <a:pt x="1417058" y="1137295"/>
                  <a:pt x="1420164" y="1126988"/>
                  <a:pt x="1426378" y="1121556"/>
                </a:cubicBezTo>
                <a:cubicBezTo>
                  <a:pt x="1432592" y="1116124"/>
                  <a:pt x="1439977" y="1113408"/>
                  <a:pt x="1448535" y="1113408"/>
                </a:cubicBezTo>
                <a:cubicBezTo>
                  <a:pt x="1453893" y="1113408"/>
                  <a:pt x="1458562" y="1114617"/>
                  <a:pt x="1462543" y="1117035"/>
                </a:cubicBezTo>
                <a:cubicBezTo>
                  <a:pt x="1466524" y="1119454"/>
                  <a:pt x="1469296" y="1122691"/>
                  <a:pt x="1470859" y="1126746"/>
                </a:cubicBezTo>
                <a:cubicBezTo>
                  <a:pt x="1472422" y="1130802"/>
                  <a:pt x="1473203" y="1136922"/>
                  <a:pt x="1473203" y="1145108"/>
                </a:cubicBezTo>
                <a:lnTo>
                  <a:pt x="1473203" y="1217215"/>
                </a:lnTo>
                <a:lnTo>
                  <a:pt x="1493295" y="1217215"/>
                </a:lnTo>
                <a:lnTo>
                  <a:pt x="1493295" y="1144327"/>
                </a:lnTo>
                <a:cubicBezTo>
                  <a:pt x="1493295" y="1135025"/>
                  <a:pt x="1492923" y="1128514"/>
                  <a:pt x="1492179" y="1124793"/>
                </a:cubicBezTo>
                <a:cubicBezTo>
                  <a:pt x="1490988" y="1119063"/>
                  <a:pt x="1488904" y="1114115"/>
                  <a:pt x="1485928" y="1109947"/>
                </a:cubicBezTo>
                <a:cubicBezTo>
                  <a:pt x="1482951" y="1105780"/>
                  <a:pt x="1478468" y="1102413"/>
                  <a:pt x="1472478" y="1099846"/>
                </a:cubicBezTo>
                <a:cubicBezTo>
                  <a:pt x="1466487" y="1097278"/>
                  <a:pt x="1459920" y="1095995"/>
                  <a:pt x="1452776" y="1095995"/>
                </a:cubicBezTo>
                <a:close/>
                <a:moveTo>
                  <a:pt x="597908" y="1095995"/>
                </a:moveTo>
                <a:cubicBezTo>
                  <a:pt x="581537" y="1095995"/>
                  <a:pt x="568216" y="1101501"/>
                  <a:pt x="557947" y="1112515"/>
                </a:cubicBezTo>
                <a:cubicBezTo>
                  <a:pt x="547678" y="1123528"/>
                  <a:pt x="542544" y="1139006"/>
                  <a:pt x="542544" y="1158949"/>
                </a:cubicBezTo>
                <a:cubicBezTo>
                  <a:pt x="542544" y="1178222"/>
                  <a:pt x="547622" y="1193198"/>
                  <a:pt x="557780" y="1203877"/>
                </a:cubicBezTo>
                <a:cubicBezTo>
                  <a:pt x="567937" y="1214555"/>
                  <a:pt x="581685" y="1219894"/>
                  <a:pt x="599024" y="1219894"/>
                </a:cubicBezTo>
                <a:cubicBezTo>
                  <a:pt x="612790" y="1219894"/>
                  <a:pt x="624101" y="1216546"/>
                  <a:pt x="632957" y="1209848"/>
                </a:cubicBezTo>
                <a:cubicBezTo>
                  <a:pt x="641812" y="1203151"/>
                  <a:pt x="647877" y="1193738"/>
                  <a:pt x="651151" y="1181608"/>
                </a:cubicBezTo>
                <a:lnTo>
                  <a:pt x="630389" y="1179041"/>
                </a:lnTo>
                <a:cubicBezTo>
                  <a:pt x="627338" y="1187524"/>
                  <a:pt x="623208" y="1193700"/>
                  <a:pt x="618000" y="1197570"/>
                </a:cubicBezTo>
                <a:cubicBezTo>
                  <a:pt x="612790" y="1201439"/>
                  <a:pt x="606502" y="1203374"/>
                  <a:pt x="599135" y="1203374"/>
                </a:cubicBezTo>
                <a:cubicBezTo>
                  <a:pt x="589238" y="1203374"/>
                  <a:pt x="580978" y="1199914"/>
                  <a:pt x="574356" y="1192993"/>
                </a:cubicBezTo>
                <a:cubicBezTo>
                  <a:pt x="567733" y="1186073"/>
                  <a:pt x="564049" y="1176101"/>
                  <a:pt x="563305" y="1163079"/>
                </a:cubicBezTo>
                <a:lnTo>
                  <a:pt x="651709" y="1163079"/>
                </a:lnTo>
                <a:cubicBezTo>
                  <a:pt x="651784" y="1160698"/>
                  <a:pt x="651821" y="1158912"/>
                  <a:pt x="651821" y="1157721"/>
                </a:cubicBezTo>
                <a:cubicBezTo>
                  <a:pt x="651821" y="1138150"/>
                  <a:pt x="646798" y="1122970"/>
                  <a:pt x="636752" y="1112180"/>
                </a:cubicBezTo>
                <a:cubicBezTo>
                  <a:pt x="626706" y="1101390"/>
                  <a:pt x="613758" y="1095995"/>
                  <a:pt x="597908" y="1095995"/>
                </a:cubicBezTo>
                <a:close/>
                <a:moveTo>
                  <a:pt x="326073" y="1095995"/>
                </a:moveTo>
                <a:cubicBezTo>
                  <a:pt x="321385" y="1095995"/>
                  <a:pt x="317088" y="1097334"/>
                  <a:pt x="313181" y="1100013"/>
                </a:cubicBezTo>
                <a:cubicBezTo>
                  <a:pt x="309274" y="1102692"/>
                  <a:pt x="305014" y="1108236"/>
                  <a:pt x="300400" y="1116645"/>
                </a:cubicBezTo>
                <a:lnTo>
                  <a:pt x="300400" y="1098674"/>
                </a:lnTo>
                <a:lnTo>
                  <a:pt x="282318" y="1098674"/>
                </a:lnTo>
                <a:lnTo>
                  <a:pt x="282318" y="1217215"/>
                </a:lnTo>
                <a:lnTo>
                  <a:pt x="302409" y="1217215"/>
                </a:lnTo>
                <a:lnTo>
                  <a:pt x="302409" y="1155154"/>
                </a:lnTo>
                <a:cubicBezTo>
                  <a:pt x="302409" y="1146671"/>
                  <a:pt x="303526" y="1138857"/>
                  <a:pt x="305758" y="1131713"/>
                </a:cubicBezTo>
                <a:cubicBezTo>
                  <a:pt x="307246" y="1127025"/>
                  <a:pt x="309739" y="1123361"/>
                  <a:pt x="313237" y="1120719"/>
                </a:cubicBezTo>
                <a:cubicBezTo>
                  <a:pt x="316734" y="1118077"/>
                  <a:pt x="320678" y="1116756"/>
                  <a:pt x="325068" y="1116756"/>
                </a:cubicBezTo>
                <a:cubicBezTo>
                  <a:pt x="329980" y="1116756"/>
                  <a:pt x="334891" y="1118207"/>
                  <a:pt x="339802" y="1121109"/>
                </a:cubicBezTo>
                <a:lnTo>
                  <a:pt x="346723" y="1102469"/>
                </a:lnTo>
                <a:cubicBezTo>
                  <a:pt x="339728" y="1098153"/>
                  <a:pt x="332845" y="1095995"/>
                  <a:pt x="326073" y="1095995"/>
                </a:cubicBezTo>
                <a:close/>
                <a:moveTo>
                  <a:pt x="206825" y="1095995"/>
                </a:moveTo>
                <a:cubicBezTo>
                  <a:pt x="192165" y="1095995"/>
                  <a:pt x="179738" y="1100385"/>
                  <a:pt x="169543" y="1109166"/>
                </a:cubicBezTo>
                <a:cubicBezTo>
                  <a:pt x="157339" y="1119733"/>
                  <a:pt x="151237" y="1135992"/>
                  <a:pt x="151237" y="1157944"/>
                </a:cubicBezTo>
                <a:cubicBezTo>
                  <a:pt x="151237" y="1177962"/>
                  <a:pt x="156353" y="1193291"/>
                  <a:pt x="166585" y="1203932"/>
                </a:cubicBezTo>
                <a:cubicBezTo>
                  <a:pt x="176817" y="1214574"/>
                  <a:pt x="190230" y="1219894"/>
                  <a:pt x="206825" y="1219894"/>
                </a:cubicBezTo>
                <a:cubicBezTo>
                  <a:pt x="217168" y="1219894"/>
                  <a:pt x="226712" y="1217476"/>
                  <a:pt x="235455" y="1212639"/>
                </a:cubicBezTo>
                <a:cubicBezTo>
                  <a:pt x="244199" y="1207802"/>
                  <a:pt x="250859" y="1201012"/>
                  <a:pt x="255436" y="1192268"/>
                </a:cubicBezTo>
                <a:cubicBezTo>
                  <a:pt x="260012" y="1183524"/>
                  <a:pt x="262300" y="1171525"/>
                  <a:pt x="262300" y="1156270"/>
                </a:cubicBezTo>
                <a:cubicBezTo>
                  <a:pt x="262300" y="1137443"/>
                  <a:pt x="257128" y="1122691"/>
                  <a:pt x="246785" y="1112012"/>
                </a:cubicBezTo>
                <a:cubicBezTo>
                  <a:pt x="236441" y="1101334"/>
                  <a:pt x="223121" y="1095995"/>
                  <a:pt x="206825" y="1095995"/>
                </a:cubicBezTo>
                <a:close/>
                <a:moveTo>
                  <a:pt x="1134880" y="1057262"/>
                </a:moveTo>
                <a:lnTo>
                  <a:pt x="1114899" y="1069317"/>
                </a:lnTo>
                <a:lnTo>
                  <a:pt x="1114899" y="1098674"/>
                </a:lnTo>
                <a:lnTo>
                  <a:pt x="1100165" y="1098674"/>
                </a:lnTo>
                <a:lnTo>
                  <a:pt x="1100165" y="1114301"/>
                </a:lnTo>
                <a:lnTo>
                  <a:pt x="1114899" y="1114301"/>
                </a:lnTo>
                <a:lnTo>
                  <a:pt x="1114899" y="1182501"/>
                </a:lnTo>
                <a:cubicBezTo>
                  <a:pt x="1114899" y="1194556"/>
                  <a:pt x="1115718" y="1202463"/>
                  <a:pt x="1117355" y="1206221"/>
                </a:cubicBezTo>
                <a:cubicBezTo>
                  <a:pt x="1118992" y="1209978"/>
                  <a:pt x="1121820" y="1213011"/>
                  <a:pt x="1125838" y="1215318"/>
                </a:cubicBezTo>
                <a:cubicBezTo>
                  <a:pt x="1129856" y="1217625"/>
                  <a:pt x="1135512" y="1218778"/>
                  <a:pt x="1142805" y="1218778"/>
                </a:cubicBezTo>
                <a:cubicBezTo>
                  <a:pt x="1147270" y="1218778"/>
                  <a:pt x="1152330" y="1218183"/>
                  <a:pt x="1157985" y="1216992"/>
                </a:cubicBezTo>
                <a:lnTo>
                  <a:pt x="1155083" y="1199244"/>
                </a:lnTo>
                <a:cubicBezTo>
                  <a:pt x="1151437" y="1199765"/>
                  <a:pt x="1148497" y="1200026"/>
                  <a:pt x="1146265" y="1200026"/>
                </a:cubicBezTo>
                <a:cubicBezTo>
                  <a:pt x="1143288" y="1200026"/>
                  <a:pt x="1141000" y="1199542"/>
                  <a:pt x="1139400" y="1198575"/>
                </a:cubicBezTo>
                <a:cubicBezTo>
                  <a:pt x="1137800" y="1197607"/>
                  <a:pt x="1136647" y="1196305"/>
                  <a:pt x="1135940" y="1194668"/>
                </a:cubicBezTo>
                <a:cubicBezTo>
                  <a:pt x="1135233" y="1193031"/>
                  <a:pt x="1134880" y="1189347"/>
                  <a:pt x="1134880" y="1183617"/>
                </a:cubicBezTo>
                <a:lnTo>
                  <a:pt x="1134880" y="1114301"/>
                </a:lnTo>
                <a:lnTo>
                  <a:pt x="1155083" y="1114301"/>
                </a:lnTo>
                <a:lnTo>
                  <a:pt x="1155083" y="1098674"/>
                </a:lnTo>
                <a:lnTo>
                  <a:pt x="1134880" y="1098674"/>
                </a:lnTo>
                <a:close/>
                <a:moveTo>
                  <a:pt x="1349452" y="1053579"/>
                </a:moveTo>
                <a:lnTo>
                  <a:pt x="1349452" y="1076684"/>
                </a:lnTo>
                <a:lnTo>
                  <a:pt x="1369544" y="1076684"/>
                </a:lnTo>
                <a:lnTo>
                  <a:pt x="1369544" y="1053579"/>
                </a:lnTo>
                <a:close/>
                <a:moveTo>
                  <a:pt x="1063702" y="1053579"/>
                </a:moveTo>
                <a:lnTo>
                  <a:pt x="1063702" y="1076684"/>
                </a:lnTo>
                <a:lnTo>
                  <a:pt x="1083794" y="1076684"/>
                </a:lnTo>
                <a:lnTo>
                  <a:pt x="1083794" y="1053579"/>
                </a:lnTo>
                <a:close/>
                <a:moveTo>
                  <a:pt x="1005994" y="1053579"/>
                </a:moveTo>
                <a:lnTo>
                  <a:pt x="1005994" y="1217215"/>
                </a:lnTo>
                <a:lnTo>
                  <a:pt x="1026086" y="1217215"/>
                </a:lnTo>
                <a:lnTo>
                  <a:pt x="1026086" y="1053579"/>
                </a:lnTo>
                <a:close/>
                <a:moveTo>
                  <a:pt x="958927" y="1053579"/>
                </a:moveTo>
                <a:lnTo>
                  <a:pt x="958927" y="1076684"/>
                </a:lnTo>
                <a:lnTo>
                  <a:pt x="979019" y="1076684"/>
                </a:lnTo>
                <a:lnTo>
                  <a:pt x="979019" y="1053579"/>
                </a:lnTo>
                <a:close/>
                <a:moveTo>
                  <a:pt x="825354" y="1053579"/>
                </a:moveTo>
                <a:lnTo>
                  <a:pt x="825354" y="1217215"/>
                </a:lnTo>
                <a:lnTo>
                  <a:pt x="843995" y="1217215"/>
                </a:lnTo>
                <a:lnTo>
                  <a:pt x="843995" y="1202370"/>
                </a:lnTo>
                <a:cubicBezTo>
                  <a:pt x="851957" y="1214053"/>
                  <a:pt x="862933" y="1219894"/>
                  <a:pt x="876923" y="1219894"/>
                </a:cubicBezTo>
                <a:cubicBezTo>
                  <a:pt x="890987" y="1219894"/>
                  <a:pt x="903042" y="1214350"/>
                  <a:pt x="913088" y="1203263"/>
                </a:cubicBezTo>
                <a:cubicBezTo>
                  <a:pt x="923134" y="1192175"/>
                  <a:pt x="928157" y="1176474"/>
                  <a:pt x="928157" y="1156159"/>
                </a:cubicBezTo>
                <a:cubicBezTo>
                  <a:pt x="928157" y="1147601"/>
                  <a:pt x="926967" y="1139564"/>
                  <a:pt x="924585" y="1132048"/>
                </a:cubicBezTo>
                <a:cubicBezTo>
                  <a:pt x="922204" y="1124533"/>
                  <a:pt x="918911" y="1118114"/>
                  <a:pt x="914707" y="1112794"/>
                </a:cubicBezTo>
                <a:cubicBezTo>
                  <a:pt x="910502" y="1107473"/>
                  <a:pt x="905145" y="1103343"/>
                  <a:pt x="898633" y="1100404"/>
                </a:cubicBezTo>
                <a:cubicBezTo>
                  <a:pt x="892122" y="1097464"/>
                  <a:pt x="885220" y="1095995"/>
                  <a:pt x="877928" y="1095995"/>
                </a:cubicBezTo>
                <a:cubicBezTo>
                  <a:pt x="864756" y="1095995"/>
                  <a:pt x="853929" y="1101315"/>
                  <a:pt x="845446" y="1111957"/>
                </a:cubicBezTo>
                <a:lnTo>
                  <a:pt x="845446" y="1053579"/>
                </a:lnTo>
                <a:close/>
                <a:moveTo>
                  <a:pt x="777952" y="1053579"/>
                </a:moveTo>
                <a:lnTo>
                  <a:pt x="777952" y="1076684"/>
                </a:lnTo>
                <a:lnTo>
                  <a:pt x="798044" y="1076684"/>
                </a:lnTo>
                <a:lnTo>
                  <a:pt x="798044" y="1053579"/>
                </a:lnTo>
                <a:close/>
                <a:moveTo>
                  <a:pt x="491644" y="1053579"/>
                </a:moveTo>
                <a:lnTo>
                  <a:pt x="491644" y="1217215"/>
                </a:lnTo>
                <a:lnTo>
                  <a:pt x="511736" y="1217215"/>
                </a:lnTo>
                <a:lnTo>
                  <a:pt x="511736" y="1053579"/>
                </a:lnTo>
                <a:close/>
                <a:moveTo>
                  <a:pt x="463032" y="1050788"/>
                </a:moveTo>
                <a:cubicBezTo>
                  <a:pt x="454251" y="1050788"/>
                  <a:pt x="447424" y="1052407"/>
                  <a:pt x="442550" y="1055644"/>
                </a:cubicBezTo>
                <a:cubicBezTo>
                  <a:pt x="437676" y="1058881"/>
                  <a:pt x="434271" y="1063104"/>
                  <a:pt x="432336" y="1068313"/>
                </a:cubicBezTo>
                <a:cubicBezTo>
                  <a:pt x="430922" y="1072182"/>
                  <a:pt x="430216" y="1078098"/>
                  <a:pt x="430216" y="1086060"/>
                </a:cubicBezTo>
                <a:lnTo>
                  <a:pt x="430216" y="1098674"/>
                </a:lnTo>
                <a:lnTo>
                  <a:pt x="412468" y="1098674"/>
                </a:lnTo>
                <a:lnTo>
                  <a:pt x="412468" y="1114301"/>
                </a:lnTo>
                <a:lnTo>
                  <a:pt x="430216" y="1114301"/>
                </a:lnTo>
                <a:lnTo>
                  <a:pt x="430216" y="1217215"/>
                </a:lnTo>
                <a:lnTo>
                  <a:pt x="450196" y="1217215"/>
                </a:lnTo>
                <a:lnTo>
                  <a:pt x="450196" y="1114301"/>
                </a:lnTo>
                <a:lnTo>
                  <a:pt x="473301" y="1114301"/>
                </a:lnTo>
                <a:lnTo>
                  <a:pt x="473301" y="1098674"/>
                </a:lnTo>
                <a:lnTo>
                  <a:pt x="450196" y="1098674"/>
                </a:lnTo>
                <a:lnTo>
                  <a:pt x="450196" y="1087735"/>
                </a:lnTo>
                <a:cubicBezTo>
                  <a:pt x="450196" y="1080591"/>
                  <a:pt x="451461" y="1075717"/>
                  <a:pt x="453991" y="1073112"/>
                </a:cubicBezTo>
                <a:cubicBezTo>
                  <a:pt x="456521" y="1070508"/>
                  <a:pt x="460837" y="1069206"/>
                  <a:pt x="466939" y="1069206"/>
                </a:cubicBezTo>
                <a:cubicBezTo>
                  <a:pt x="470660" y="1069206"/>
                  <a:pt x="474604" y="1069578"/>
                  <a:pt x="478771" y="1070322"/>
                </a:cubicBezTo>
                <a:lnTo>
                  <a:pt x="481785" y="1052797"/>
                </a:lnTo>
                <a:cubicBezTo>
                  <a:pt x="474938" y="1051458"/>
                  <a:pt x="468688" y="1050788"/>
                  <a:pt x="463032" y="1050788"/>
                </a:cubicBezTo>
                <a:close/>
                <a:moveTo>
                  <a:pt x="129657" y="1050788"/>
                </a:moveTo>
                <a:cubicBezTo>
                  <a:pt x="120876" y="1050788"/>
                  <a:pt x="114049" y="1052407"/>
                  <a:pt x="109175" y="1055644"/>
                </a:cubicBezTo>
                <a:cubicBezTo>
                  <a:pt x="104301" y="1058881"/>
                  <a:pt x="100896" y="1063104"/>
                  <a:pt x="98961" y="1068313"/>
                </a:cubicBezTo>
                <a:cubicBezTo>
                  <a:pt x="97548" y="1072182"/>
                  <a:pt x="96841" y="1078098"/>
                  <a:pt x="96841" y="1086060"/>
                </a:cubicBezTo>
                <a:lnTo>
                  <a:pt x="96841" y="1098674"/>
                </a:lnTo>
                <a:lnTo>
                  <a:pt x="79093" y="1098674"/>
                </a:lnTo>
                <a:lnTo>
                  <a:pt x="79093" y="1114301"/>
                </a:lnTo>
                <a:lnTo>
                  <a:pt x="96841" y="1114301"/>
                </a:lnTo>
                <a:lnTo>
                  <a:pt x="96841" y="1217215"/>
                </a:lnTo>
                <a:lnTo>
                  <a:pt x="116821" y="1217215"/>
                </a:lnTo>
                <a:lnTo>
                  <a:pt x="116821" y="1114301"/>
                </a:lnTo>
                <a:lnTo>
                  <a:pt x="139926" y="1114301"/>
                </a:lnTo>
                <a:lnTo>
                  <a:pt x="139926" y="1098674"/>
                </a:lnTo>
                <a:lnTo>
                  <a:pt x="116821" y="1098674"/>
                </a:lnTo>
                <a:lnTo>
                  <a:pt x="116821" y="1087735"/>
                </a:lnTo>
                <a:cubicBezTo>
                  <a:pt x="116821" y="1080591"/>
                  <a:pt x="118086" y="1075717"/>
                  <a:pt x="120616" y="1073112"/>
                </a:cubicBezTo>
                <a:cubicBezTo>
                  <a:pt x="123146" y="1070508"/>
                  <a:pt x="127462" y="1069206"/>
                  <a:pt x="133564" y="1069206"/>
                </a:cubicBezTo>
                <a:cubicBezTo>
                  <a:pt x="137285" y="1069206"/>
                  <a:pt x="141229" y="1069578"/>
                  <a:pt x="145396" y="1070322"/>
                </a:cubicBezTo>
                <a:lnTo>
                  <a:pt x="148410" y="1052797"/>
                </a:lnTo>
                <a:cubicBezTo>
                  <a:pt x="141563" y="1051458"/>
                  <a:pt x="135313" y="1050788"/>
                  <a:pt x="129657" y="1050788"/>
                </a:cubicBezTo>
                <a:close/>
                <a:moveTo>
                  <a:pt x="1931095" y="937465"/>
                </a:moveTo>
                <a:lnTo>
                  <a:pt x="1933454" y="940990"/>
                </a:lnTo>
                <a:lnTo>
                  <a:pt x="1931262" y="940990"/>
                </a:lnTo>
                <a:close/>
                <a:moveTo>
                  <a:pt x="1110695" y="881496"/>
                </a:moveTo>
                <a:lnTo>
                  <a:pt x="1110695" y="888863"/>
                </a:lnTo>
                <a:cubicBezTo>
                  <a:pt x="1110695" y="897718"/>
                  <a:pt x="1109616" y="904416"/>
                  <a:pt x="1107458" y="908955"/>
                </a:cubicBezTo>
                <a:cubicBezTo>
                  <a:pt x="1104630" y="914834"/>
                  <a:pt x="1100202" y="919466"/>
                  <a:pt x="1094175" y="922852"/>
                </a:cubicBezTo>
                <a:cubicBezTo>
                  <a:pt x="1088148" y="926238"/>
                  <a:pt x="1081264" y="927931"/>
                  <a:pt x="1073525" y="927931"/>
                </a:cubicBezTo>
                <a:cubicBezTo>
                  <a:pt x="1065712" y="927931"/>
                  <a:pt x="1059777" y="926145"/>
                  <a:pt x="1055722" y="922573"/>
                </a:cubicBezTo>
                <a:cubicBezTo>
                  <a:pt x="1051666" y="919001"/>
                  <a:pt x="1049638" y="914536"/>
                  <a:pt x="1049638" y="909178"/>
                </a:cubicBezTo>
                <a:cubicBezTo>
                  <a:pt x="1049638" y="905681"/>
                  <a:pt x="1050568" y="902500"/>
                  <a:pt x="1052429" y="899635"/>
                </a:cubicBezTo>
                <a:cubicBezTo>
                  <a:pt x="1054289" y="896770"/>
                  <a:pt x="1056931" y="894593"/>
                  <a:pt x="1060354" y="893105"/>
                </a:cubicBezTo>
                <a:cubicBezTo>
                  <a:pt x="1063777" y="891616"/>
                  <a:pt x="1069618" y="890277"/>
                  <a:pt x="1077878" y="889086"/>
                </a:cubicBezTo>
                <a:cubicBezTo>
                  <a:pt x="1092464" y="887003"/>
                  <a:pt x="1103402" y="884473"/>
                  <a:pt x="1110695" y="881496"/>
                </a:cubicBezTo>
                <a:close/>
                <a:moveTo>
                  <a:pt x="1683200" y="836401"/>
                </a:moveTo>
                <a:cubicBezTo>
                  <a:pt x="1693097" y="836401"/>
                  <a:pt x="1701375" y="840178"/>
                  <a:pt x="1708035" y="847731"/>
                </a:cubicBezTo>
                <a:cubicBezTo>
                  <a:pt x="1714695" y="855284"/>
                  <a:pt x="1718025" y="866390"/>
                  <a:pt x="1718025" y="881050"/>
                </a:cubicBezTo>
                <a:cubicBezTo>
                  <a:pt x="1718025" y="896602"/>
                  <a:pt x="1714714" y="908174"/>
                  <a:pt x="1708091" y="915764"/>
                </a:cubicBezTo>
                <a:cubicBezTo>
                  <a:pt x="1701468" y="923354"/>
                  <a:pt x="1693171" y="927149"/>
                  <a:pt x="1683200" y="927149"/>
                </a:cubicBezTo>
                <a:cubicBezTo>
                  <a:pt x="1673154" y="927149"/>
                  <a:pt x="1664819" y="923373"/>
                  <a:pt x="1658196" y="915820"/>
                </a:cubicBezTo>
                <a:cubicBezTo>
                  <a:pt x="1651574" y="908267"/>
                  <a:pt x="1648262" y="896900"/>
                  <a:pt x="1648262" y="881719"/>
                </a:cubicBezTo>
                <a:cubicBezTo>
                  <a:pt x="1648262" y="866539"/>
                  <a:pt x="1651574" y="855191"/>
                  <a:pt x="1658196" y="847675"/>
                </a:cubicBezTo>
                <a:cubicBezTo>
                  <a:pt x="1664819" y="840159"/>
                  <a:pt x="1673154" y="836401"/>
                  <a:pt x="1683200" y="836401"/>
                </a:cubicBezTo>
                <a:close/>
                <a:moveTo>
                  <a:pt x="765786" y="836401"/>
                </a:moveTo>
                <a:cubicBezTo>
                  <a:pt x="774864" y="836401"/>
                  <a:pt x="782622" y="840085"/>
                  <a:pt x="789059" y="847452"/>
                </a:cubicBezTo>
                <a:cubicBezTo>
                  <a:pt x="795496" y="854819"/>
                  <a:pt x="798714" y="865758"/>
                  <a:pt x="798714" y="880268"/>
                </a:cubicBezTo>
                <a:cubicBezTo>
                  <a:pt x="798714" y="895449"/>
                  <a:pt x="795589" y="906592"/>
                  <a:pt x="789338" y="913699"/>
                </a:cubicBezTo>
                <a:cubicBezTo>
                  <a:pt x="783087" y="920805"/>
                  <a:pt x="775348" y="924359"/>
                  <a:pt x="766121" y="924359"/>
                </a:cubicBezTo>
                <a:cubicBezTo>
                  <a:pt x="756819" y="924359"/>
                  <a:pt x="749080" y="920787"/>
                  <a:pt x="742903" y="913643"/>
                </a:cubicBezTo>
                <a:cubicBezTo>
                  <a:pt x="736727" y="906499"/>
                  <a:pt x="733639" y="895151"/>
                  <a:pt x="733639" y="879599"/>
                </a:cubicBezTo>
                <a:cubicBezTo>
                  <a:pt x="733639" y="865311"/>
                  <a:pt x="736764" y="854540"/>
                  <a:pt x="743015" y="847284"/>
                </a:cubicBezTo>
                <a:cubicBezTo>
                  <a:pt x="749266" y="840029"/>
                  <a:pt x="756856" y="836401"/>
                  <a:pt x="765786" y="836401"/>
                </a:cubicBezTo>
                <a:close/>
                <a:moveTo>
                  <a:pt x="451461" y="836401"/>
                </a:moveTo>
                <a:cubicBezTo>
                  <a:pt x="460539" y="836401"/>
                  <a:pt x="468297" y="840085"/>
                  <a:pt x="474734" y="847452"/>
                </a:cubicBezTo>
                <a:cubicBezTo>
                  <a:pt x="481171" y="854819"/>
                  <a:pt x="484389" y="865758"/>
                  <a:pt x="484389" y="880268"/>
                </a:cubicBezTo>
                <a:cubicBezTo>
                  <a:pt x="484389" y="895449"/>
                  <a:pt x="481264" y="906592"/>
                  <a:pt x="475013" y="913699"/>
                </a:cubicBezTo>
                <a:cubicBezTo>
                  <a:pt x="468762" y="920805"/>
                  <a:pt x="461023" y="924359"/>
                  <a:pt x="451796" y="924359"/>
                </a:cubicBezTo>
                <a:cubicBezTo>
                  <a:pt x="442494" y="924359"/>
                  <a:pt x="434755" y="920787"/>
                  <a:pt x="428578" y="913643"/>
                </a:cubicBezTo>
                <a:cubicBezTo>
                  <a:pt x="422402" y="906499"/>
                  <a:pt x="419314" y="895151"/>
                  <a:pt x="419314" y="879599"/>
                </a:cubicBezTo>
                <a:cubicBezTo>
                  <a:pt x="419314" y="865311"/>
                  <a:pt x="422439" y="854540"/>
                  <a:pt x="428690" y="847284"/>
                </a:cubicBezTo>
                <a:cubicBezTo>
                  <a:pt x="434941" y="840029"/>
                  <a:pt x="442531" y="836401"/>
                  <a:pt x="451461" y="836401"/>
                </a:cubicBezTo>
                <a:close/>
                <a:moveTo>
                  <a:pt x="318111" y="836401"/>
                </a:moveTo>
                <a:cubicBezTo>
                  <a:pt x="327189" y="836401"/>
                  <a:pt x="334947" y="840085"/>
                  <a:pt x="341384" y="847452"/>
                </a:cubicBezTo>
                <a:cubicBezTo>
                  <a:pt x="347821" y="854819"/>
                  <a:pt x="351039" y="865758"/>
                  <a:pt x="351039" y="880268"/>
                </a:cubicBezTo>
                <a:cubicBezTo>
                  <a:pt x="351039" y="895449"/>
                  <a:pt x="347914" y="906592"/>
                  <a:pt x="341663" y="913699"/>
                </a:cubicBezTo>
                <a:cubicBezTo>
                  <a:pt x="335412" y="920805"/>
                  <a:pt x="327673" y="924359"/>
                  <a:pt x="318446" y="924359"/>
                </a:cubicBezTo>
                <a:cubicBezTo>
                  <a:pt x="309144" y="924359"/>
                  <a:pt x="301405" y="920787"/>
                  <a:pt x="295228" y="913643"/>
                </a:cubicBezTo>
                <a:cubicBezTo>
                  <a:pt x="289052" y="906499"/>
                  <a:pt x="285964" y="895151"/>
                  <a:pt x="285964" y="879599"/>
                </a:cubicBezTo>
                <a:cubicBezTo>
                  <a:pt x="285964" y="865311"/>
                  <a:pt x="289089" y="854540"/>
                  <a:pt x="295340" y="847284"/>
                </a:cubicBezTo>
                <a:cubicBezTo>
                  <a:pt x="301591" y="840029"/>
                  <a:pt x="309181" y="836401"/>
                  <a:pt x="318111" y="836401"/>
                </a:cubicBezTo>
                <a:close/>
                <a:moveTo>
                  <a:pt x="197300" y="836401"/>
                </a:moveTo>
                <a:cubicBezTo>
                  <a:pt x="207197" y="836401"/>
                  <a:pt x="215475" y="840178"/>
                  <a:pt x="222135" y="847731"/>
                </a:cubicBezTo>
                <a:cubicBezTo>
                  <a:pt x="228795" y="855284"/>
                  <a:pt x="232125" y="866390"/>
                  <a:pt x="232125" y="881050"/>
                </a:cubicBezTo>
                <a:cubicBezTo>
                  <a:pt x="232125" y="896602"/>
                  <a:pt x="228814" y="908174"/>
                  <a:pt x="222191" y="915764"/>
                </a:cubicBezTo>
                <a:cubicBezTo>
                  <a:pt x="215568" y="923354"/>
                  <a:pt x="207271" y="927149"/>
                  <a:pt x="197300" y="927149"/>
                </a:cubicBezTo>
                <a:cubicBezTo>
                  <a:pt x="187254" y="927149"/>
                  <a:pt x="178919" y="923373"/>
                  <a:pt x="172296" y="915820"/>
                </a:cubicBezTo>
                <a:cubicBezTo>
                  <a:pt x="165674" y="908267"/>
                  <a:pt x="162362" y="896900"/>
                  <a:pt x="162362" y="881719"/>
                </a:cubicBezTo>
                <a:cubicBezTo>
                  <a:pt x="162362" y="866539"/>
                  <a:pt x="165674" y="855191"/>
                  <a:pt x="172296" y="847675"/>
                </a:cubicBezTo>
                <a:cubicBezTo>
                  <a:pt x="178919" y="840159"/>
                  <a:pt x="187254" y="836401"/>
                  <a:pt x="197300" y="836401"/>
                </a:cubicBezTo>
                <a:close/>
                <a:moveTo>
                  <a:pt x="1398231" y="836290"/>
                </a:moveTo>
                <a:cubicBezTo>
                  <a:pt x="1408426" y="836290"/>
                  <a:pt x="1416723" y="840159"/>
                  <a:pt x="1423122" y="847898"/>
                </a:cubicBezTo>
                <a:cubicBezTo>
                  <a:pt x="1427290" y="852884"/>
                  <a:pt x="1429820" y="860363"/>
                  <a:pt x="1430713" y="870334"/>
                </a:cubicBezTo>
                <a:lnTo>
                  <a:pt x="1364521" y="870334"/>
                </a:lnTo>
                <a:cubicBezTo>
                  <a:pt x="1365191" y="859991"/>
                  <a:pt x="1368670" y="851731"/>
                  <a:pt x="1374958" y="845554"/>
                </a:cubicBezTo>
                <a:cubicBezTo>
                  <a:pt x="1381246" y="839378"/>
                  <a:pt x="1389004" y="836290"/>
                  <a:pt x="1398231" y="836290"/>
                </a:cubicBezTo>
                <a:close/>
                <a:moveTo>
                  <a:pt x="1917431" y="833558"/>
                </a:moveTo>
                <a:lnTo>
                  <a:pt x="1930484" y="924577"/>
                </a:lnTo>
                <a:lnTo>
                  <a:pt x="1931095" y="937465"/>
                </a:lnTo>
                <a:lnTo>
                  <a:pt x="1883560" y="866427"/>
                </a:lnTo>
                <a:close/>
                <a:moveTo>
                  <a:pt x="1915837" y="822449"/>
                </a:moveTo>
                <a:lnTo>
                  <a:pt x="1928878" y="822449"/>
                </a:lnTo>
                <a:lnTo>
                  <a:pt x="1917431" y="833558"/>
                </a:lnTo>
                <a:close/>
                <a:moveTo>
                  <a:pt x="1458767" y="822449"/>
                </a:moveTo>
                <a:lnTo>
                  <a:pt x="1495044" y="940990"/>
                </a:lnTo>
                <a:lnTo>
                  <a:pt x="1516028" y="940990"/>
                </a:lnTo>
                <a:lnTo>
                  <a:pt x="1540027" y="849796"/>
                </a:lnTo>
                <a:lnTo>
                  <a:pt x="1544603" y="869999"/>
                </a:lnTo>
                <a:lnTo>
                  <a:pt x="1563467" y="940990"/>
                </a:lnTo>
                <a:lnTo>
                  <a:pt x="1584340" y="940990"/>
                </a:lnTo>
                <a:lnTo>
                  <a:pt x="1621399" y="822449"/>
                </a:lnTo>
                <a:lnTo>
                  <a:pt x="1601865" y="822449"/>
                </a:lnTo>
                <a:lnTo>
                  <a:pt x="1581550" y="890984"/>
                </a:lnTo>
                <a:lnTo>
                  <a:pt x="1574741" y="913866"/>
                </a:lnTo>
                <a:lnTo>
                  <a:pt x="1568825" y="891207"/>
                </a:lnTo>
                <a:lnTo>
                  <a:pt x="1551077" y="822449"/>
                </a:lnTo>
                <a:lnTo>
                  <a:pt x="1530428" y="822449"/>
                </a:lnTo>
                <a:lnTo>
                  <a:pt x="1511564" y="891877"/>
                </a:lnTo>
                <a:cubicBezTo>
                  <a:pt x="1507768" y="906909"/>
                  <a:pt x="1505722" y="915057"/>
                  <a:pt x="1505424" y="916322"/>
                </a:cubicBezTo>
                <a:lnTo>
                  <a:pt x="1498392" y="890872"/>
                </a:lnTo>
                <a:lnTo>
                  <a:pt x="1479528" y="822449"/>
                </a:lnTo>
                <a:close/>
                <a:moveTo>
                  <a:pt x="539828" y="822449"/>
                </a:moveTo>
                <a:lnTo>
                  <a:pt x="539828" y="940990"/>
                </a:lnTo>
                <a:lnTo>
                  <a:pt x="559919" y="940990"/>
                </a:lnTo>
                <a:lnTo>
                  <a:pt x="559919" y="822449"/>
                </a:lnTo>
                <a:close/>
                <a:moveTo>
                  <a:pt x="1988372" y="819770"/>
                </a:moveTo>
                <a:cubicBezTo>
                  <a:pt x="1997673" y="819770"/>
                  <a:pt x="2005840" y="821109"/>
                  <a:pt x="2012872" y="823788"/>
                </a:cubicBezTo>
                <a:cubicBezTo>
                  <a:pt x="2019905" y="826467"/>
                  <a:pt x="2025095" y="830095"/>
                  <a:pt x="2028444" y="834671"/>
                </a:cubicBezTo>
                <a:cubicBezTo>
                  <a:pt x="2031792" y="839248"/>
                  <a:pt x="2034099" y="845368"/>
                  <a:pt x="2035364" y="853033"/>
                </a:cubicBezTo>
                <a:lnTo>
                  <a:pt x="2015719" y="855712"/>
                </a:lnTo>
                <a:cubicBezTo>
                  <a:pt x="2014826" y="849610"/>
                  <a:pt x="2012240" y="844847"/>
                  <a:pt x="2007961" y="841424"/>
                </a:cubicBezTo>
                <a:cubicBezTo>
                  <a:pt x="2003682" y="838001"/>
                  <a:pt x="1997636" y="836290"/>
                  <a:pt x="1989823" y="836290"/>
                </a:cubicBezTo>
                <a:cubicBezTo>
                  <a:pt x="1980595" y="836290"/>
                  <a:pt x="1974010" y="837815"/>
                  <a:pt x="1970066" y="840866"/>
                </a:cubicBezTo>
                <a:cubicBezTo>
                  <a:pt x="1966122" y="843917"/>
                  <a:pt x="1964150" y="847489"/>
                  <a:pt x="1964150" y="851582"/>
                </a:cubicBezTo>
                <a:cubicBezTo>
                  <a:pt x="1964150" y="854186"/>
                  <a:pt x="1964968" y="856530"/>
                  <a:pt x="1966606" y="858614"/>
                </a:cubicBezTo>
                <a:cubicBezTo>
                  <a:pt x="1968243" y="860772"/>
                  <a:pt x="1970810" y="862558"/>
                  <a:pt x="1974307" y="863972"/>
                </a:cubicBezTo>
                <a:cubicBezTo>
                  <a:pt x="1976317" y="864716"/>
                  <a:pt x="1982232" y="866427"/>
                  <a:pt x="1992055" y="869106"/>
                </a:cubicBezTo>
                <a:cubicBezTo>
                  <a:pt x="2006268" y="872901"/>
                  <a:pt x="2016184" y="876008"/>
                  <a:pt x="2021802" y="878427"/>
                </a:cubicBezTo>
                <a:cubicBezTo>
                  <a:pt x="2027420" y="880845"/>
                  <a:pt x="2031830" y="884361"/>
                  <a:pt x="2035029" y="888975"/>
                </a:cubicBezTo>
                <a:cubicBezTo>
                  <a:pt x="2038229" y="893588"/>
                  <a:pt x="2039829" y="899318"/>
                  <a:pt x="2039829" y="906164"/>
                </a:cubicBezTo>
                <a:cubicBezTo>
                  <a:pt x="2039829" y="912862"/>
                  <a:pt x="2037876" y="919168"/>
                  <a:pt x="2033969" y="925084"/>
                </a:cubicBezTo>
                <a:cubicBezTo>
                  <a:pt x="2030062" y="931000"/>
                  <a:pt x="2024425" y="935577"/>
                  <a:pt x="2017058" y="938814"/>
                </a:cubicBezTo>
                <a:cubicBezTo>
                  <a:pt x="2009691" y="942051"/>
                  <a:pt x="2001357" y="943669"/>
                  <a:pt x="1992055" y="943669"/>
                </a:cubicBezTo>
                <a:cubicBezTo>
                  <a:pt x="1976652" y="943669"/>
                  <a:pt x="1964913" y="940469"/>
                  <a:pt x="1956839" y="934070"/>
                </a:cubicBezTo>
                <a:cubicBezTo>
                  <a:pt x="1948765" y="927670"/>
                  <a:pt x="1943612" y="918182"/>
                  <a:pt x="1941379" y="905606"/>
                </a:cubicBezTo>
                <a:lnTo>
                  <a:pt x="1961248" y="902481"/>
                </a:lnTo>
                <a:cubicBezTo>
                  <a:pt x="1962364" y="910443"/>
                  <a:pt x="1965471" y="916545"/>
                  <a:pt x="1970568" y="920787"/>
                </a:cubicBezTo>
                <a:cubicBezTo>
                  <a:pt x="1975666" y="925028"/>
                  <a:pt x="1982791" y="927149"/>
                  <a:pt x="1991944" y="927149"/>
                </a:cubicBezTo>
                <a:cubicBezTo>
                  <a:pt x="2001171" y="927149"/>
                  <a:pt x="2008017" y="925270"/>
                  <a:pt x="2012482" y="921512"/>
                </a:cubicBezTo>
                <a:cubicBezTo>
                  <a:pt x="2016947" y="917754"/>
                  <a:pt x="2019179" y="913345"/>
                  <a:pt x="2019179" y="908285"/>
                </a:cubicBezTo>
                <a:cubicBezTo>
                  <a:pt x="2019179" y="903746"/>
                  <a:pt x="2017207" y="900174"/>
                  <a:pt x="2013263" y="897570"/>
                </a:cubicBezTo>
                <a:cubicBezTo>
                  <a:pt x="2010510" y="895784"/>
                  <a:pt x="2003664" y="893514"/>
                  <a:pt x="1992725" y="890761"/>
                </a:cubicBezTo>
                <a:cubicBezTo>
                  <a:pt x="1977991" y="887040"/>
                  <a:pt x="1967778" y="883822"/>
                  <a:pt x="1962085" y="881106"/>
                </a:cubicBezTo>
                <a:cubicBezTo>
                  <a:pt x="1956392" y="878389"/>
                  <a:pt x="1952076" y="874631"/>
                  <a:pt x="1949137" y="869832"/>
                </a:cubicBezTo>
                <a:cubicBezTo>
                  <a:pt x="1946198" y="865032"/>
                  <a:pt x="1944728" y="859730"/>
                  <a:pt x="1944728" y="853926"/>
                </a:cubicBezTo>
                <a:cubicBezTo>
                  <a:pt x="1944728" y="848642"/>
                  <a:pt x="1945937" y="843750"/>
                  <a:pt x="1948356" y="839248"/>
                </a:cubicBezTo>
                <a:cubicBezTo>
                  <a:pt x="1950774" y="834746"/>
                  <a:pt x="1954067" y="831006"/>
                  <a:pt x="1958234" y="828030"/>
                </a:cubicBezTo>
                <a:cubicBezTo>
                  <a:pt x="1961359" y="825723"/>
                  <a:pt x="1965620" y="823769"/>
                  <a:pt x="1971015" y="822170"/>
                </a:cubicBezTo>
                <a:cubicBezTo>
                  <a:pt x="1976410" y="820570"/>
                  <a:pt x="1982195" y="819770"/>
                  <a:pt x="1988372" y="819770"/>
                </a:cubicBezTo>
                <a:close/>
                <a:moveTo>
                  <a:pt x="1802448" y="819770"/>
                </a:moveTo>
                <a:cubicBezTo>
                  <a:pt x="1797760" y="819770"/>
                  <a:pt x="1793463" y="821109"/>
                  <a:pt x="1789556" y="823788"/>
                </a:cubicBezTo>
                <a:cubicBezTo>
                  <a:pt x="1785649" y="826467"/>
                  <a:pt x="1781389" y="832011"/>
                  <a:pt x="1776775" y="840420"/>
                </a:cubicBezTo>
                <a:lnTo>
                  <a:pt x="1776775" y="822449"/>
                </a:lnTo>
                <a:lnTo>
                  <a:pt x="1758693" y="822449"/>
                </a:lnTo>
                <a:lnTo>
                  <a:pt x="1758693" y="940990"/>
                </a:lnTo>
                <a:lnTo>
                  <a:pt x="1778784" y="940990"/>
                </a:lnTo>
                <a:lnTo>
                  <a:pt x="1778784" y="878929"/>
                </a:lnTo>
                <a:cubicBezTo>
                  <a:pt x="1778784" y="870446"/>
                  <a:pt x="1779901" y="862632"/>
                  <a:pt x="1782133" y="855488"/>
                </a:cubicBezTo>
                <a:cubicBezTo>
                  <a:pt x="1783621" y="850800"/>
                  <a:pt x="1786114" y="847135"/>
                  <a:pt x="1789612" y="844494"/>
                </a:cubicBezTo>
                <a:cubicBezTo>
                  <a:pt x="1793109" y="841852"/>
                  <a:pt x="1797053" y="840531"/>
                  <a:pt x="1801444" y="840531"/>
                </a:cubicBezTo>
                <a:cubicBezTo>
                  <a:pt x="1806355" y="840531"/>
                  <a:pt x="1811266" y="841982"/>
                  <a:pt x="1816178" y="844884"/>
                </a:cubicBezTo>
                <a:lnTo>
                  <a:pt x="1823098" y="826244"/>
                </a:lnTo>
                <a:cubicBezTo>
                  <a:pt x="1816103" y="821928"/>
                  <a:pt x="1809220" y="819770"/>
                  <a:pt x="1802448" y="819770"/>
                </a:cubicBezTo>
                <a:close/>
                <a:moveTo>
                  <a:pt x="1683200" y="819770"/>
                </a:moveTo>
                <a:cubicBezTo>
                  <a:pt x="1668540" y="819770"/>
                  <a:pt x="1656113" y="824160"/>
                  <a:pt x="1645918" y="832941"/>
                </a:cubicBezTo>
                <a:cubicBezTo>
                  <a:pt x="1633714" y="843508"/>
                  <a:pt x="1627612" y="859767"/>
                  <a:pt x="1627612" y="881719"/>
                </a:cubicBezTo>
                <a:cubicBezTo>
                  <a:pt x="1627612" y="901737"/>
                  <a:pt x="1632728" y="917066"/>
                  <a:pt x="1642960" y="927707"/>
                </a:cubicBezTo>
                <a:cubicBezTo>
                  <a:pt x="1653192" y="938349"/>
                  <a:pt x="1666605" y="943669"/>
                  <a:pt x="1683200" y="943669"/>
                </a:cubicBezTo>
                <a:cubicBezTo>
                  <a:pt x="1693543" y="943669"/>
                  <a:pt x="1703087" y="941251"/>
                  <a:pt x="1711830" y="936414"/>
                </a:cubicBezTo>
                <a:cubicBezTo>
                  <a:pt x="1720574" y="931577"/>
                  <a:pt x="1727234" y="924787"/>
                  <a:pt x="1731811" y="916043"/>
                </a:cubicBezTo>
                <a:cubicBezTo>
                  <a:pt x="1736387" y="907299"/>
                  <a:pt x="1738675" y="895300"/>
                  <a:pt x="1738675" y="880045"/>
                </a:cubicBezTo>
                <a:cubicBezTo>
                  <a:pt x="1738675" y="861218"/>
                  <a:pt x="1733504" y="846466"/>
                  <a:pt x="1723160" y="835787"/>
                </a:cubicBezTo>
                <a:cubicBezTo>
                  <a:pt x="1712816" y="825109"/>
                  <a:pt x="1699496" y="819770"/>
                  <a:pt x="1683200" y="819770"/>
                </a:cubicBezTo>
                <a:close/>
                <a:moveTo>
                  <a:pt x="1398008" y="819770"/>
                </a:moveTo>
                <a:cubicBezTo>
                  <a:pt x="1381637" y="819770"/>
                  <a:pt x="1368316" y="825276"/>
                  <a:pt x="1358047" y="836290"/>
                </a:cubicBezTo>
                <a:cubicBezTo>
                  <a:pt x="1347778" y="847303"/>
                  <a:pt x="1342644" y="862781"/>
                  <a:pt x="1342644" y="882724"/>
                </a:cubicBezTo>
                <a:cubicBezTo>
                  <a:pt x="1342644" y="901997"/>
                  <a:pt x="1347722" y="916973"/>
                  <a:pt x="1357880" y="927651"/>
                </a:cubicBezTo>
                <a:cubicBezTo>
                  <a:pt x="1368038" y="938330"/>
                  <a:pt x="1381785" y="943669"/>
                  <a:pt x="1399124" y="943669"/>
                </a:cubicBezTo>
                <a:cubicBezTo>
                  <a:pt x="1412890" y="943669"/>
                  <a:pt x="1424202" y="940320"/>
                  <a:pt x="1433057" y="933623"/>
                </a:cubicBezTo>
                <a:cubicBezTo>
                  <a:pt x="1441912" y="926926"/>
                  <a:pt x="1447977" y="917513"/>
                  <a:pt x="1451251" y="905383"/>
                </a:cubicBezTo>
                <a:lnTo>
                  <a:pt x="1430490" y="902816"/>
                </a:lnTo>
                <a:cubicBezTo>
                  <a:pt x="1427438" y="911299"/>
                  <a:pt x="1423308" y="917475"/>
                  <a:pt x="1418100" y="921345"/>
                </a:cubicBezTo>
                <a:cubicBezTo>
                  <a:pt x="1412890" y="925214"/>
                  <a:pt x="1406602" y="927149"/>
                  <a:pt x="1399236" y="927149"/>
                </a:cubicBezTo>
                <a:cubicBezTo>
                  <a:pt x="1389338" y="927149"/>
                  <a:pt x="1381078" y="923689"/>
                  <a:pt x="1374456" y="916768"/>
                </a:cubicBezTo>
                <a:cubicBezTo>
                  <a:pt x="1367833" y="909848"/>
                  <a:pt x="1364149" y="899876"/>
                  <a:pt x="1363405" y="886854"/>
                </a:cubicBezTo>
                <a:lnTo>
                  <a:pt x="1451809" y="886854"/>
                </a:lnTo>
                <a:cubicBezTo>
                  <a:pt x="1451884" y="884473"/>
                  <a:pt x="1451921" y="882687"/>
                  <a:pt x="1451921" y="881496"/>
                </a:cubicBezTo>
                <a:cubicBezTo>
                  <a:pt x="1451921" y="861925"/>
                  <a:pt x="1446898" y="846745"/>
                  <a:pt x="1436852" y="835955"/>
                </a:cubicBezTo>
                <a:cubicBezTo>
                  <a:pt x="1426806" y="825165"/>
                  <a:pt x="1413858" y="819770"/>
                  <a:pt x="1398008" y="819770"/>
                </a:cubicBezTo>
                <a:close/>
                <a:moveTo>
                  <a:pt x="1212754" y="819770"/>
                </a:moveTo>
                <a:cubicBezTo>
                  <a:pt x="1204866" y="819770"/>
                  <a:pt x="1197834" y="821537"/>
                  <a:pt x="1191657" y="825072"/>
                </a:cubicBezTo>
                <a:cubicBezTo>
                  <a:pt x="1185481" y="828606"/>
                  <a:pt x="1180532" y="833276"/>
                  <a:pt x="1176812" y="839080"/>
                </a:cubicBezTo>
                <a:lnTo>
                  <a:pt x="1176812" y="822449"/>
                </a:lnTo>
                <a:lnTo>
                  <a:pt x="1158841" y="822449"/>
                </a:lnTo>
                <a:lnTo>
                  <a:pt x="1158841" y="940990"/>
                </a:lnTo>
                <a:lnTo>
                  <a:pt x="1178933" y="940990"/>
                </a:lnTo>
                <a:lnTo>
                  <a:pt x="1178933" y="879487"/>
                </a:lnTo>
                <a:cubicBezTo>
                  <a:pt x="1178933" y="868697"/>
                  <a:pt x="1180012" y="860437"/>
                  <a:pt x="1182170" y="854707"/>
                </a:cubicBezTo>
                <a:cubicBezTo>
                  <a:pt x="1184328" y="848977"/>
                  <a:pt x="1187806" y="844624"/>
                  <a:pt x="1192606" y="841647"/>
                </a:cubicBezTo>
                <a:cubicBezTo>
                  <a:pt x="1197406" y="838671"/>
                  <a:pt x="1202634" y="837183"/>
                  <a:pt x="1208289" y="837183"/>
                </a:cubicBezTo>
                <a:cubicBezTo>
                  <a:pt x="1215730" y="837183"/>
                  <a:pt x="1221088" y="839415"/>
                  <a:pt x="1224362" y="843880"/>
                </a:cubicBezTo>
                <a:cubicBezTo>
                  <a:pt x="1227637" y="848345"/>
                  <a:pt x="1229274" y="855042"/>
                  <a:pt x="1229274" y="863972"/>
                </a:cubicBezTo>
                <a:lnTo>
                  <a:pt x="1229274" y="940990"/>
                </a:lnTo>
                <a:lnTo>
                  <a:pt x="1249366" y="940990"/>
                </a:lnTo>
                <a:lnTo>
                  <a:pt x="1249366" y="872120"/>
                </a:lnTo>
                <a:cubicBezTo>
                  <a:pt x="1249366" y="859916"/>
                  <a:pt x="1252119" y="851042"/>
                  <a:pt x="1257626" y="845498"/>
                </a:cubicBezTo>
                <a:cubicBezTo>
                  <a:pt x="1263132" y="839955"/>
                  <a:pt x="1270053" y="837183"/>
                  <a:pt x="1278387" y="837183"/>
                </a:cubicBezTo>
                <a:cubicBezTo>
                  <a:pt x="1283001" y="837183"/>
                  <a:pt x="1287019" y="838262"/>
                  <a:pt x="1290442" y="840420"/>
                </a:cubicBezTo>
                <a:cubicBezTo>
                  <a:pt x="1293865" y="842578"/>
                  <a:pt x="1296228" y="845424"/>
                  <a:pt x="1297530" y="848959"/>
                </a:cubicBezTo>
                <a:cubicBezTo>
                  <a:pt x="1298832" y="852493"/>
                  <a:pt x="1299484" y="858279"/>
                  <a:pt x="1299484" y="866316"/>
                </a:cubicBezTo>
                <a:lnTo>
                  <a:pt x="1299484" y="940990"/>
                </a:lnTo>
                <a:lnTo>
                  <a:pt x="1319464" y="940990"/>
                </a:lnTo>
                <a:lnTo>
                  <a:pt x="1319464" y="859618"/>
                </a:lnTo>
                <a:cubicBezTo>
                  <a:pt x="1319464" y="846075"/>
                  <a:pt x="1316301" y="836048"/>
                  <a:pt x="1309976" y="829537"/>
                </a:cubicBezTo>
                <a:cubicBezTo>
                  <a:pt x="1303651" y="823025"/>
                  <a:pt x="1294609" y="819770"/>
                  <a:pt x="1282852" y="819770"/>
                </a:cubicBezTo>
                <a:cubicBezTo>
                  <a:pt x="1267820" y="819770"/>
                  <a:pt x="1255616" y="826690"/>
                  <a:pt x="1246240" y="840531"/>
                </a:cubicBezTo>
                <a:cubicBezTo>
                  <a:pt x="1243933" y="833983"/>
                  <a:pt x="1239971" y="828885"/>
                  <a:pt x="1234353" y="825239"/>
                </a:cubicBezTo>
                <a:cubicBezTo>
                  <a:pt x="1228734" y="821593"/>
                  <a:pt x="1221535" y="819770"/>
                  <a:pt x="1212754" y="819770"/>
                </a:cubicBezTo>
                <a:close/>
                <a:moveTo>
                  <a:pt x="1085134" y="819770"/>
                </a:moveTo>
                <a:cubicBezTo>
                  <a:pt x="1074939" y="819770"/>
                  <a:pt x="1065972" y="821165"/>
                  <a:pt x="1058233" y="823956"/>
                </a:cubicBezTo>
                <a:cubicBezTo>
                  <a:pt x="1050494" y="826746"/>
                  <a:pt x="1044578" y="830727"/>
                  <a:pt x="1040485" y="835899"/>
                </a:cubicBezTo>
                <a:cubicBezTo>
                  <a:pt x="1036392" y="841071"/>
                  <a:pt x="1033453" y="847861"/>
                  <a:pt x="1031667" y="856270"/>
                </a:cubicBezTo>
                <a:lnTo>
                  <a:pt x="1051312" y="858949"/>
                </a:lnTo>
                <a:cubicBezTo>
                  <a:pt x="1053471" y="850540"/>
                  <a:pt x="1056801" y="844680"/>
                  <a:pt x="1061303" y="841368"/>
                </a:cubicBezTo>
                <a:cubicBezTo>
                  <a:pt x="1065805" y="838057"/>
                  <a:pt x="1072781" y="836401"/>
                  <a:pt x="1082232" y="836401"/>
                </a:cubicBezTo>
                <a:cubicBezTo>
                  <a:pt x="1092352" y="836401"/>
                  <a:pt x="1099979" y="838671"/>
                  <a:pt x="1105114" y="843210"/>
                </a:cubicBezTo>
                <a:cubicBezTo>
                  <a:pt x="1108909" y="846559"/>
                  <a:pt x="1110806" y="852326"/>
                  <a:pt x="1110806" y="860511"/>
                </a:cubicBezTo>
                <a:cubicBezTo>
                  <a:pt x="1110806" y="861256"/>
                  <a:pt x="1110769" y="863004"/>
                  <a:pt x="1110695" y="865758"/>
                </a:cubicBezTo>
                <a:cubicBezTo>
                  <a:pt x="1103030" y="868437"/>
                  <a:pt x="1091087" y="870743"/>
                  <a:pt x="1074865" y="872678"/>
                </a:cubicBezTo>
                <a:cubicBezTo>
                  <a:pt x="1066902" y="873646"/>
                  <a:pt x="1060949" y="874650"/>
                  <a:pt x="1057005" y="875692"/>
                </a:cubicBezTo>
                <a:cubicBezTo>
                  <a:pt x="1051647" y="877180"/>
                  <a:pt x="1046829" y="879375"/>
                  <a:pt x="1042550" y="882278"/>
                </a:cubicBezTo>
                <a:cubicBezTo>
                  <a:pt x="1038272" y="885180"/>
                  <a:pt x="1034811" y="889031"/>
                  <a:pt x="1032170" y="893830"/>
                </a:cubicBezTo>
                <a:cubicBezTo>
                  <a:pt x="1029528" y="898630"/>
                  <a:pt x="1028207" y="903932"/>
                  <a:pt x="1028207" y="909736"/>
                </a:cubicBezTo>
                <a:cubicBezTo>
                  <a:pt x="1028207" y="919633"/>
                  <a:pt x="1031704" y="927763"/>
                  <a:pt x="1038699" y="934126"/>
                </a:cubicBezTo>
                <a:cubicBezTo>
                  <a:pt x="1045694" y="940488"/>
                  <a:pt x="1055703" y="943669"/>
                  <a:pt x="1068725" y="943669"/>
                </a:cubicBezTo>
                <a:cubicBezTo>
                  <a:pt x="1076613" y="943669"/>
                  <a:pt x="1083999" y="942367"/>
                  <a:pt x="1090882" y="939762"/>
                </a:cubicBezTo>
                <a:cubicBezTo>
                  <a:pt x="1097766" y="937158"/>
                  <a:pt x="1104928" y="932693"/>
                  <a:pt x="1112369" y="926368"/>
                </a:cubicBezTo>
                <a:cubicBezTo>
                  <a:pt x="1112965" y="931949"/>
                  <a:pt x="1114304" y="936823"/>
                  <a:pt x="1116388" y="940990"/>
                </a:cubicBezTo>
                <a:lnTo>
                  <a:pt x="1137372" y="940990"/>
                </a:lnTo>
                <a:cubicBezTo>
                  <a:pt x="1134842" y="936451"/>
                  <a:pt x="1133149" y="931707"/>
                  <a:pt x="1132294" y="926759"/>
                </a:cubicBezTo>
                <a:cubicBezTo>
                  <a:pt x="1131438" y="921810"/>
                  <a:pt x="1131010" y="909997"/>
                  <a:pt x="1131010" y="891319"/>
                </a:cubicBezTo>
                <a:lnTo>
                  <a:pt x="1131010" y="864530"/>
                </a:lnTo>
                <a:cubicBezTo>
                  <a:pt x="1131010" y="855600"/>
                  <a:pt x="1130675" y="849424"/>
                  <a:pt x="1130005" y="846001"/>
                </a:cubicBezTo>
                <a:cubicBezTo>
                  <a:pt x="1128815" y="840494"/>
                  <a:pt x="1126731" y="835936"/>
                  <a:pt x="1123755" y="832327"/>
                </a:cubicBezTo>
                <a:cubicBezTo>
                  <a:pt x="1120778" y="828718"/>
                  <a:pt x="1116127" y="825723"/>
                  <a:pt x="1109802" y="823342"/>
                </a:cubicBezTo>
                <a:cubicBezTo>
                  <a:pt x="1103477" y="820960"/>
                  <a:pt x="1095254" y="819770"/>
                  <a:pt x="1085134" y="819770"/>
                </a:cubicBezTo>
                <a:close/>
                <a:moveTo>
                  <a:pt x="1002348" y="819770"/>
                </a:moveTo>
                <a:cubicBezTo>
                  <a:pt x="997660" y="819770"/>
                  <a:pt x="993363" y="821109"/>
                  <a:pt x="989456" y="823788"/>
                </a:cubicBezTo>
                <a:cubicBezTo>
                  <a:pt x="985549" y="826467"/>
                  <a:pt x="981289" y="832011"/>
                  <a:pt x="976675" y="840420"/>
                </a:cubicBezTo>
                <a:lnTo>
                  <a:pt x="976675" y="822449"/>
                </a:lnTo>
                <a:lnTo>
                  <a:pt x="958593" y="822449"/>
                </a:lnTo>
                <a:lnTo>
                  <a:pt x="958593" y="940990"/>
                </a:lnTo>
                <a:lnTo>
                  <a:pt x="978684" y="940990"/>
                </a:lnTo>
                <a:lnTo>
                  <a:pt x="978684" y="878929"/>
                </a:lnTo>
                <a:cubicBezTo>
                  <a:pt x="978684" y="870446"/>
                  <a:pt x="979801" y="862632"/>
                  <a:pt x="982033" y="855488"/>
                </a:cubicBezTo>
                <a:cubicBezTo>
                  <a:pt x="983521" y="850800"/>
                  <a:pt x="986014" y="847135"/>
                  <a:pt x="989512" y="844494"/>
                </a:cubicBezTo>
                <a:cubicBezTo>
                  <a:pt x="993009" y="841852"/>
                  <a:pt x="996953" y="840531"/>
                  <a:pt x="1001344" y="840531"/>
                </a:cubicBezTo>
                <a:cubicBezTo>
                  <a:pt x="1006255" y="840531"/>
                  <a:pt x="1011166" y="841982"/>
                  <a:pt x="1016077" y="844884"/>
                </a:cubicBezTo>
                <a:lnTo>
                  <a:pt x="1022998" y="826244"/>
                </a:lnTo>
                <a:cubicBezTo>
                  <a:pt x="1016003" y="821928"/>
                  <a:pt x="1009120" y="819770"/>
                  <a:pt x="1002348" y="819770"/>
                </a:cubicBezTo>
                <a:close/>
                <a:moveTo>
                  <a:pt x="764335" y="819770"/>
                </a:moveTo>
                <a:cubicBezTo>
                  <a:pt x="753842" y="819770"/>
                  <a:pt x="744708" y="822374"/>
                  <a:pt x="736932" y="827583"/>
                </a:cubicBezTo>
                <a:cubicBezTo>
                  <a:pt x="729155" y="832792"/>
                  <a:pt x="723221" y="840178"/>
                  <a:pt x="719128" y="849740"/>
                </a:cubicBezTo>
                <a:cubicBezTo>
                  <a:pt x="715035" y="859302"/>
                  <a:pt x="712989" y="869739"/>
                  <a:pt x="712989" y="881050"/>
                </a:cubicBezTo>
                <a:cubicBezTo>
                  <a:pt x="712989" y="897495"/>
                  <a:pt x="717454" y="911597"/>
                  <a:pt x="726384" y="923354"/>
                </a:cubicBezTo>
                <a:cubicBezTo>
                  <a:pt x="735313" y="935112"/>
                  <a:pt x="747926" y="940990"/>
                  <a:pt x="764223" y="940990"/>
                </a:cubicBezTo>
                <a:cubicBezTo>
                  <a:pt x="777320" y="940990"/>
                  <a:pt x="788259" y="935818"/>
                  <a:pt x="797040" y="925475"/>
                </a:cubicBezTo>
                <a:cubicBezTo>
                  <a:pt x="797114" y="938572"/>
                  <a:pt x="796630" y="947167"/>
                  <a:pt x="795589" y="951259"/>
                </a:cubicBezTo>
                <a:cubicBezTo>
                  <a:pt x="793803" y="957957"/>
                  <a:pt x="790380" y="963166"/>
                  <a:pt x="785319" y="966886"/>
                </a:cubicBezTo>
                <a:cubicBezTo>
                  <a:pt x="780259" y="970607"/>
                  <a:pt x="773078" y="972467"/>
                  <a:pt x="763777" y="972467"/>
                </a:cubicBezTo>
                <a:cubicBezTo>
                  <a:pt x="755145" y="972467"/>
                  <a:pt x="748336" y="970607"/>
                  <a:pt x="743350" y="966886"/>
                </a:cubicBezTo>
                <a:cubicBezTo>
                  <a:pt x="739629" y="964133"/>
                  <a:pt x="737360" y="959743"/>
                  <a:pt x="736541" y="953715"/>
                </a:cubicBezTo>
                <a:lnTo>
                  <a:pt x="717007" y="950813"/>
                </a:lnTo>
                <a:cubicBezTo>
                  <a:pt x="716710" y="963612"/>
                  <a:pt x="720914" y="973193"/>
                  <a:pt x="729620" y="979555"/>
                </a:cubicBezTo>
                <a:cubicBezTo>
                  <a:pt x="738327" y="985918"/>
                  <a:pt x="749750" y="989099"/>
                  <a:pt x="763888" y="989099"/>
                </a:cubicBezTo>
                <a:cubicBezTo>
                  <a:pt x="775794" y="989099"/>
                  <a:pt x="785822" y="986866"/>
                  <a:pt x="793970" y="982402"/>
                </a:cubicBezTo>
                <a:cubicBezTo>
                  <a:pt x="802118" y="977937"/>
                  <a:pt x="808072" y="971853"/>
                  <a:pt x="811829" y="964152"/>
                </a:cubicBezTo>
                <a:cubicBezTo>
                  <a:pt x="815587" y="956450"/>
                  <a:pt x="817466" y="943371"/>
                  <a:pt x="817466" y="924917"/>
                </a:cubicBezTo>
                <a:lnTo>
                  <a:pt x="817466" y="822449"/>
                </a:lnTo>
                <a:lnTo>
                  <a:pt x="798937" y="822449"/>
                </a:lnTo>
                <a:lnTo>
                  <a:pt x="798937" y="836736"/>
                </a:lnTo>
                <a:cubicBezTo>
                  <a:pt x="789859" y="825425"/>
                  <a:pt x="778324" y="819770"/>
                  <a:pt x="764335" y="819770"/>
                </a:cubicBezTo>
                <a:close/>
                <a:moveTo>
                  <a:pt x="643151" y="819770"/>
                </a:moveTo>
                <a:cubicBezTo>
                  <a:pt x="626706" y="819770"/>
                  <a:pt x="614130" y="826281"/>
                  <a:pt x="605424" y="839303"/>
                </a:cubicBezTo>
                <a:lnTo>
                  <a:pt x="605424" y="822449"/>
                </a:lnTo>
                <a:lnTo>
                  <a:pt x="587341" y="822449"/>
                </a:lnTo>
                <a:lnTo>
                  <a:pt x="587341" y="940990"/>
                </a:lnTo>
                <a:lnTo>
                  <a:pt x="607433" y="940990"/>
                </a:lnTo>
                <a:lnTo>
                  <a:pt x="607433" y="876250"/>
                </a:lnTo>
                <a:cubicBezTo>
                  <a:pt x="607433" y="861070"/>
                  <a:pt x="610540" y="850763"/>
                  <a:pt x="616753" y="845331"/>
                </a:cubicBezTo>
                <a:cubicBezTo>
                  <a:pt x="622967" y="839899"/>
                  <a:pt x="630352" y="837183"/>
                  <a:pt x="638910" y="837183"/>
                </a:cubicBezTo>
                <a:cubicBezTo>
                  <a:pt x="644268" y="837183"/>
                  <a:pt x="648937" y="838392"/>
                  <a:pt x="652918" y="840810"/>
                </a:cubicBezTo>
                <a:cubicBezTo>
                  <a:pt x="656899" y="843229"/>
                  <a:pt x="659671" y="846466"/>
                  <a:pt x="661234" y="850521"/>
                </a:cubicBezTo>
                <a:cubicBezTo>
                  <a:pt x="662797" y="854577"/>
                  <a:pt x="663578" y="860697"/>
                  <a:pt x="663578" y="868883"/>
                </a:cubicBezTo>
                <a:lnTo>
                  <a:pt x="663578" y="940990"/>
                </a:lnTo>
                <a:lnTo>
                  <a:pt x="683670" y="940990"/>
                </a:lnTo>
                <a:lnTo>
                  <a:pt x="683670" y="868102"/>
                </a:lnTo>
                <a:cubicBezTo>
                  <a:pt x="683670" y="858800"/>
                  <a:pt x="683298" y="852289"/>
                  <a:pt x="682554" y="848568"/>
                </a:cubicBezTo>
                <a:cubicBezTo>
                  <a:pt x="681363" y="842838"/>
                  <a:pt x="679280" y="837890"/>
                  <a:pt x="676303" y="833722"/>
                </a:cubicBezTo>
                <a:cubicBezTo>
                  <a:pt x="673326" y="829555"/>
                  <a:pt x="668843" y="826188"/>
                  <a:pt x="662853" y="823621"/>
                </a:cubicBezTo>
                <a:cubicBezTo>
                  <a:pt x="656862" y="821053"/>
                  <a:pt x="650295" y="819770"/>
                  <a:pt x="643151" y="819770"/>
                </a:cubicBezTo>
                <a:close/>
                <a:moveTo>
                  <a:pt x="450010" y="819770"/>
                </a:moveTo>
                <a:cubicBezTo>
                  <a:pt x="439517" y="819770"/>
                  <a:pt x="430383" y="822374"/>
                  <a:pt x="422607" y="827583"/>
                </a:cubicBezTo>
                <a:cubicBezTo>
                  <a:pt x="414830" y="832792"/>
                  <a:pt x="408896" y="840178"/>
                  <a:pt x="404803" y="849740"/>
                </a:cubicBezTo>
                <a:cubicBezTo>
                  <a:pt x="400710" y="859302"/>
                  <a:pt x="398664" y="869739"/>
                  <a:pt x="398664" y="881050"/>
                </a:cubicBezTo>
                <a:cubicBezTo>
                  <a:pt x="398664" y="897495"/>
                  <a:pt x="403129" y="911597"/>
                  <a:pt x="412059" y="923354"/>
                </a:cubicBezTo>
                <a:cubicBezTo>
                  <a:pt x="420988" y="935112"/>
                  <a:pt x="433601" y="940990"/>
                  <a:pt x="449898" y="940990"/>
                </a:cubicBezTo>
                <a:cubicBezTo>
                  <a:pt x="462995" y="940990"/>
                  <a:pt x="473934" y="935818"/>
                  <a:pt x="482715" y="925475"/>
                </a:cubicBezTo>
                <a:cubicBezTo>
                  <a:pt x="482789" y="938572"/>
                  <a:pt x="482305" y="947167"/>
                  <a:pt x="481264" y="951259"/>
                </a:cubicBezTo>
                <a:cubicBezTo>
                  <a:pt x="479478" y="957957"/>
                  <a:pt x="476055" y="963166"/>
                  <a:pt x="470994" y="966886"/>
                </a:cubicBezTo>
                <a:cubicBezTo>
                  <a:pt x="465934" y="970607"/>
                  <a:pt x="458753" y="972467"/>
                  <a:pt x="449452" y="972467"/>
                </a:cubicBezTo>
                <a:cubicBezTo>
                  <a:pt x="440820" y="972467"/>
                  <a:pt x="434011" y="970607"/>
                  <a:pt x="429025" y="966886"/>
                </a:cubicBezTo>
                <a:cubicBezTo>
                  <a:pt x="425304" y="964133"/>
                  <a:pt x="423035" y="959743"/>
                  <a:pt x="422216" y="953715"/>
                </a:cubicBezTo>
                <a:lnTo>
                  <a:pt x="402682" y="950813"/>
                </a:lnTo>
                <a:cubicBezTo>
                  <a:pt x="402385" y="963612"/>
                  <a:pt x="406589" y="973193"/>
                  <a:pt x="415296" y="979555"/>
                </a:cubicBezTo>
                <a:cubicBezTo>
                  <a:pt x="424002" y="985918"/>
                  <a:pt x="435425" y="989099"/>
                  <a:pt x="449563" y="989099"/>
                </a:cubicBezTo>
                <a:cubicBezTo>
                  <a:pt x="461469" y="989099"/>
                  <a:pt x="471497" y="986866"/>
                  <a:pt x="479645" y="982402"/>
                </a:cubicBezTo>
                <a:cubicBezTo>
                  <a:pt x="487793" y="977937"/>
                  <a:pt x="493747" y="971853"/>
                  <a:pt x="497504" y="964152"/>
                </a:cubicBezTo>
                <a:cubicBezTo>
                  <a:pt x="501262" y="956450"/>
                  <a:pt x="503141" y="943371"/>
                  <a:pt x="503141" y="924917"/>
                </a:cubicBezTo>
                <a:lnTo>
                  <a:pt x="503141" y="822449"/>
                </a:lnTo>
                <a:lnTo>
                  <a:pt x="484612" y="822449"/>
                </a:lnTo>
                <a:lnTo>
                  <a:pt x="484612" y="836736"/>
                </a:lnTo>
                <a:cubicBezTo>
                  <a:pt x="475534" y="825425"/>
                  <a:pt x="464000" y="819770"/>
                  <a:pt x="450010" y="819770"/>
                </a:cubicBezTo>
                <a:close/>
                <a:moveTo>
                  <a:pt x="316660" y="819770"/>
                </a:moveTo>
                <a:cubicBezTo>
                  <a:pt x="306167" y="819770"/>
                  <a:pt x="297033" y="822374"/>
                  <a:pt x="289257" y="827583"/>
                </a:cubicBezTo>
                <a:cubicBezTo>
                  <a:pt x="281480" y="832792"/>
                  <a:pt x="275546" y="840178"/>
                  <a:pt x="271453" y="849740"/>
                </a:cubicBezTo>
                <a:cubicBezTo>
                  <a:pt x="267360" y="859302"/>
                  <a:pt x="265314" y="869739"/>
                  <a:pt x="265314" y="881050"/>
                </a:cubicBezTo>
                <a:cubicBezTo>
                  <a:pt x="265314" y="897495"/>
                  <a:pt x="269779" y="911597"/>
                  <a:pt x="278709" y="923354"/>
                </a:cubicBezTo>
                <a:cubicBezTo>
                  <a:pt x="287638" y="935112"/>
                  <a:pt x="300251" y="940990"/>
                  <a:pt x="316548" y="940990"/>
                </a:cubicBezTo>
                <a:cubicBezTo>
                  <a:pt x="329645" y="940990"/>
                  <a:pt x="340584" y="935818"/>
                  <a:pt x="349365" y="925475"/>
                </a:cubicBezTo>
                <a:cubicBezTo>
                  <a:pt x="349439" y="938572"/>
                  <a:pt x="348955" y="947167"/>
                  <a:pt x="347914" y="951259"/>
                </a:cubicBezTo>
                <a:cubicBezTo>
                  <a:pt x="346128" y="957957"/>
                  <a:pt x="342705" y="963166"/>
                  <a:pt x="337644" y="966886"/>
                </a:cubicBezTo>
                <a:cubicBezTo>
                  <a:pt x="332584" y="970607"/>
                  <a:pt x="325403" y="972467"/>
                  <a:pt x="316102" y="972467"/>
                </a:cubicBezTo>
                <a:cubicBezTo>
                  <a:pt x="307470" y="972467"/>
                  <a:pt x="300661" y="970607"/>
                  <a:pt x="295675" y="966886"/>
                </a:cubicBezTo>
                <a:cubicBezTo>
                  <a:pt x="291954" y="964133"/>
                  <a:pt x="289685" y="959743"/>
                  <a:pt x="288866" y="953715"/>
                </a:cubicBezTo>
                <a:lnTo>
                  <a:pt x="269332" y="950813"/>
                </a:lnTo>
                <a:cubicBezTo>
                  <a:pt x="269035" y="963612"/>
                  <a:pt x="273239" y="973193"/>
                  <a:pt x="281946" y="979555"/>
                </a:cubicBezTo>
                <a:cubicBezTo>
                  <a:pt x="290652" y="985918"/>
                  <a:pt x="302075" y="989099"/>
                  <a:pt x="316213" y="989099"/>
                </a:cubicBezTo>
                <a:cubicBezTo>
                  <a:pt x="328119" y="989099"/>
                  <a:pt x="338147" y="986866"/>
                  <a:pt x="346295" y="982402"/>
                </a:cubicBezTo>
                <a:cubicBezTo>
                  <a:pt x="354443" y="977937"/>
                  <a:pt x="360397" y="971853"/>
                  <a:pt x="364154" y="964152"/>
                </a:cubicBezTo>
                <a:cubicBezTo>
                  <a:pt x="367912" y="956450"/>
                  <a:pt x="369791" y="943371"/>
                  <a:pt x="369791" y="924917"/>
                </a:cubicBezTo>
                <a:lnTo>
                  <a:pt x="369791" y="822449"/>
                </a:lnTo>
                <a:lnTo>
                  <a:pt x="351262" y="822449"/>
                </a:lnTo>
                <a:lnTo>
                  <a:pt x="351262" y="836736"/>
                </a:lnTo>
                <a:cubicBezTo>
                  <a:pt x="342184" y="825425"/>
                  <a:pt x="330650" y="819770"/>
                  <a:pt x="316660" y="819770"/>
                </a:cubicBezTo>
                <a:close/>
                <a:moveTo>
                  <a:pt x="197300" y="819770"/>
                </a:moveTo>
                <a:cubicBezTo>
                  <a:pt x="182640" y="819770"/>
                  <a:pt x="170213" y="824160"/>
                  <a:pt x="160018" y="832941"/>
                </a:cubicBezTo>
                <a:cubicBezTo>
                  <a:pt x="147814" y="843508"/>
                  <a:pt x="141712" y="859767"/>
                  <a:pt x="141712" y="881719"/>
                </a:cubicBezTo>
                <a:cubicBezTo>
                  <a:pt x="141712" y="901737"/>
                  <a:pt x="146828" y="917066"/>
                  <a:pt x="157060" y="927707"/>
                </a:cubicBezTo>
                <a:cubicBezTo>
                  <a:pt x="167292" y="938349"/>
                  <a:pt x="180705" y="943669"/>
                  <a:pt x="197300" y="943669"/>
                </a:cubicBezTo>
                <a:cubicBezTo>
                  <a:pt x="207643" y="943669"/>
                  <a:pt x="217187" y="941251"/>
                  <a:pt x="225930" y="936414"/>
                </a:cubicBezTo>
                <a:cubicBezTo>
                  <a:pt x="234674" y="931577"/>
                  <a:pt x="241334" y="924787"/>
                  <a:pt x="245911" y="916043"/>
                </a:cubicBezTo>
                <a:cubicBezTo>
                  <a:pt x="250487" y="907299"/>
                  <a:pt x="252775" y="895300"/>
                  <a:pt x="252775" y="880045"/>
                </a:cubicBezTo>
                <a:cubicBezTo>
                  <a:pt x="252775" y="861218"/>
                  <a:pt x="247603" y="846466"/>
                  <a:pt x="237260" y="835787"/>
                </a:cubicBezTo>
                <a:cubicBezTo>
                  <a:pt x="226916" y="825109"/>
                  <a:pt x="213596" y="819770"/>
                  <a:pt x="197300" y="819770"/>
                </a:cubicBezTo>
                <a:close/>
                <a:moveTo>
                  <a:pt x="539828" y="777354"/>
                </a:moveTo>
                <a:lnTo>
                  <a:pt x="539828" y="800459"/>
                </a:lnTo>
                <a:lnTo>
                  <a:pt x="559919" y="800459"/>
                </a:lnTo>
                <a:lnTo>
                  <a:pt x="559919" y="777354"/>
                </a:lnTo>
                <a:close/>
                <a:moveTo>
                  <a:pt x="91594" y="777354"/>
                </a:moveTo>
                <a:lnTo>
                  <a:pt x="91594" y="940990"/>
                </a:lnTo>
                <a:lnTo>
                  <a:pt x="111686" y="940990"/>
                </a:lnTo>
                <a:lnTo>
                  <a:pt x="111686" y="777354"/>
                </a:lnTo>
                <a:close/>
                <a:moveTo>
                  <a:pt x="929757" y="774563"/>
                </a:moveTo>
                <a:cubicBezTo>
                  <a:pt x="920976" y="774563"/>
                  <a:pt x="914149" y="776182"/>
                  <a:pt x="909275" y="779419"/>
                </a:cubicBezTo>
                <a:cubicBezTo>
                  <a:pt x="904401" y="782656"/>
                  <a:pt x="900996" y="786879"/>
                  <a:pt x="899061" y="792088"/>
                </a:cubicBezTo>
                <a:cubicBezTo>
                  <a:pt x="897648" y="795957"/>
                  <a:pt x="896941" y="801873"/>
                  <a:pt x="896941" y="809835"/>
                </a:cubicBezTo>
                <a:lnTo>
                  <a:pt x="896941" y="822449"/>
                </a:lnTo>
                <a:lnTo>
                  <a:pt x="879193" y="822449"/>
                </a:lnTo>
                <a:lnTo>
                  <a:pt x="879193" y="838076"/>
                </a:lnTo>
                <a:lnTo>
                  <a:pt x="896941" y="838076"/>
                </a:lnTo>
                <a:lnTo>
                  <a:pt x="896941" y="940990"/>
                </a:lnTo>
                <a:lnTo>
                  <a:pt x="916921" y="940990"/>
                </a:lnTo>
                <a:lnTo>
                  <a:pt x="916921" y="838076"/>
                </a:lnTo>
                <a:lnTo>
                  <a:pt x="940026" y="838076"/>
                </a:lnTo>
                <a:lnTo>
                  <a:pt x="940026" y="822449"/>
                </a:lnTo>
                <a:lnTo>
                  <a:pt x="916921" y="822449"/>
                </a:lnTo>
                <a:lnTo>
                  <a:pt x="916921" y="811510"/>
                </a:lnTo>
                <a:cubicBezTo>
                  <a:pt x="916921" y="804366"/>
                  <a:pt x="918186" y="799492"/>
                  <a:pt x="920716" y="796887"/>
                </a:cubicBezTo>
                <a:cubicBezTo>
                  <a:pt x="923246" y="794283"/>
                  <a:pt x="927562" y="792981"/>
                  <a:pt x="933664" y="792981"/>
                </a:cubicBezTo>
                <a:cubicBezTo>
                  <a:pt x="937385" y="792981"/>
                  <a:pt x="941328" y="793353"/>
                  <a:pt x="945496" y="794097"/>
                </a:cubicBezTo>
                <a:lnTo>
                  <a:pt x="948510" y="776572"/>
                </a:lnTo>
                <a:cubicBezTo>
                  <a:pt x="941663" y="775233"/>
                  <a:pt x="935413" y="774563"/>
                  <a:pt x="929757" y="774563"/>
                </a:cubicBezTo>
                <a:close/>
                <a:moveTo>
                  <a:pt x="948770" y="605271"/>
                </a:moveTo>
                <a:lnTo>
                  <a:pt x="948770" y="612638"/>
                </a:lnTo>
                <a:cubicBezTo>
                  <a:pt x="948770" y="621493"/>
                  <a:pt x="947691" y="628191"/>
                  <a:pt x="945533" y="632730"/>
                </a:cubicBezTo>
                <a:cubicBezTo>
                  <a:pt x="942705" y="638609"/>
                  <a:pt x="938278" y="643241"/>
                  <a:pt x="932250" y="646627"/>
                </a:cubicBezTo>
                <a:cubicBezTo>
                  <a:pt x="926222" y="650013"/>
                  <a:pt x="919339" y="651706"/>
                  <a:pt x="911600" y="651706"/>
                </a:cubicBezTo>
                <a:cubicBezTo>
                  <a:pt x="903787" y="651706"/>
                  <a:pt x="897852" y="649920"/>
                  <a:pt x="893797" y="646348"/>
                </a:cubicBezTo>
                <a:cubicBezTo>
                  <a:pt x="889741" y="642776"/>
                  <a:pt x="887713" y="638311"/>
                  <a:pt x="887713" y="632953"/>
                </a:cubicBezTo>
                <a:cubicBezTo>
                  <a:pt x="887713" y="629456"/>
                  <a:pt x="888643" y="626275"/>
                  <a:pt x="890504" y="623410"/>
                </a:cubicBezTo>
                <a:cubicBezTo>
                  <a:pt x="892364" y="620545"/>
                  <a:pt x="895006" y="618368"/>
                  <a:pt x="898429" y="616880"/>
                </a:cubicBezTo>
                <a:cubicBezTo>
                  <a:pt x="901852" y="615392"/>
                  <a:pt x="907693" y="614052"/>
                  <a:pt x="915953" y="612861"/>
                </a:cubicBezTo>
                <a:cubicBezTo>
                  <a:pt x="930538" y="610778"/>
                  <a:pt x="941477" y="608248"/>
                  <a:pt x="948770" y="605271"/>
                </a:cubicBezTo>
                <a:close/>
                <a:moveTo>
                  <a:pt x="1232176" y="560176"/>
                </a:moveTo>
                <a:cubicBezTo>
                  <a:pt x="1241329" y="560176"/>
                  <a:pt x="1249031" y="563971"/>
                  <a:pt x="1255282" y="571562"/>
                </a:cubicBezTo>
                <a:cubicBezTo>
                  <a:pt x="1261532" y="579152"/>
                  <a:pt x="1264658" y="591058"/>
                  <a:pt x="1264658" y="607280"/>
                </a:cubicBezTo>
                <a:cubicBezTo>
                  <a:pt x="1264658" y="622014"/>
                  <a:pt x="1261588" y="632972"/>
                  <a:pt x="1255449" y="640153"/>
                </a:cubicBezTo>
                <a:cubicBezTo>
                  <a:pt x="1249310" y="647334"/>
                  <a:pt x="1241850" y="650924"/>
                  <a:pt x="1233069" y="650924"/>
                </a:cubicBezTo>
                <a:cubicBezTo>
                  <a:pt x="1224362" y="650924"/>
                  <a:pt x="1216810" y="647166"/>
                  <a:pt x="1210410" y="639650"/>
                </a:cubicBezTo>
                <a:cubicBezTo>
                  <a:pt x="1204010" y="632135"/>
                  <a:pt x="1200810" y="620787"/>
                  <a:pt x="1200810" y="605606"/>
                </a:cubicBezTo>
                <a:cubicBezTo>
                  <a:pt x="1200810" y="589905"/>
                  <a:pt x="1203806" y="578408"/>
                  <a:pt x="1209796" y="571115"/>
                </a:cubicBezTo>
                <a:cubicBezTo>
                  <a:pt x="1215786" y="563823"/>
                  <a:pt x="1223246" y="560176"/>
                  <a:pt x="1232176" y="560176"/>
                </a:cubicBezTo>
                <a:close/>
                <a:moveTo>
                  <a:pt x="784836" y="560176"/>
                </a:moveTo>
                <a:cubicBezTo>
                  <a:pt x="793914" y="560176"/>
                  <a:pt x="801672" y="563860"/>
                  <a:pt x="808109" y="571227"/>
                </a:cubicBezTo>
                <a:cubicBezTo>
                  <a:pt x="814546" y="578594"/>
                  <a:pt x="817764" y="589533"/>
                  <a:pt x="817764" y="604043"/>
                </a:cubicBezTo>
                <a:cubicBezTo>
                  <a:pt x="817764" y="619224"/>
                  <a:pt x="814639" y="630367"/>
                  <a:pt x="808388" y="637474"/>
                </a:cubicBezTo>
                <a:cubicBezTo>
                  <a:pt x="802137" y="644580"/>
                  <a:pt x="794398" y="648134"/>
                  <a:pt x="785171" y="648134"/>
                </a:cubicBezTo>
                <a:cubicBezTo>
                  <a:pt x="775869" y="648134"/>
                  <a:pt x="768130" y="644562"/>
                  <a:pt x="761953" y="637418"/>
                </a:cubicBezTo>
                <a:cubicBezTo>
                  <a:pt x="755777" y="630274"/>
                  <a:pt x="752689" y="618926"/>
                  <a:pt x="752689" y="603374"/>
                </a:cubicBezTo>
                <a:cubicBezTo>
                  <a:pt x="752689" y="589086"/>
                  <a:pt x="755814" y="578315"/>
                  <a:pt x="762065" y="571059"/>
                </a:cubicBezTo>
                <a:cubicBezTo>
                  <a:pt x="768316" y="563804"/>
                  <a:pt x="775906" y="560176"/>
                  <a:pt x="784836" y="560176"/>
                </a:cubicBezTo>
                <a:close/>
                <a:moveTo>
                  <a:pt x="1112481" y="560065"/>
                </a:moveTo>
                <a:cubicBezTo>
                  <a:pt x="1122676" y="560065"/>
                  <a:pt x="1130973" y="563934"/>
                  <a:pt x="1137372" y="571673"/>
                </a:cubicBezTo>
                <a:cubicBezTo>
                  <a:pt x="1141540" y="576659"/>
                  <a:pt x="1144070" y="584138"/>
                  <a:pt x="1144963" y="594109"/>
                </a:cubicBezTo>
                <a:lnTo>
                  <a:pt x="1078771" y="594109"/>
                </a:lnTo>
                <a:cubicBezTo>
                  <a:pt x="1079441" y="583766"/>
                  <a:pt x="1082920" y="575506"/>
                  <a:pt x="1089208" y="569329"/>
                </a:cubicBezTo>
                <a:cubicBezTo>
                  <a:pt x="1095496" y="563153"/>
                  <a:pt x="1103254" y="560065"/>
                  <a:pt x="1112481" y="560065"/>
                </a:cubicBezTo>
                <a:close/>
                <a:moveTo>
                  <a:pt x="436206" y="560065"/>
                </a:moveTo>
                <a:cubicBezTo>
                  <a:pt x="446401" y="560065"/>
                  <a:pt x="454698" y="563934"/>
                  <a:pt x="461097" y="571673"/>
                </a:cubicBezTo>
                <a:cubicBezTo>
                  <a:pt x="465265" y="576659"/>
                  <a:pt x="467795" y="584138"/>
                  <a:pt x="468688" y="594109"/>
                </a:cubicBezTo>
                <a:lnTo>
                  <a:pt x="402496" y="594109"/>
                </a:lnTo>
                <a:cubicBezTo>
                  <a:pt x="403166" y="583766"/>
                  <a:pt x="406645" y="575506"/>
                  <a:pt x="412933" y="569329"/>
                </a:cubicBezTo>
                <a:cubicBezTo>
                  <a:pt x="419221" y="563153"/>
                  <a:pt x="426979" y="560065"/>
                  <a:pt x="436206" y="560065"/>
                </a:cubicBezTo>
                <a:close/>
                <a:moveTo>
                  <a:pt x="692227" y="546224"/>
                </a:moveTo>
                <a:lnTo>
                  <a:pt x="692227" y="664765"/>
                </a:lnTo>
                <a:lnTo>
                  <a:pt x="712319" y="664765"/>
                </a:lnTo>
                <a:lnTo>
                  <a:pt x="712319" y="546224"/>
                </a:lnTo>
                <a:close/>
                <a:moveTo>
                  <a:pt x="270374" y="546224"/>
                </a:moveTo>
                <a:lnTo>
                  <a:pt x="315469" y="664765"/>
                </a:lnTo>
                <a:lnTo>
                  <a:pt x="334221" y="664765"/>
                </a:lnTo>
                <a:lnTo>
                  <a:pt x="379093" y="546224"/>
                </a:lnTo>
                <a:lnTo>
                  <a:pt x="358443" y="546224"/>
                </a:lnTo>
                <a:lnTo>
                  <a:pt x="332101" y="618554"/>
                </a:lnTo>
                <a:cubicBezTo>
                  <a:pt x="328901" y="627335"/>
                  <a:pt x="326408" y="634851"/>
                  <a:pt x="324622" y="641102"/>
                </a:cubicBezTo>
                <a:cubicBezTo>
                  <a:pt x="322315" y="632842"/>
                  <a:pt x="319785" y="624879"/>
                  <a:pt x="317032" y="617215"/>
                </a:cubicBezTo>
                <a:lnTo>
                  <a:pt x="291582" y="546224"/>
                </a:lnTo>
                <a:close/>
                <a:moveTo>
                  <a:pt x="1112258" y="543545"/>
                </a:moveTo>
                <a:cubicBezTo>
                  <a:pt x="1095886" y="543545"/>
                  <a:pt x="1082566" y="549051"/>
                  <a:pt x="1072297" y="560065"/>
                </a:cubicBezTo>
                <a:cubicBezTo>
                  <a:pt x="1062028" y="571078"/>
                  <a:pt x="1056894" y="586556"/>
                  <a:pt x="1056894" y="606499"/>
                </a:cubicBezTo>
                <a:cubicBezTo>
                  <a:pt x="1056894" y="625772"/>
                  <a:pt x="1061972" y="640748"/>
                  <a:pt x="1072130" y="651427"/>
                </a:cubicBezTo>
                <a:cubicBezTo>
                  <a:pt x="1082287" y="662105"/>
                  <a:pt x="1096035" y="667444"/>
                  <a:pt x="1113374" y="667444"/>
                </a:cubicBezTo>
                <a:cubicBezTo>
                  <a:pt x="1127140" y="667444"/>
                  <a:pt x="1138451" y="664096"/>
                  <a:pt x="1147307" y="657398"/>
                </a:cubicBezTo>
                <a:cubicBezTo>
                  <a:pt x="1156162" y="650701"/>
                  <a:pt x="1162227" y="641288"/>
                  <a:pt x="1165501" y="629158"/>
                </a:cubicBezTo>
                <a:lnTo>
                  <a:pt x="1144739" y="626591"/>
                </a:lnTo>
                <a:cubicBezTo>
                  <a:pt x="1141688" y="635074"/>
                  <a:pt x="1137558" y="641250"/>
                  <a:pt x="1132349" y="645120"/>
                </a:cubicBezTo>
                <a:cubicBezTo>
                  <a:pt x="1127140" y="648989"/>
                  <a:pt x="1120852" y="650924"/>
                  <a:pt x="1113486" y="650924"/>
                </a:cubicBezTo>
                <a:cubicBezTo>
                  <a:pt x="1103588" y="650924"/>
                  <a:pt x="1095328" y="647464"/>
                  <a:pt x="1088706" y="640543"/>
                </a:cubicBezTo>
                <a:cubicBezTo>
                  <a:pt x="1082083" y="633623"/>
                  <a:pt x="1078399" y="623651"/>
                  <a:pt x="1077655" y="610629"/>
                </a:cubicBezTo>
                <a:lnTo>
                  <a:pt x="1166059" y="610629"/>
                </a:lnTo>
                <a:cubicBezTo>
                  <a:pt x="1166133" y="608248"/>
                  <a:pt x="1166171" y="606462"/>
                  <a:pt x="1166171" y="605271"/>
                </a:cubicBezTo>
                <a:cubicBezTo>
                  <a:pt x="1166171" y="585700"/>
                  <a:pt x="1161148" y="570520"/>
                  <a:pt x="1151102" y="559730"/>
                </a:cubicBezTo>
                <a:cubicBezTo>
                  <a:pt x="1141056" y="548940"/>
                  <a:pt x="1128108" y="543545"/>
                  <a:pt x="1112258" y="543545"/>
                </a:cubicBezTo>
                <a:close/>
                <a:moveTo>
                  <a:pt x="923209" y="543545"/>
                </a:moveTo>
                <a:cubicBezTo>
                  <a:pt x="913014" y="543545"/>
                  <a:pt x="904047" y="544940"/>
                  <a:pt x="896308" y="547731"/>
                </a:cubicBezTo>
                <a:cubicBezTo>
                  <a:pt x="888569" y="550521"/>
                  <a:pt x="882653" y="554502"/>
                  <a:pt x="878560" y="559674"/>
                </a:cubicBezTo>
                <a:cubicBezTo>
                  <a:pt x="874468" y="564846"/>
                  <a:pt x="871528" y="571636"/>
                  <a:pt x="869742" y="580045"/>
                </a:cubicBezTo>
                <a:lnTo>
                  <a:pt x="889388" y="582724"/>
                </a:lnTo>
                <a:cubicBezTo>
                  <a:pt x="891546" y="574315"/>
                  <a:pt x="894876" y="568455"/>
                  <a:pt x="899378" y="565143"/>
                </a:cubicBezTo>
                <a:cubicBezTo>
                  <a:pt x="903880" y="561832"/>
                  <a:pt x="910856" y="560176"/>
                  <a:pt x="920307" y="560176"/>
                </a:cubicBezTo>
                <a:cubicBezTo>
                  <a:pt x="930427" y="560176"/>
                  <a:pt x="938054" y="562446"/>
                  <a:pt x="943189" y="566985"/>
                </a:cubicBezTo>
                <a:cubicBezTo>
                  <a:pt x="946984" y="570334"/>
                  <a:pt x="948882" y="576101"/>
                  <a:pt x="948882" y="584286"/>
                </a:cubicBezTo>
                <a:cubicBezTo>
                  <a:pt x="948882" y="585031"/>
                  <a:pt x="948844" y="586779"/>
                  <a:pt x="948770" y="589533"/>
                </a:cubicBezTo>
                <a:cubicBezTo>
                  <a:pt x="941105" y="592212"/>
                  <a:pt x="929162" y="594518"/>
                  <a:pt x="912940" y="596453"/>
                </a:cubicBezTo>
                <a:cubicBezTo>
                  <a:pt x="904977" y="597421"/>
                  <a:pt x="899024" y="598425"/>
                  <a:pt x="895080" y="599467"/>
                </a:cubicBezTo>
                <a:cubicBezTo>
                  <a:pt x="889722" y="600955"/>
                  <a:pt x="884904" y="603150"/>
                  <a:pt x="880625" y="606053"/>
                </a:cubicBezTo>
                <a:cubicBezTo>
                  <a:pt x="876346" y="608955"/>
                  <a:pt x="872886" y="612806"/>
                  <a:pt x="870244" y="617605"/>
                </a:cubicBezTo>
                <a:cubicBezTo>
                  <a:pt x="867603" y="622405"/>
                  <a:pt x="866282" y="627707"/>
                  <a:pt x="866282" y="633511"/>
                </a:cubicBezTo>
                <a:cubicBezTo>
                  <a:pt x="866282" y="643408"/>
                  <a:pt x="869779" y="651538"/>
                  <a:pt x="876774" y="657901"/>
                </a:cubicBezTo>
                <a:cubicBezTo>
                  <a:pt x="883769" y="664263"/>
                  <a:pt x="893778" y="667444"/>
                  <a:pt x="906800" y="667444"/>
                </a:cubicBezTo>
                <a:cubicBezTo>
                  <a:pt x="914688" y="667444"/>
                  <a:pt x="922074" y="666142"/>
                  <a:pt x="928957" y="663537"/>
                </a:cubicBezTo>
                <a:cubicBezTo>
                  <a:pt x="935840" y="660933"/>
                  <a:pt x="943003" y="656468"/>
                  <a:pt x="950444" y="650143"/>
                </a:cubicBezTo>
                <a:cubicBezTo>
                  <a:pt x="951040" y="655724"/>
                  <a:pt x="952379" y="660598"/>
                  <a:pt x="954463" y="664765"/>
                </a:cubicBezTo>
                <a:lnTo>
                  <a:pt x="975447" y="664765"/>
                </a:lnTo>
                <a:cubicBezTo>
                  <a:pt x="972917" y="660226"/>
                  <a:pt x="971224" y="655482"/>
                  <a:pt x="970369" y="650534"/>
                </a:cubicBezTo>
                <a:cubicBezTo>
                  <a:pt x="969513" y="645585"/>
                  <a:pt x="969085" y="633772"/>
                  <a:pt x="969085" y="615094"/>
                </a:cubicBezTo>
                <a:lnTo>
                  <a:pt x="969085" y="588305"/>
                </a:lnTo>
                <a:cubicBezTo>
                  <a:pt x="969085" y="579375"/>
                  <a:pt x="968750" y="573199"/>
                  <a:pt x="968080" y="569776"/>
                </a:cubicBezTo>
                <a:cubicBezTo>
                  <a:pt x="966890" y="564269"/>
                  <a:pt x="964806" y="559711"/>
                  <a:pt x="961830" y="556102"/>
                </a:cubicBezTo>
                <a:cubicBezTo>
                  <a:pt x="958853" y="552493"/>
                  <a:pt x="954202" y="549498"/>
                  <a:pt x="947877" y="547117"/>
                </a:cubicBezTo>
                <a:cubicBezTo>
                  <a:pt x="941552" y="544735"/>
                  <a:pt x="933329" y="543545"/>
                  <a:pt x="923209" y="543545"/>
                </a:cubicBezTo>
                <a:close/>
                <a:moveTo>
                  <a:pt x="783385" y="543545"/>
                </a:moveTo>
                <a:cubicBezTo>
                  <a:pt x="772892" y="543545"/>
                  <a:pt x="763758" y="546149"/>
                  <a:pt x="755982" y="551358"/>
                </a:cubicBezTo>
                <a:cubicBezTo>
                  <a:pt x="748205" y="556567"/>
                  <a:pt x="742271" y="563953"/>
                  <a:pt x="738178" y="573515"/>
                </a:cubicBezTo>
                <a:cubicBezTo>
                  <a:pt x="734085" y="583077"/>
                  <a:pt x="732039" y="593514"/>
                  <a:pt x="732039" y="604825"/>
                </a:cubicBezTo>
                <a:cubicBezTo>
                  <a:pt x="732039" y="621270"/>
                  <a:pt x="736504" y="635372"/>
                  <a:pt x="745434" y="647129"/>
                </a:cubicBezTo>
                <a:cubicBezTo>
                  <a:pt x="754363" y="658887"/>
                  <a:pt x="766976" y="664765"/>
                  <a:pt x="783273" y="664765"/>
                </a:cubicBezTo>
                <a:cubicBezTo>
                  <a:pt x="796370" y="664765"/>
                  <a:pt x="807309" y="659593"/>
                  <a:pt x="816090" y="649250"/>
                </a:cubicBezTo>
                <a:cubicBezTo>
                  <a:pt x="816164" y="662347"/>
                  <a:pt x="815680" y="670942"/>
                  <a:pt x="814639" y="675034"/>
                </a:cubicBezTo>
                <a:cubicBezTo>
                  <a:pt x="812853" y="681732"/>
                  <a:pt x="809430" y="686941"/>
                  <a:pt x="804369" y="690661"/>
                </a:cubicBezTo>
                <a:cubicBezTo>
                  <a:pt x="799309" y="694382"/>
                  <a:pt x="792128" y="696242"/>
                  <a:pt x="782827" y="696242"/>
                </a:cubicBezTo>
                <a:cubicBezTo>
                  <a:pt x="774195" y="696242"/>
                  <a:pt x="767386" y="694382"/>
                  <a:pt x="762400" y="690661"/>
                </a:cubicBezTo>
                <a:cubicBezTo>
                  <a:pt x="758679" y="687908"/>
                  <a:pt x="756410" y="683518"/>
                  <a:pt x="755591" y="677490"/>
                </a:cubicBezTo>
                <a:lnTo>
                  <a:pt x="736057" y="674588"/>
                </a:lnTo>
                <a:cubicBezTo>
                  <a:pt x="735760" y="687387"/>
                  <a:pt x="739964" y="696968"/>
                  <a:pt x="748670" y="703330"/>
                </a:cubicBezTo>
                <a:cubicBezTo>
                  <a:pt x="757377" y="709693"/>
                  <a:pt x="768800" y="712874"/>
                  <a:pt x="782938" y="712874"/>
                </a:cubicBezTo>
                <a:cubicBezTo>
                  <a:pt x="794844" y="712874"/>
                  <a:pt x="804872" y="710641"/>
                  <a:pt x="813020" y="706177"/>
                </a:cubicBezTo>
                <a:cubicBezTo>
                  <a:pt x="821168" y="701712"/>
                  <a:pt x="827122" y="695628"/>
                  <a:pt x="830879" y="687927"/>
                </a:cubicBezTo>
                <a:cubicBezTo>
                  <a:pt x="834637" y="680225"/>
                  <a:pt x="836516" y="667146"/>
                  <a:pt x="836516" y="648692"/>
                </a:cubicBezTo>
                <a:lnTo>
                  <a:pt x="836516" y="546224"/>
                </a:lnTo>
                <a:lnTo>
                  <a:pt x="817987" y="546224"/>
                </a:lnTo>
                <a:lnTo>
                  <a:pt x="817987" y="560511"/>
                </a:lnTo>
                <a:cubicBezTo>
                  <a:pt x="808909" y="549200"/>
                  <a:pt x="797374" y="543545"/>
                  <a:pt x="783385" y="543545"/>
                </a:cubicBezTo>
                <a:close/>
                <a:moveTo>
                  <a:pt x="550097" y="543545"/>
                </a:moveTo>
                <a:cubicBezTo>
                  <a:pt x="543920" y="543545"/>
                  <a:pt x="538135" y="544345"/>
                  <a:pt x="532740" y="545945"/>
                </a:cubicBezTo>
                <a:cubicBezTo>
                  <a:pt x="527344" y="547544"/>
                  <a:pt x="523084" y="549498"/>
                  <a:pt x="519959" y="551805"/>
                </a:cubicBezTo>
                <a:cubicBezTo>
                  <a:pt x="515792" y="554781"/>
                  <a:pt x="512499" y="558521"/>
                  <a:pt x="510080" y="563023"/>
                </a:cubicBezTo>
                <a:cubicBezTo>
                  <a:pt x="507662" y="567525"/>
                  <a:pt x="506453" y="572417"/>
                  <a:pt x="506453" y="577701"/>
                </a:cubicBezTo>
                <a:cubicBezTo>
                  <a:pt x="506453" y="583505"/>
                  <a:pt x="507922" y="588807"/>
                  <a:pt x="510862" y="593607"/>
                </a:cubicBezTo>
                <a:cubicBezTo>
                  <a:pt x="513801" y="598406"/>
                  <a:pt x="518117" y="602164"/>
                  <a:pt x="523810" y="604881"/>
                </a:cubicBezTo>
                <a:cubicBezTo>
                  <a:pt x="529502" y="607597"/>
                  <a:pt x="539716" y="610815"/>
                  <a:pt x="554450" y="614536"/>
                </a:cubicBezTo>
                <a:cubicBezTo>
                  <a:pt x="565389" y="617289"/>
                  <a:pt x="572235" y="619559"/>
                  <a:pt x="574988" y="621345"/>
                </a:cubicBezTo>
                <a:cubicBezTo>
                  <a:pt x="578932" y="623949"/>
                  <a:pt x="580904" y="627521"/>
                  <a:pt x="580904" y="632060"/>
                </a:cubicBezTo>
                <a:cubicBezTo>
                  <a:pt x="580904" y="637120"/>
                  <a:pt x="578672" y="641529"/>
                  <a:pt x="574207" y="645287"/>
                </a:cubicBezTo>
                <a:cubicBezTo>
                  <a:pt x="569742" y="649045"/>
                  <a:pt x="562896" y="650924"/>
                  <a:pt x="553668" y="650924"/>
                </a:cubicBezTo>
                <a:cubicBezTo>
                  <a:pt x="544516" y="650924"/>
                  <a:pt x="537390" y="648803"/>
                  <a:pt x="532293" y="644562"/>
                </a:cubicBezTo>
                <a:cubicBezTo>
                  <a:pt x="527196" y="640320"/>
                  <a:pt x="524089" y="634218"/>
                  <a:pt x="522973" y="626256"/>
                </a:cubicBezTo>
                <a:lnTo>
                  <a:pt x="503104" y="629381"/>
                </a:lnTo>
                <a:cubicBezTo>
                  <a:pt x="505337" y="641957"/>
                  <a:pt x="510490" y="651445"/>
                  <a:pt x="518564" y="657845"/>
                </a:cubicBezTo>
                <a:cubicBezTo>
                  <a:pt x="526638" y="664244"/>
                  <a:pt x="538376" y="667444"/>
                  <a:pt x="553780" y="667444"/>
                </a:cubicBezTo>
                <a:cubicBezTo>
                  <a:pt x="563082" y="667444"/>
                  <a:pt x="571416" y="665826"/>
                  <a:pt x="578783" y="662589"/>
                </a:cubicBezTo>
                <a:cubicBezTo>
                  <a:pt x="586150" y="659352"/>
                  <a:pt x="591787" y="654775"/>
                  <a:pt x="595694" y="648859"/>
                </a:cubicBezTo>
                <a:cubicBezTo>
                  <a:pt x="599601" y="642943"/>
                  <a:pt x="601554" y="636637"/>
                  <a:pt x="601554" y="629939"/>
                </a:cubicBezTo>
                <a:cubicBezTo>
                  <a:pt x="601554" y="623093"/>
                  <a:pt x="599954" y="617363"/>
                  <a:pt x="596754" y="612750"/>
                </a:cubicBezTo>
                <a:cubicBezTo>
                  <a:pt x="593554" y="608136"/>
                  <a:pt x="589145" y="604620"/>
                  <a:pt x="583527" y="602202"/>
                </a:cubicBezTo>
                <a:cubicBezTo>
                  <a:pt x="577909" y="599783"/>
                  <a:pt x="567993" y="596676"/>
                  <a:pt x="553780" y="592881"/>
                </a:cubicBezTo>
                <a:cubicBezTo>
                  <a:pt x="543958" y="590202"/>
                  <a:pt x="538042" y="588491"/>
                  <a:pt x="536032" y="587747"/>
                </a:cubicBezTo>
                <a:cubicBezTo>
                  <a:pt x="532535" y="586333"/>
                  <a:pt x="529968" y="584547"/>
                  <a:pt x="528330" y="582389"/>
                </a:cubicBezTo>
                <a:cubicBezTo>
                  <a:pt x="526693" y="580305"/>
                  <a:pt x="525875" y="577961"/>
                  <a:pt x="525875" y="575357"/>
                </a:cubicBezTo>
                <a:cubicBezTo>
                  <a:pt x="525875" y="571264"/>
                  <a:pt x="527847" y="567692"/>
                  <a:pt x="531791" y="564641"/>
                </a:cubicBezTo>
                <a:cubicBezTo>
                  <a:pt x="535735" y="561590"/>
                  <a:pt x="542320" y="560065"/>
                  <a:pt x="551548" y="560065"/>
                </a:cubicBezTo>
                <a:cubicBezTo>
                  <a:pt x="559361" y="560065"/>
                  <a:pt x="565407" y="561776"/>
                  <a:pt x="569686" y="565199"/>
                </a:cubicBezTo>
                <a:cubicBezTo>
                  <a:pt x="573965" y="568622"/>
                  <a:pt x="576551" y="573385"/>
                  <a:pt x="577444" y="579487"/>
                </a:cubicBezTo>
                <a:lnTo>
                  <a:pt x="597089" y="576808"/>
                </a:lnTo>
                <a:cubicBezTo>
                  <a:pt x="595824" y="569143"/>
                  <a:pt x="593517" y="563023"/>
                  <a:pt x="590169" y="558446"/>
                </a:cubicBezTo>
                <a:cubicBezTo>
                  <a:pt x="586820" y="553870"/>
                  <a:pt x="581630" y="550242"/>
                  <a:pt x="574597" y="547563"/>
                </a:cubicBezTo>
                <a:cubicBezTo>
                  <a:pt x="567565" y="544884"/>
                  <a:pt x="559398" y="543545"/>
                  <a:pt x="550097" y="543545"/>
                </a:cubicBezTo>
                <a:close/>
                <a:moveTo>
                  <a:pt x="435983" y="543545"/>
                </a:moveTo>
                <a:cubicBezTo>
                  <a:pt x="419612" y="543545"/>
                  <a:pt x="406291" y="549051"/>
                  <a:pt x="396022" y="560065"/>
                </a:cubicBezTo>
                <a:cubicBezTo>
                  <a:pt x="385753" y="571078"/>
                  <a:pt x="380619" y="586556"/>
                  <a:pt x="380619" y="606499"/>
                </a:cubicBezTo>
                <a:cubicBezTo>
                  <a:pt x="380619" y="625772"/>
                  <a:pt x="385697" y="640748"/>
                  <a:pt x="395855" y="651427"/>
                </a:cubicBezTo>
                <a:cubicBezTo>
                  <a:pt x="406012" y="662105"/>
                  <a:pt x="419760" y="667444"/>
                  <a:pt x="437099" y="667444"/>
                </a:cubicBezTo>
                <a:cubicBezTo>
                  <a:pt x="450865" y="667444"/>
                  <a:pt x="462176" y="664096"/>
                  <a:pt x="471032" y="657398"/>
                </a:cubicBezTo>
                <a:cubicBezTo>
                  <a:pt x="479887" y="650701"/>
                  <a:pt x="485952" y="641288"/>
                  <a:pt x="489226" y="629158"/>
                </a:cubicBezTo>
                <a:lnTo>
                  <a:pt x="468464" y="626591"/>
                </a:lnTo>
                <a:cubicBezTo>
                  <a:pt x="465413" y="635074"/>
                  <a:pt x="461283" y="641250"/>
                  <a:pt x="456074" y="645120"/>
                </a:cubicBezTo>
                <a:cubicBezTo>
                  <a:pt x="450865" y="648989"/>
                  <a:pt x="444578" y="650924"/>
                  <a:pt x="437210" y="650924"/>
                </a:cubicBezTo>
                <a:cubicBezTo>
                  <a:pt x="427313" y="650924"/>
                  <a:pt x="419053" y="647464"/>
                  <a:pt x="412431" y="640543"/>
                </a:cubicBezTo>
                <a:cubicBezTo>
                  <a:pt x="405808" y="633623"/>
                  <a:pt x="402124" y="623651"/>
                  <a:pt x="401380" y="610629"/>
                </a:cubicBezTo>
                <a:lnTo>
                  <a:pt x="489784" y="610629"/>
                </a:lnTo>
                <a:cubicBezTo>
                  <a:pt x="489858" y="608248"/>
                  <a:pt x="489896" y="606462"/>
                  <a:pt x="489896" y="605271"/>
                </a:cubicBezTo>
                <a:cubicBezTo>
                  <a:pt x="489896" y="585700"/>
                  <a:pt x="484873" y="570520"/>
                  <a:pt x="474827" y="559730"/>
                </a:cubicBezTo>
                <a:cubicBezTo>
                  <a:pt x="464781" y="548940"/>
                  <a:pt x="451833" y="543545"/>
                  <a:pt x="435983" y="543545"/>
                </a:cubicBezTo>
                <a:close/>
                <a:moveTo>
                  <a:pt x="205001" y="543545"/>
                </a:moveTo>
                <a:cubicBezTo>
                  <a:pt x="188556" y="543545"/>
                  <a:pt x="175980" y="550056"/>
                  <a:pt x="167273" y="563078"/>
                </a:cubicBezTo>
                <a:lnTo>
                  <a:pt x="167273" y="546224"/>
                </a:lnTo>
                <a:lnTo>
                  <a:pt x="149191" y="546224"/>
                </a:lnTo>
                <a:lnTo>
                  <a:pt x="149191" y="664765"/>
                </a:lnTo>
                <a:lnTo>
                  <a:pt x="169283" y="664765"/>
                </a:lnTo>
                <a:lnTo>
                  <a:pt x="169283" y="600025"/>
                </a:lnTo>
                <a:cubicBezTo>
                  <a:pt x="169283" y="584845"/>
                  <a:pt x="172389" y="574538"/>
                  <a:pt x="178603" y="569106"/>
                </a:cubicBezTo>
                <a:cubicBezTo>
                  <a:pt x="184817" y="563674"/>
                  <a:pt x="192202" y="560958"/>
                  <a:pt x="200760" y="560958"/>
                </a:cubicBezTo>
                <a:cubicBezTo>
                  <a:pt x="206118" y="560958"/>
                  <a:pt x="210787" y="562167"/>
                  <a:pt x="214768" y="564585"/>
                </a:cubicBezTo>
                <a:cubicBezTo>
                  <a:pt x="218749" y="567004"/>
                  <a:pt x="221521" y="570241"/>
                  <a:pt x="223084" y="574296"/>
                </a:cubicBezTo>
                <a:cubicBezTo>
                  <a:pt x="224647" y="578352"/>
                  <a:pt x="225428" y="584472"/>
                  <a:pt x="225428" y="592658"/>
                </a:cubicBezTo>
                <a:lnTo>
                  <a:pt x="225428" y="664765"/>
                </a:lnTo>
                <a:lnTo>
                  <a:pt x="245520" y="664765"/>
                </a:lnTo>
                <a:lnTo>
                  <a:pt x="245520" y="591877"/>
                </a:lnTo>
                <a:cubicBezTo>
                  <a:pt x="245520" y="582575"/>
                  <a:pt x="245148" y="576064"/>
                  <a:pt x="244404" y="572343"/>
                </a:cubicBezTo>
                <a:cubicBezTo>
                  <a:pt x="243213" y="566613"/>
                  <a:pt x="241129" y="561665"/>
                  <a:pt x="238153" y="557497"/>
                </a:cubicBezTo>
                <a:cubicBezTo>
                  <a:pt x="235176" y="553330"/>
                  <a:pt x="230693" y="549963"/>
                  <a:pt x="224703" y="547396"/>
                </a:cubicBezTo>
                <a:cubicBezTo>
                  <a:pt x="218712" y="544828"/>
                  <a:pt x="212145" y="543545"/>
                  <a:pt x="205001" y="543545"/>
                </a:cubicBezTo>
                <a:close/>
                <a:moveTo>
                  <a:pt x="1020580" y="504812"/>
                </a:moveTo>
                <a:lnTo>
                  <a:pt x="1000599" y="516867"/>
                </a:lnTo>
                <a:lnTo>
                  <a:pt x="1000599" y="546224"/>
                </a:lnTo>
                <a:lnTo>
                  <a:pt x="985865" y="546224"/>
                </a:lnTo>
                <a:lnTo>
                  <a:pt x="985865" y="561851"/>
                </a:lnTo>
                <a:lnTo>
                  <a:pt x="1000599" y="561851"/>
                </a:lnTo>
                <a:lnTo>
                  <a:pt x="1000599" y="630051"/>
                </a:lnTo>
                <a:cubicBezTo>
                  <a:pt x="1000599" y="642106"/>
                  <a:pt x="1001418" y="650013"/>
                  <a:pt x="1003055" y="653771"/>
                </a:cubicBezTo>
                <a:cubicBezTo>
                  <a:pt x="1004692" y="657528"/>
                  <a:pt x="1007520" y="660561"/>
                  <a:pt x="1011538" y="662868"/>
                </a:cubicBezTo>
                <a:cubicBezTo>
                  <a:pt x="1015557" y="665175"/>
                  <a:pt x="1021212" y="666328"/>
                  <a:pt x="1028505" y="666328"/>
                </a:cubicBezTo>
                <a:cubicBezTo>
                  <a:pt x="1032969" y="666328"/>
                  <a:pt x="1038030" y="665733"/>
                  <a:pt x="1043685" y="664542"/>
                </a:cubicBezTo>
                <a:lnTo>
                  <a:pt x="1040783" y="646794"/>
                </a:lnTo>
                <a:cubicBezTo>
                  <a:pt x="1037137" y="647315"/>
                  <a:pt x="1034197" y="647576"/>
                  <a:pt x="1031965" y="647576"/>
                </a:cubicBezTo>
                <a:cubicBezTo>
                  <a:pt x="1028988" y="647576"/>
                  <a:pt x="1026700" y="647092"/>
                  <a:pt x="1025100" y="646125"/>
                </a:cubicBezTo>
                <a:cubicBezTo>
                  <a:pt x="1023500" y="645157"/>
                  <a:pt x="1022347" y="643855"/>
                  <a:pt x="1021640" y="642218"/>
                </a:cubicBezTo>
                <a:cubicBezTo>
                  <a:pt x="1020933" y="640581"/>
                  <a:pt x="1020580" y="636897"/>
                  <a:pt x="1020580" y="631167"/>
                </a:cubicBezTo>
                <a:lnTo>
                  <a:pt x="1020580" y="561851"/>
                </a:lnTo>
                <a:lnTo>
                  <a:pt x="1040783" y="561851"/>
                </a:lnTo>
                <a:lnTo>
                  <a:pt x="1040783" y="546224"/>
                </a:lnTo>
                <a:lnTo>
                  <a:pt x="1020580" y="546224"/>
                </a:lnTo>
                <a:close/>
                <a:moveTo>
                  <a:pt x="649104" y="504812"/>
                </a:moveTo>
                <a:lnTo>
                  <a:pt x="629124" y="516867"/>
                </a:lnTo>
                <a:lnTo>
                  <a:pt x="629124" y="546224"/>
                </a:lnTo>
                <a:lnTo>
                  <a:pt x="614390" y="546224"/>
                </a:lnTo>
                <a:lnTo>
                  <a:pt x="614390" y="561851"/>
                </a:lnTo>
                <a:lnTo>
                  <a:pt x="629124" y="561851"/>
                </a:lnTo>
                <a:lnTo>
                  <a:pt x="629124" y="630051"/>
                </a:lnTo>
                <a:cubicBezTo>
                  <a:pt x="629124" y="642106"/>
                  <a:pt x="629943" y="650013"/>
                  <a:pt x="631580" y="653771"/>
                </a:cubicBezTo>
                <a:cubicBezTo>
                  <a:pt x="633217" y="657528"/>
                  <a:pt x="636045" y="660561"/>
                  <a:pt x="640063" y="662868"/>
                </a:cubicBezTo>
                <a:cubicBezTo>
                  <a:pt x="644082" y="665175"/>
                  <a:pt x="649737" y="666328"/>
                  <a:pt x="657030" y="666328"/>
                </a:cubicBezTo>
                <a:cubicBezTo>
                  <a:pt x="661494" y="666328"/>
                  <a:pt x="666555" y="665733"/>
                  <a:pt x="672210" y="664542"/>
                </a:cubicBezTo>
                <a:lnTo>
                  <a:pt x="669308" y="646794"/>
                </a:lnTo>
                <a:cubicBezTo>
                  <a:pt x="665662" y="647315"/>
                  <a:pt x="662722" y="647576"/>
                  <a:pt x="660490" y="647576"/>
                </a:cubicBezTo>
                <a:cubicBezTo>
                  <a:pt x="657513" y="647576"/>
                  <a:pt x="655225" y="647092"/>
                  <a:pt x="653625" y="646125"/>
                </a:cubicBezTo>
                <a:cubicBezTo>
                  <a:pt x="652025" y="645157"/>
                  <a:pt x="650872" y="643855"/>
                  <a:pt x="650165" y="642218"/>
                </a:cubicBezTo>
                <a:cubicBezTo>
                  <a:pt x="649458" y="640581"/>
                  <a:pt x="649104" y="636897"/>
                  <a:pt x="649104" y="631167"/>
                </a:cubicBezTo>
                <a:lnTo>
                  <a:pt x="649104" y="561851"/>
                </a:lnTo>
                <a:lnTo>
                  <a:pt x="669308" y="561851"/>
                </a:lnTo>
                <a:lnTo>
                  <a:pt x="669308" y="546224"/>
                </a:lnTo>
                <a:lnTo>
                  <a:pt x="649104" y="546224"/>
                </a:lnTo>
                <a:close/>
                <a:moveTo>
                  <a:pt x="1262983" y="501129"/>
                </a:moveTo>
                <a:lnTo>
                  <a:pt x="1262983" y="559841"/>
                </a:lnTo>
                <a:cubicBezTo>
                  <a:pt x="1259486" y="555004"/>
                  <a:pt x="1254947" y="551079"/>
                  <a:pt x="1249366" y="548065"/>
                </a:cubicBezTo>
                <a:cubicBezTo>
                  <a:pt x="1243784" y="545052"/>
                  <a:pt x="1237422" y="543545"/>
                  <a:pt x="1230278" y="543545"/>
                </a:cubicBezTo>
                <a:cubicBezTo>
                  <a:pt x="1220530" y="543545"/>
                  <a:pt x="1211712" y="546112"/>
                  <a:pt x="1203824" y="551247"/>
                </a:cubicBezTo>
                <a:cubicBezTo>
                  <a:pt x="1195936" y="556381"/>
                  <a:pt x="1190020" y="563767"/>
                  <a:pt x="1186076" y="573403"/>
                </a:cubicBezTo>
                <a:cubicBezTo>
                  <a:pt x="1182132" y="583040"/>
                  <a:pt x="1180160" y="593774"/>
                  <a:pt x="1180160" y="605606"/>
                </a:cubicBezTo>
                <a:cubicBezTo>
                  <a:pt x="1180160" y="617736"/>
                  <a:pt x="1182337" y="628470"/>
                  <a:pt x="1186690" y="637809"/>
                </a:cubicBezTo>
                <a:cubicBezTo>
                  <a:pt x="1191044" y="647148"/>
                  <a:pt x="1197183" y="654422"/>
                  <a:pt x="1205108" y="659631"/>
                </a:cubicBezTo>
                <a:cubicBezTo>
                  <a:pt x="1213033" y="664840"/>
                  <a:pt x="1221721" y="667444"/>
                  <a:pt x="1231171" y="667444"/>
                </a:cubicBezTo>
                <a:cubicBezTo>
                  <a:pt x="1245756" y="667444"/>
                  <a:pt x="1256807" y="661565"/>
                  <a:pt x="1264323" y="649808"/>
                </a:cubicBezTo>
                <a:lnTo>
                  <a:pt x="1264323" y="664765"/>
                </a:lnTo>
                <a:lnTo>
                  <a:pt x="1282964" y="664765"/>
                </a:lnTo>
                <a:lnTo>
                  <a:pt x="1282964" y="501129"/>
                </a:lnTo>
                <a:close/>
                <a:moveTo>
                  <a:pt x="692227" y="501129"/>
                </a:moveTo>
                <a:lnTo>
                  <a:pt x="692227" y="524234"/>
                </a:lnTo>
                <a:lnTo>
                  <a:pt x="712319" y="524234"/>
                </a:lnTo>
                <a:lnTo>
                  <a:pt x="712319" y="501129"/>
                </a:lnTo>
                <a:close/>
                <a:moveTo>
                  <a:pt x="98292" y="501129"/>
                </a:moveTo>
                <a:lnTo>
                  <a:pt x="119946" y="501129"/>
                </a:lnTo>
                <a:lnTo>
                  <a:pt x="119946" y="533467"/>
                </a:lnTo>
                <a:lnTo>
                  <a:pt x="116801" y="538976"/>
                </a:lnTo>
                <a:lnTo>
                  <a:pt x="98292" y="579865"/>
                </a:lnTo>
                <a:close/>
                <a:moveTo>
                  <a:pt x="967740" y="0"/>
                </a:moveTo>
                <a:cubicBezTo>
                  <a:pt x="1435400" y="0"/>
                  <a:pt x="1825581" y="353023"/>
                  <a:pt x="1915819" y="822320"/>
                </a:cubicBezTo>
                <a:lnTo>
                  <a:pt x="1915837" y="822449"/>
                </a:lnTo>
                <a:lnTo>
                  <a:pt x="1902870" y="822449"/>
                </a:lnTo>
                <a:lnTo>
                  <a:pt x="1855319" y="870669"/>
                </a:lnTo>
                <a:lnTo>
                  <a:pt x="1855319" y="777354"/>
                </a:lnTo>
                <a:lnTo>
                  <a:pt x="1835228" y="777354"/>
                </a:lnTo>
                <a:lnTo>
                  <a:pt x="1835228" y="940990"/>
                </a:lnTo>
                <a:lnTo>
                  <a:pt x="1855319" y="940990"/>
                </a:lnTo>
                <a:lnTo>
                  <a:pt x="1855319" y="893998"/>
                </a:lnTo>
                <a:lnTo>
                  <a:pt x="1869495" y="880380"/>
                </a:lnTo>
                <a:lnTo>
                  <a:pt x="1908674" y="940990"/>
                </a:lnTo>
                <a:lnTo>
                  <a:pt x="1931262" y="940990"/>
                </a:lnTo>
                <a:lnTo>
                  <a:pt x="1935480" y="1029876"/>
                </a:lnTo>
                <a:cubicBezTo>
                  <a:pt x="1935480" y="1136523"/>
                  <a:pt x="1920248" y="1239385"/>
                  <a:pt x="1891972" y="1336130"/>
                </a:cubicBezTo>
                <a:lnTo>
                  <a:pt x="1877064" y="1379478"/>
                </a:lnTo>
                <a:lnTo>
                  <a:pt x="1872528" y="1376071"/>
                </a:lnTo>
                <a:cubicBezTo>
                  <a:pt x="1866537" y="1373503"/>
                  <a:pt x="1859970" y="1372220"/>
                  <a:pt x="1852826" y="1372220"/>
                </a:cubicBezTo>
                <a:cubicBezTo>
                  <a:pt x="1836381" y="1372220"/>
                  <a:pt x="1823805" y="1378731"/>
                  <a:pt x="1815098" y="1391753"/>
                </a:cubicBezTo>
                <a:lnTo>
                  <a:pt x="1815098" y="1374899"/>
                </a:lnTo>
                <a:lnTo>
                  <a:pt x="1797016" y="1374899"/>
                </a:lnTo>
                <a:lnTo>
                  <a:pt x="1797016" y="1493440"/>
                </a:lnTo>
                <a:lnTo>
                  <a:pt x="1817108" y="1493440"/>
                </a:lnTo>
                <a:lnTo>
                  <a:pt x="1817108" y="1428700"/>
                </a:lnTo>
                <a:cubicBezTo>
                  <a:pt x="1817108" y="1413520"/>
                  <a:pt x="1820214" y="1403213"/>
                  <a:pt x="1826428" y="1397781"/>
                </a:cubicBezTo>
                <a:cubicBezTo>
                  <a:pt x="1832642" y="1392349"/>
                  <a:pt x="1840027" y="1389633"/>
                  <a:pt x="1848585" y="1389633"/>
                </a:cubicBezTo>
                <a:cubicBezTo>
                  <a:pt x="1853943" y="1389633"/>
                  <a:pt x="1858612" y="1390842"/>
                  <a:pt x="1862593" y="1393260"/>
                </a:cubicBezTo>
                <a:lnTo>
                  <a:pt x="1869536" y="1401368"/>
                </a:lnTo>
                <a:lnTo>
                  <a:pt x="1859430" y="1430751"/>
                </a:lnTo>
                <a:cubicBezTo>
                  <a:pt x="1712519" y="1800389"/>
                  <a:pt x="1368591" y="2059752"/>
                  <a:pt x="967740" y="2059752"/>
                </a:cubicBezTo>
                <a:cubicBezTo>
                  <a:pt x="600293" y="2059752"/>
                  <a:pt x="280677" y="1841815"/>
                  <a:pt x="116801" y="1520776"/>
                </a:cubicBezTo>
                <a:lnTo>
                  <a:pt x="102260" y="1488653"/>
                </a:lnTo>
                <a:lnTo>
                  <a:pt x="125750" y="1496119"/>
                </a:lnTo>
                <a:cubicBezTo>
                  <a:pt x="133638" y="1496119"/>
                  <a:pt x="141024" y="1494817"/>
                  <a:pt x="147907" y="1492212"/>
                </a:cubicBezTo>
                <a:cubicBezTo>
                  <a:pt x="154791" y="1489608"/>
                  <a:pt x="161953" y="1485143"/>
                  <a:pt x="169394" y="1478818"/>
                </a:cubicBezTo>
                <a:cubicBezTo>
                  <a:pt x="169990" y="1484399"/>
                  <a:pt x="171329" y="1489273"/>
                  <a:pt x="173413" y="1493440"/>
                </a:cubicBezTo>
                <a:lnTo>
                  <a:pt x="194397" y="1493440"/>
                </a:lnTo>
                <a:cubicBezTo>
                  <a:pt x="191867" y="1488901"/>
                  <a:pt x="190174" y="1484157"/>
                  <a:pt x="189319" y="1479209"/>
                </a:cubicBezTo>
                <a:cubicBezTo>
                  <a:pt x="188463" y="1474260"/>
                  <a:pt x="188035" y="1462447"/>
                  <a:pt x="188035" y="1443769"/>
                </a:cubicBezTo>
                <a:lnTo>
                  <a:pt x="188035" y="1416980"/>
                </a:lnTo>
                <a:cubicBezTo>
                  <a:pt x="188035" y="1408050"/>
                  <a:pt x="187700" y="1401874"/>
                  <a:pt x="187030" y="1398451"/>
                </a:cubicBezTo>
                <a:cubicBezTo>
                  <a:pt x="185840" y="1392944"/>
                  <a:pt x="183756" y="1388386"/>
                  <a:pt x="180780" y="1384777"/>
                </a:cubicBezTo>
                <a:cubicBezTo>
                  <a:pt x="177803" y="1381168"/>
                  <a:pt x="173152" y="1378173"/>
                  <a:pt x="166827" y="1375792"/>
                </a:cubicBezTo>
                <a:cubicBezTo>
                  <a:pt x="160502" y="1373410"/>
                  <a:pt x="152279" y="1372220"/>
                  <a:pt x="142159" y="1372220"/>
                </a:cubicBezTo>
                <a:cubicBezTo>
                  <a:pt x="131964" y="1372220"/>
                  <a:pt x="122997" y="1373615"/>
                  <a:pt x="115258" y="1376406"/>
                </a:cubicBezTo>
                <a:cubicBezTo>
                  <a:pt x="107519" y="1379196"/>
                  <a:pt x="101603" y="1383177"/>
                  <a:pt x="97510" y="1388349"/>
                </a:cubicBezTo>
                <a:cubicBezTo>
                  <a:pt x="93418" y="1393521"/>
                  <a:pt x="90478" y="1400311"/>
                  <a:pt x="88692" y="1408720"/>
                </a:cubicBezTo>
                <a:lnTo>
                  <a:pt x="108338" y="1411399"/>
                </a:lnTo>
                <a:cubicBezTo>
                  <a:pt x="110496" y="1402990"/>
                  <a:pt x="113826" y="1397130"/>
                  <a:pt x="118328" y="1393818"/>
                </a:cubicBezTo>
                <a:cubicBezTo>
                  <a:pt x="122830" y="1390507"/>
                  <a:pt x="129806" y="1388851"/>
                  <a:pt x="139257" y="1388851"/>
                </a:cubicBezTo>
                <a:cubicBezTo>
                  <a:pt x="149377" y="1388851"/>
                  <a:pt x="157004" y="1391121"/>
                  <a:pt x="162139" y="1395660"/>
                </a:cubicBezTo>
                <a:cubicBezTo>
                  <a:pt x="165934" y="1399009"/>
                  <a:pt x="167832" y="1404776"/>
                  <a:pt x="167832" y="1412961"/>
                </a:cubicBezTo>
                <a:cubicBezTo>
                  <a:pt x="167832" y="1413706"/>
                  <a:pt x="167794" y="1415454"/>
                  <a:pt x="167720" y="1418208"/>
                </a:cubicBezTo>
                <a:cubicBezTo>
                  <a:pt x="160055" y="1420887"/>
                  <a:pt x="148112" y="1423193"/>
                  <a:pt x="131890" y="1425128"/>
                </a:cubicBezTo>
                <a:cubicBezTo>
                  <a:pt x="123927" y="1426096"/>
                  <a:pt x="117974" y="1427100"/>
                  <a:pt x="114030" y="1428142"/>
                </a:cubicBezTo>
                <a:cubicBezTo>
                  <a:pt x="108672" y="1429630"/>
                  <a:pt x="103854" y="1431825"/>
                  <a:pt x="99575" y="1434728"/>
                </a:cubicBezTo>
                <a:cubicBezTo>
                  <a:pt x="95296" y="1437630"/>
                  <a:pt x="91836" y="1441481"/>
                  <a:pt x="89195" y="1446280"/>
                </a:cubicBezTo>
                <a:lnTo>
                  <a:pt x="87024" y="1454994"/>
                </a:lnTo>
                <a:lnTo>
                  <a:pt x="76050" y="1430751"/>
                </a:lnTo>
                <a:cubicBezTo>
                  <a:pt x="27080" y="1307538"/>
                  <a:pt x="0" y="1172073"/>
                  <a:pt x="0" y="1029876"/>
                </a:cubicBezTo>
                <a:cubicBezTo>
                  <a:pt x="0" y="887680"/>
                  <a:pt x="27080" y="752215"/>
                  <a:pt x="76050" y="629002"/>
                </a:cubicBezTo>
                <a:lnTo>
                  <a:pt x="98292" y="579865"/>
                </a:lnTo>
                <a:lnTo>
                  <a:pt x="98292" y="664765"/>
                </a:lnTo>
                <a:lnTo>
                  <a:pt x="119946" y="664765"/>
                </a:lnTo>
                <a:lnTo>
                  <a:pt x="119946" y="533467"/>
                </a:lnTo>
                <a:lnTo>
                  <a:pt x="165275" y="454063"/>
                </a:lnTo>
                <a:cubicBezTo>
                  <a:pt x="339185" y="180114"/>
                  <a:pt x="633698" y="0"/>
                  <a:pt x="967740" y="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Tree>
    <p:extLst>
      <p:ext uri="{BB962C8B-B14F-4D97-AF65-F5344CB8AC3E}">
        <p14:creationId xmlns:p14="http://schemas.microsoft.com/office/powerpoint/2010/main" val="1855796050"/>
      </p:ext>
    </p:extLst>
  </p:cSld>
  <p:clrMapOvr>
    <a:masterClrMapping/>
  </p:clrMapOvr>
  <mc:AlternateContent xmlns:mc="http://schemas.openxmlformats.org/markup-compatibility/2006" xmlns:p14="http://schemas.microsoft.com/office/powerpoint/2010/main">
    <mc:Choice Requires="p14">
      <p:transition spd="slow" p14:dur="2000" advTm="407"/>
    </mc:Choice>
    <mc:Fallback xmlns="">
      <p:transition spd="slow" advTm="4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25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6" fill="hold" grpId="0" nodeType="afterEffect">
                                  <p:stCondLst>
                                    <p:cond delay="25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1+#ppt_w/2"/>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6" fill="hold" grpId="0" nodeType="afterEffect">
                                  <p:stCondLst>
                                    <p:cond delay="25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1+#ppt_w/2"/>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childTnLst>
                          </p:cTn>
                        </p:par>
                        <p:par>
                          <p:cTn id="19" fill="hold">
                            <p:stCondLst>
                              <p:cond delay="2250"/>
                            </p:stCondLst>
                            <p:childTnLst>
                              <p:par>
                                <p:cTn id="20" presetID="2" presetClass="entr" presetSubtype="2" fill="hold" grpId="0" nodeType="afterEffect">
                                  <p:stCondLst>
                                    <p:cond delay="25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1+#ppt_w/2"/>
                                          </p:val>
                                        </p:tav>
                                        <p:tav tm="100000">
                                          <p:val>
                                            <p:strVal val="#ppt_x"/>
                                          </p:val>
                                        </p:tav>
                                      </p:tavLst>
                                    </p:anim>
                                    <p:anim calcmode="lin" valueType="num">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6"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483267-D13E-45C6-895A-743DA26910A7}"/>
              </a:ext>
            </a:extLst>
          </p:cNvPr>
          <p:cNvSpPr>
            <a:spLocks noGrp="1"/>
          </p:cNvSpPr>
          <p:nvPr>
            <p:ph type="title"/>
          </p:nvPr>
        </p:nvSpPr>
        <p:spPr>
          <a:xfrm>
            <a:off x="0" y="1520660"/>
            <a:ext cx="6992887" cy="878591"/>
          </a:xfrm>
        </p:spPr>
        <p:txBody>
          <a:bodyPr>
            <a:normAutofit/>
          </a:bodyPr>
          <a:lstStyle/>
          <a:p>
            <a:r>
              <a:rPr lang="en-US" sz="2800" dirty="0"/>
              <a:t>Application Design</a:t>
            </a:r>
            <a:endParaRPr lang="ru-RU" sz="2800" dirty="0"/>
          </a:p>
        </p:txBody>
      </p:sp>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17</a:t>
            </a:fld>
            <a:endParaRPr lang="ru-RU" dirty="0"/>
          </a:p>
        </p:txBody>
      </p:sp>
      <p:sp>
        <p:nvSpPr>
          <p:cNvPr id="6" name="TextBox 5"/>
          <p:cNvSpPr txBox="1"/>
          <p:nvPr/>
        </p:nvSpPr>
        <p:spPr>
          <a:xfrm>
            <a:off x="1834014" y="3627672"/>
            <a:ext cx="9860240" cy="2862322"/>
          </a:xfrm>
          <a:prstGeom prst="rect">
            <a:avLst/>
          </a:prstGeom>
          <a:noFill/>
        </p:spPr>
        <p:txBody>
          <a:bodyPr wrap="square" rtlCol="0">
            <a:spAutoFit/>
          </a:bodyPr>
          <a:lstStyle/>
          <a:p>
            <a:pPr marL="342900" indent="-342900">
              <a:buFont typeface="+mj-lt"/>
              <a:buAutoNum type="arabicPeriod"/>
            </a:pPr>
            <a:r>
              <a:rPr lang="en-US" dirty="0"/>
              <a:t>Used an RDBMS server to store all business data. Data is normalized. The database design (tables and columns) based on the application and business requirement.</a:t>
            </a:r>
          </a:p>
          <a:p>
            <a:pPr marL="342900" indent="-342900">
              <a:buFont typeface="+mj-lt"/>
              <a:buAutoNum type="arabicPeriod"/>
            </a:pPr>
            <a:r>
              <a:rPr lang="en-US" dirty="0"/>
              <a:t>Application is oriented and easily extensible to add new features and other use cases</a:t>
            </a:r>
          </a:p>
          <a:p>
            <a:pPr marL="342900" indent="-342900">
              <a:buFont typeface="+mj-lt"/>
              <a:buAutoNum type="arabicPeriod"/>
            </a:pPr>
            <a:r>
              <a:rPr lang="en-US" dirty="0"/>
              <a:t> The web application is based on MVC design pattern</a:t>
            </a:r>
          </a:p>
          <a:p>
            <a:pPr marL="342900" indent="-342900">
              <a:buFont typeface="+mj-lt"/>
              <a:buAutoNum type="arabicPeriod"/>
            </a:pPr>
            <a:r>
              <a:rPr lang="en-US" dirty="0"/>
              <a:t> The UI layer should follows a responsive design.</a:t>
            </a:r>
          </a:p>
          <a:p>
            <a:pPr marL="342900" indent="-342900">
              <a:buFont typeface="+mj-lt"/>
              <a:buAutoNum type="arabicPeriod"/>
            </a:pPr>
            <a:r>
              <a:rPr lang="en-US" dirty="0"/>
              <a:t> Business rules shared implemented in a separate layer.</a:t>
            </a:r>
          </a:p>
          <a:p>
            <a:pPr marL="342900" indent="-342900">
              <a:buFont typeface="+mj-lt"/>
              <a:buAutoNum type="arabicPeriod"/>
            </a:pPr>
            <a:r>
              <a:rPr lang="en-US" dirty="0"/>
              <a:t> Implement a proper data-access layer.</a:t>
            </a:r>
          </a:p>
          <a:p>
            <a:pPr marL="342900" indent="-342900">
              <a:buFont typeface="+mj-lt"/>
              <a:buAutoNum type="arabicPeriod"/>
            </a:pPr>
            <a:r>
              <a:rPr lang="en-US" dirty="0"/>
              <a:t> Used proper exception handling.</a:t>
            </a:r>
          </a:p>
          <a:p>
            <a:pPr marL="342900" indent="-342900">
              <a:buFont typeface="+mj-lt"/>
              <a:buAutoNum type="arabicPeriod"/>
            </a:pPr>
            <a:r>
              <a:rPr lang="en-US" dirty="0"/>
              <a:t> Provided a logout option</a:t>
            </a:r>
          </a:p>
          <a:p>
            <a:pPr marL="342900" indent="-342900">
              <a:buFont typeface="+mj-lt"/>
              <a:buAutoNum type="arabicPeriod"/>
            </a:pPr>
            <a:r>
              <a:rPr lang="en-US" dirty="0"/>
              <a:t>Pages are designed as responsive</a:t>
            </a:r>
            <a:endParaRPr lang="en-IN"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37187" b="7645"/>
          <a:stretch/>
        </p:blipFill>
        <p:spPr>
          <a:xfrm>
            <a:off x="6589207" y="438243"/>
            <a:ext cx="3673668" cy="3043423"/>
          </a:xfrm>
          <a:prstGeom prst="rect">
            <a:avLst/>
          </a:prstGeom>
        </p:spPr>
      </p:pic>
      <p:sp>
        <p:nvSpPr>
          <p:cNvPr id="2" name="Oval 1"/>
          <p:cNvSpPr/>
          <p:nvPr/>
        </p:nvSpPr>
        <p:spPr>
          <a:xfrm>
            <a:off x="10880959" y="5837139"/>
            <a:ext cx="396240" cy="365760"/>
          </a:xfrm>
          <a:prstGeom prst="ellipse">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Tree>
    <p:extLst>
      <p:ext uri="{BB962C8B-B14F-4D97-AF65-F5344CB8AC3E}">
        <p14:creationId xmlns:p14="http://schemas.microsoft.com/office/powerpoint/2010/main" val="2449982736"/>
      </p:ext>
    </p:extLst>
  </p:cSld>
  <p:clrMapOvr>
    <a:masterClrMapping/>
  </p:clrMapOvr>
  <mc:AlternateContent xmlns:mc="http://schemas.openxmlformats.org/markup-compatibility/2006" xmlns:p14="http://schemas.microsoft.com/office/powerpoint/2010/main">
    <mc:Choice Requires="p14">
      <p:transition spd="slow" p14:dur="2000" advTm="407"/>
    </mc:Choice>
    <mc:Fallback xmlns="">
      <p:transition spd="slow" advTm="40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a:off x="1" y="0"/>
            <a:ext cx="12192000" cy="6858000"/>
          </a:xfrm>
          <a:custGeom>
            <a:avLst/>
            <a:gdLst>
              <a:gd name="connsiteX0" fmla="*/ 4376930 w 13731239"/>
              <a:gd name="connsiteY0" fmla="*/ 7847559 h 9479280"/>
              <a:gd name="connsiteX1" fmla="*/ 4376930 w 13731239"/>
              <a:gd name="connsiteY1" fmla="*/ 7859845 h 9479280"/>
              <a:gd name="connsiteX2" fmla="*/ 4366701 w 13731239"/>
              <a:gd name="connsiteY2" fmla="*/ 7911816 h 9479280"/>
              <a:gd name="connsiteX3" fmla="*/ 4343900 w 13731239"/>
              <a:gd name="connsiteY3" fmla="*/ 7925945 h 9479280"/>
              <a:gd name="connsiteX4" fmla="*/ 4320729 w 13731239"/>
              <a:gd name="connsiteY4" fmla="*/ 7894493 h 9479280"/>
              <a:gd name="connsiteX5" fmla="*/ 4333670 w 13731239"/>
              <a:gd name="connsiteY5" fmla="*/ 7860951 h 9479280"/>
              <a:gd name="connsiteX6" fmla="*/ 4376930 w 13731239"/>
              <a:gd name="connsiteY6" fmla="*/ 7847559 h 9479280"/>
              <a:gd name="connsiteX7" fmla="*/ 3252980 w 13731239"/>
              <a:gd name="connsiteY7" fmla="*/ 7847559 h 9479280"/>
              <a:gd name="connsiteX8" fmla="*/ 3252980 w 13731239"/>
              <a:gd name="connsiteY8" fmla="*/ 7859845 h 9479280"/>
              <a:gd name="connsiteX9" fmla="*/ 3242751 w 13731239"/>
              <a:gd name="connsiteY9" fmla="*/ 7911816 h 9479280"/>
              <a:gd name="connsiteX10" fmla="*/ 3219950 w 13731239"/>
              <a:gd name="connsiteY10" fmla="*/ 7925945 h 9479280"/>
              <a:gd name="connsiteX11" fmla="*/ 3196779 w 13731239"/>
              <a:gd name="connsiteY11" fmla="*/ 7894493 h 9479280"/>
              <a:gd name="connsiteX12" fmla="*/ 3209720 w 13731239"/>
              <a:gd name="connsiteY12" fmla="*/ 7860951 h 9479280"/>
              <a:gd name="connsiteX13" fmla="*/ 3252980 w 13731239"/>
              <a:gd name="connsiteY13" fmla="*/ 7847559 h 9479280"/>
              <a:gd name="connsiteX14" fmla="*/ 2675402 w 13731239"/>
              <a:gd name="connsiteY14" fmla="*/ 7813296 h 9479280"/>
              <a:gd name="connsiteX15" fmla="*/ 2675402 w 13731239"/>
              <a:gd name="connsiteY15" fmla="*/ 7857912 h 9479280"/>
              <a:gd name="connsiteX16" fmla="*/ 2811714 w 13731239"/>
              <a:gd name="connsiteY16" fmla="*/ 7857912 h 9479280"/>
              <a:gd name="connsiteX17" fmla="*/ 2811714 w 13731239"/>
              <a:gd name="connsiteY17" fmla="*/ 7813296 h 9479280"/>
              <a:gd name="connsiteX18" fmla="*/ 5614052 w 13731239"/>
              <a:gd name="connsiteY18" fmla="*/ 7760792 h 9479280"/>
              <a:gd name="connsiteX19" fmla="*/ 5636758 w 13731239"/>
              <a:gd name="connsiteY19" fmla="*/ 7777579 h 9479280"/>
              <a:gd name="connsiteX20" fmla="*/ 5643263 w 13731239"/>
              <a:gd name="connsiteY20" fmla="*/ 7842013 h 9479280"/>
              <a:gd name="connsiteX21" fmla="*/ 5637125 w 13731239"/>
              <a:gd name="connsiteY21" fmla="*/ 7905582 h 9479280"/>
              <a:gd name="connsiteX22" fmla="*/ 5614052 w 13731239"/>
              <a:gd name="connsiteY22" fmla="*/ 7923233 h 9479280"/>
              <a:gd name="connsiteX23" fmla="*/ 5590488 w 13731239"/>
              <a:gd name="connsiteY23" fmla="*/ 7905459 h 9479280"/>
              <a:gd name="connsiteX24" fmla="*/ 5584596 w 13731239"/>
              <a:gd name="connsiteY24" fmla="*/ 7842013 h 9479280"/>
              <a:gd name="connsiteX25" fmla="*/ 5591469 w 13731239"/>
              <a:gd name="connsiteY25" fmla="*/ 7776716 h 9479280"/>
              <a:gd name="connsiteX26" fmla="*/ 5614052 w 13731239"/>
              <a:gd name="connsiteY26" fmla="*/ 7760792 h 9479280"/>
              <a:gd name="connsiteX27" fmla="*/ 5843393 w 13731239"/>
              <a:gd name="connsiteY27" fmla="*/ 7760053 h 9479280"/>
              <a:gd name="connsiteX28" fmla="*/ 5866039 w 13731239"/>
              <a:gd name="connsiteY28" fmla="*/ 7772481 h 9479280"/>
              <a:gd name="connsiteX29" fmla="*/ 5873834 w 13731239"/>
              <a:gd name="connsiteY29" fmla="*/ 7821584 h 9479280"/>
              <a:gd name="connsiteX30" fmla="*/ 5873834 w 13731239"/>
              <a:gd name="connsiteY30" fmla="*/ 7865638 h 9479280"/>
              <a:gd name="connsiteX31" fmla="*/ 5865047 w 13731239"/>
              <a:gd name="connsiteY31" fmla="*/ 7910556 h 9479280"/>
              <a:gd name="connsiteX32" fmla="*/ 5842896 w 13731239"/>
              <a:gd name="connsiteY32" fmla="*/ 7921508 h 9479280"/>
              <a:gd name="connsiteX33" fmla="*/ 5820127 w 13731239"/>
              <a:gd name="connsiteY33" fmla="*/ 7905264 h 9479280"/>
              <a:gd name="connsiteX34" fmla="*/ 5813196 w 13731239"/>
              <a:gd name="connsiteY34" fmla="*/ 7848657 h 9479280"/>
              <a:gd name="connsiteX35" fmla="*/ 5819507 w 13731239"/>
              <a:gd name="connsiteY35" fmla="*/ 7777280 h 9479280"/>
              <a:gd name="connsiteX36" fmla="*/ 5843393 w 13731239"/>
              <a:gd name="connsiteY36" fmla="*/ 7760053 h 9479280"/>
              <a:gd name="connsiteX37" fmla="*/ 4967092 w 13731239"/>
              <a:gd name="connsiteY37" fmla="*/ 7760053 h 9479280"/>
              <a:gd name="connsiteX38" fmla="*/ 4989739 w 13731239"/>
              <a:gd name="connsiteY38" fmla="*/ 7772481 h 9479280"/>
              <a:gd name="connsiteX39" fmla="*/ 4997534 w 13731239"/>
              <a:gd name="connsiteY39" fmla="*/ 7821584 h 9479280"/>
              <a:gd name="connsiteX40" fmla="*/ 4997534 w 13731239"/>
              <a:gd name="connsiteY40" fmla="*/ 7865638 h 9479280"/>
              <a:gd name="connsiteX41" fmla="*/ 4988747 w 13731239"/>
              <a:gd name="connsiteY41" fmla="*/ 7910556 h 9479280"/>
              <a:gd name="connsiteX42" fmla="*/ 4966595 w 13731239"/>
              <a:gd name="connsiteY42" fmla="*/ 7921508 h 9479280"/>
              <a:gd name="connsiteX43" fmla="*/ 4943827 w 13731239"/>
              <a:gd name="connsiteY43" fmla="*/ 7905264 h 9479280"/>
              <a:gd name="connsiteX44" fmla="*/ 4936896 w 13731239"/>
              <a:gd name="connsiteY44" fmla="*/ 7848657 h 9479280"/>
              <a:gd name="connsiteX45" fmla="*/ 4943207 w 13731239"/>
              <a:gd name="connsiteY45" fmla="*/ 7777280 h 9479280"/>
              <a:gd name="connsiteX46" fmla="*/ 4967092 w 13731239"/>
              <a:gd name="connsiteY46" fmla="*/ 7760053 h 9479280"/>
              <a:gd name="connsiteX47" fmla="*/ 6083982 w 13731239"/>
              <a:gd name="connsiteY47" fmla="*/ 7758327 h 9479280"/>
              <a:gd name="connsiteX48" fmla="*/ 6116396 w 13731239"/>
              <a:gd name="connsiteY48" fmla="*/ 7806394 h 9479280"/>
              <a:gd name="connsiteX49" fmla="*/ 6116150 w 13731239"/>
              <a:gd name="connsiteY49" fmla="*/ 7813296 h 9479280"/>
              <a:gd name="connsiteX50" fmla="*/ 6051814 w 13731239"/>
              <a:gd name="connsiteY50" fmla="*/ 7813296 h 9479280"/>
              <a:gd name="connsiteX51" fmla="*/ 6083982 w 13731239"/>
              <a:gd name="connsiteY51" fmla="*/ 7758327 h 9479280"/>
              <a:gd name="connsiteX52" fmla="*/ 4740957 w 13731239"/>
              <a:gd name="connsiteY52" fmla="*/ 7758327 h 9479280"/>
              <a:gd name="connsiteX53" fmla="*/ 4773371 w 13731239"/>
              <a:gd name="connsiteY53" fmla="*/ 7806394 h 9479280"/>
              <a:gd name="connsiteX54" fmla="*/ 4773125 w 13731239"/>
              <a:gd name="connsiteY54" fmla="*/ 7813296 h 9479280"/>
              <a:gd name="connsiteX55" fmla="*/ 4708789 w 13731239"/>
              <a:gd name="connsiteY55" fmla="*/ 7813296 h 9479280"/>
              <a:gd name="connsiteX56" fmla="*/ 4740957 w 13731239"/>
              <a:gd name="connsiteY56" fmla="*/ 7758327 h 9479280"/>
              <a:gd name="connsiteX57" fmla="*/ 3759882 w 13731239"/>
              <a:gd name="connsiteY57" fmla="*/ 7758327 h 9479280"/>
              <a:gd name="connsiteX58" fmla="*/ 3792296 w 13731239"/>
              <a:gd name="connsiteY58" fmla="*/ 7806394 h 9479280"/>
              <a:gd name="connsiteX59" fmla="*/ 3792050 w 13731239"/>
              <a:gd name="connsiteY59" fmla="*/ 7813296 h 9479280"/>
              <a:gd name="connsiteX60" fmla="*/ 3727714 w 13731239"/>
              <a:gd name="connsiteY60" fmla="*/ 7813296 h 9479280"/>
              <a:gd name="connsiteX61" fmla="*/ 3759882 w 13731239"/>
              <a:gd name="connsiteY61" fmla="*/ 7758327 h 9479280"/>
              <a:gd name="connsiteX62" fmla="*/ 3894443 w 13731239"/>
              <a:gd name="connsiteY62" fmla="*/ 7717409 h 9479280"/>
              <a:gd name="connsiteX63" fmla="*/ 3894443 w 13731239"/>
              <a:gd name="connsiteY63" fmla="*/ 7966370 h 9479280"/>
              <a:gd name="connsiteX64" fmla="*/ 3963955 w 13731239"/>
              <a:gd name="connsiteY64" fmla="*/ 7966370 h 9479280"/>
              <a:gd name="connsiteX65" fmla="*/ 3963955 w 13731239"/>
              <a:gd name="connsiteY65" fmla="*/ 7717409 h 9479280"/>
              <a:gd name="connsiteX66" fmla="*/ 6338834 w 13731239"/>
              <a:gd name="connsiteY66" fmla="*/ 7714204 h 9479280"/>
              <a:gd name="connsiteX67" fmla="*/ 6279921 w 13731239"/>
              <a:gd name="connsiteY67" fmla="*/ 7777554 h 9479280"/>
              <a:gd name="connsiteX68" fmla="*/ 6279921 w 13731239"/>
              <a:gd name="connsiteY68" fmla="*/ 7717409 h 9479280"/>
              <a:gd name="connsiteX69" fmla="*/ 6218790 w 13731239"/>
              <a:gd name="connsiteY69" fmla="*/ 7717409 h 9479280"/>
              <a:gd name="connsiteX70" fmla="*/ 6218790 w 13731239"/>
              <a:gd name="connsiteY70" fmla="*/ 7966370 h 9479280"/>
              <a:gd name="connsiteX71" fmla="*/ 6288302 w 13731239"/>
              <a:gd name="connsiteY71" fmla="*/ 7966370 h 9479280"/>
              <a:gd name="connsiteX72" fmla="*/ 6288302 w 13731239"/>
              <a:gd name="connsiteY72" fmla="*/ 7859144 h 9479280"/>
              <a:gd name="connsiteX73" fmla="*/ 6339080 w 13731239"/>
              <a:gd name="connsiteY73" fmla="*/ 7782237 h 9479280"/>
              <a:gd name="connsiteX74" fmla="*/ 6350665 w 13731239"/>
              <a:gd name="connsiteY74" fmla="*/ 7783223 h 9479280"/>
              <a:gd name="connsiteX75" fmla="*/ 6350665 w 13731239"/>
              <a:gd name="connsiteY75" fmla="*/ 7715437 h 9479280"/>
              <a:gd name="connsiteX76" fmla="*/ 6338834 w 13731239"/>
              <a:gd name="connsiteY76" fmla="*/ 7714204 h 9479280"/>
              <a:gd name="connsiteX77" fmla="*/ 6082499 w 13731239"/>
              <a:gd name="connsiteY77" fmla="*/ 7712479 h 9479280"/>
              <a:gd name="connsiteX78" fmla="*/ 6007533 w 13731239"/>
              <a:gd name="connsiteY78" fmla="*/ 7746619 h 9479280"/>
              <a:gd name="connsiteX79" fmla="*/ 5979591 w 13731239"/>
              <a:gd name="connsiteY79" fmla="*/ 7845587 h 9479280"/>
              <a:gd name="connsiteX80" fmla="*/ 6005933 w 13731239"/>
              <a:gd name="connsiteY80" fmla="*/ 7937284 h 9479280"/>
              <a:gd name="connsiteX81" fmla="*/ 6082993 w 13731239"/>
              <a:gd name="connsiteY81" fmla="*/ 7971547 h 9479280"/>
              <a:gd name="connsiteX82" fmla="*/ 6181718 w 13731239"/>
              <a:gd name="connsiteY82" fmla="*/ 7884780 h 9479280"/>
              <a:gd name="connsiteX83" fmla="*/ 6119848 w 13731239"/>
              <a:gd name="connsiteY83" fmla="*/ 7880836 h 9479280"/>
              <a:gd name="connsiteX84" fmla="*/ 6084232 w 13731239"/>
              <a:gd name="connsiteY84" fmla="*/ 7923233 h 9479280"/>
              <a:gd name="connsiteX85" fmla="*/ 6060409 w 13731239"/>
              <a:gd name="connsiteY85" fmla="*/ 7911935 h 9479280"/>
              <a:gd name="connsiteX86" fmla="*/ 6051322 w 13731239"/>
              <a:gd name="connsiteY86" fmla="*/ 7867229 h 9479280"/>
              <a:gd name="connsiteX87" fmla="*/ 6051322 w 13731239"/>
              <a:gd name="connsiteY87" fmla="*/ 7853475 h 9479280"/>
              <a:gd name="connsiteX88" fmla="*/ 6181718 w 13731239"/>
              <a:gd name="connsiteY88" fmla="*/ 7853475 h 9479280"/>
              <a:gd name="connsiteX89" fmla="*/ 6153282 w 13731239"/>
              <a:gd name="connsiteY89" fmla="*/ 7742675 h 9479280"/>
              <a:gd name="connsiteX90" fmla="*/ 6082499 w 13731239"/>
              <a:gd name="connsiteY90" fmla="*/ 7712479 h 9479280"/>
              <a:gd name="connsiteX91" fmla="*/ 5614052 w 13731239"/>
              <a:gd name="connsiteY91" fmla="*/ 7712479 h 9479280"/>
              <a:gd name="connsiteX92" fmla="*/ 5512866 w 13731239"/>
              <a:gd name="connsiteY92" fmla="*/ 7841889 h 9479280"/>
              <a:gd name="connsiteX93" fmla="*/ 5614052 w 13731239"/>
              <a:gd name="connsiteY93" fmla="*/ 7971547 h 9479280"/>
              <a:gd name="connsiteX94" fmla="*/ 5714993 w 13731239"/>
              <a:gd name="connsiteY94" fmla="*/ 7841889 h 9479280"/>
              <a:gd name="connsiteX95" fmla="*/ 5614052 w 13731239"/>
              <a:gd name="connsiteY95" fmla="*/ 7712479 h 9479280"/>
              <a:gd name="connsiteX96" fmla="*/ 4739474 w 13731239"/>
              <a:gd name="connsiteY96" fmla="*/ 7712479 h 9479280"/>
              <a:gd name="connsiteX97" fmla="*/ 4664508 w 13731239"/>
              <a:gd name="connsiteY97" fmla="*/ 7746619 h 9479280"/>
              <a:gd name="connsiteX98" fmla="*/ 4636566 w 13731239"/>
              <a:gd name="connsiteY98" fmla="*/ 7845587 h 9479280"/>
              <a:gd name="connsiteX99" fmla="*/ 4662908 w 13731239"/>
              <a:gd name="connsiteY99" fmla="*/ 7937284 h 9479280"/>
              <a:gd name="connsiteX100" fmla="*/ 4739967 w 13731239"/>
              <a:gd name="connsiteY100" fmla="*/ 7971547 h 9479280"/>
              <a:gd name="connsiteX101" fmla="*/ 4838693 w 13731239"/>
              <a:gd name="connsiteY101" fmla="*/ 7884780 h 9479280"/>
              <a:gd name="connsiteX102" fmla="*/ 4776822 w 13731239"/>
              <a:gd name="connsiteY102" fmla="*/ 7880836 h 9479280"/>
              <a:gd name="connsiteX103" fmla="*/ 4741207 w 13731239"/>
              <a:gd name="connsiteY103" fmla="*/ 7923233 h 9479280"/>
              <a:gd name="connsiteX104" fmla="*/ 4717384 w 13731239"/>
              <a:gd name="connsiteY104" fmla="*/ 7911935 h 9479280"/>
              <a:gd name="connsiteX105" fmla="*/ 4708296 w 13731239"/>
              <a:gd name="connsiteY105" fmla="*/ 7867229 h 9479280"/>
              <a:gd name="connsiteX106" fmla="*/ 4708296 w 13731239"/>
              <a:gd name="connsiteY106" fmla="*/ 7853475 h 9479280"/>
              <a:gd name="connsiteX107" fmla="*/ 4838693 w 13731239"/>
              <a:gd name="connsiteY107" fmla="*/ 7853475 h 9479280"/>
              <a:gd name="connsiteX108" fmla="*/ 4810257 w 13731239"/>
              <a:gd name="connsiteY108" fmla="*/ 7742675 h 9479280"/>
              <a:gd name="connsiteX109" fmla="*/ 4739474 w 13731239"/>
              <a:gd name="connsiteY109" fmla="*/ 7712479 h 9479280"/>
              <a:gd name="connsiteX110" fmla="*/ 4146693 w 13731239"/>
              <a:gd name="connsiteY110" fmla="*/ 7712479 h 9479280"/>
              <a:gd name="connsiteX111" fmla="*/ 4084329 w 13731239"/>
              <a:gd name="connsiteY111" fmla="*/ 7751425 h 9479280"/>
              <a:gd name="connsiteX112" fmla="*/ 4084329 w 13731239"/>
              <a:gd name="connsiteY112" fmla="*/ 7717409 h 9479280"/>
              <a:gd name="connsiteX113" fmla="*/ 4018515 w 13731239"/>
              <a:gd name="connsiteY113" fmla="*/ 7717409 h 9479280"/>
              <a:gd name="connsiteX114" fmla="*/ 4018515 w 13731239"/>
              <a:gd name="connsiteY114" fmla="*/ 7966370 h 9479280"/>
              <a:gd name="connsiteX115" fmla="*/ 4088027 w 13731239"/>
              <a:gd name="connsiteY115" fmla="*/ 7966370 h 9479280"/>
              <a:gd name="connsiteX116" fmla="*/ 4088027 w 13731239"/>
              <a:gd name="connsiteY116" fmla="*/ 7820444 h 9479280"/>
              <a:gd name="connsiteX117" fmla="*/ 4093943 w 13731239"/>
              <a:gd name="connsiteY117" fmla="*/ 7777677 h 9479280"/>
              <a:gd name="connsiteX118" fmla="*/ 4118593 w 13731239"/>
              <a:gd name="connsiteY118" fmla="*/ 7766215 h 9479280"/>
              <a:gd name="connsiteX119" fmla="*/ 4135847 w 13731239"/>
              <a:gd name="connsiteY119" fmla="*/ 7772131 h 9479280"/>
              <a:gd name="connsiteX120" fmla="*/ 4142256 w 13731239"/>
              <a:gd name="connsiteY120" fmla="*/ 7803189 h 9479280"/>
              <a:gd name="connsiteX121" fmla="*/ 4142256 w 13731239"/>
              <a:gd name="connsiteY121" fmla="*/ 7966370 h 9479280"/>
              <a:gd name="connsiteX122" fmla="*/ 4211768 w 13731239"/>
              <a:gd name="connsiteY122" fmla="*/ 7966370 h 9479280"/>
              <a:gd name="connsiteX123" fmla="*/ 4211768 w 13731239"/>
              <a:gd name="connsiteY123" fmla="*/ 7803189 h 9479280"/>
              <a:gd name="connsiteX124" fmla="*/ 4207331 w 13731239"/>
              <a:gd name="connsiteY124" fmla="*/ 7751425 h 9479280"/>
              <a:gd name="connsiteX125" fmla="*/ 4186995 w 13731239"/>
              <a:gd name="connsiteY125" fmla="*/ 7723448 h 9479280"/>
              <a:gd name="connsiteX126" fmla="*/ 4146693 w 13731239"/>
              <a:gd name="connsiteY126" fmla="*/ 7712479 h 9479280"/>
              <a:gd name="connsiteX127" fmla="*/ 3758399 w 13731239"/>
              <a:gd name="connsiteY127" fmla="*/ 7712479 h 9479280"/>
              <a:gd name="connsiteX128" fmla="*/ 3683433 w 13731239"/>
              <a:gd name="connsiteY128" fmla="*/ 7746619 h 9479280"/>
              <a:gd name="connsiteX129" fmla="*/ 3655491 w 13731239"/>
              <a:gd name="connsiteY129" fmla="*/ 7845587 h 9479280"/>
              <a:gd name="connsiteX130" fmla="*/ 3681833 w 13731239"/>
              <a:gd name="connsiteY130" fmla="*/ 7937284 h 9479280"/>
              <a:gd name="connsiteX131" fmla="*/ 3758892 w 13731239"/>
              <a:gd name="connsiteY131" fmla="*/ 7971547 h 9479280"/>
              <a:gd name="connsiteX132" fmla="*/ 3857618 w 13731239"/>
              <a:gd name="connsiteY132" fmla="*/ 7884780 h 9479280"/>
              <a:gd name="connsiteX133" fmla="*/ 3795747 w 13731239"/>
              <a:gd name="connsiteY133" fmla="*/ 7880836 h 9479280"/>
              <a:gd name="connsiteX134" fmla="*/ 3760132 w 13731239"/>
              <a:gd name="connsiteY134" fmla="*/ 7923233 h 9479280"/>
              <a:gd name="connsiteX135" fmla="*/ 3736309 w 13731239"/>
              <a:gd name="connsiteY135" fmla="*/ 7911935 h 9479280"/>
              <a:gd name="connsiteX136" fmla="*/ 3727221 w 13731239"/>
              <a:gd name="connsiteY136" fmla="*/ 7867229 h 9479280"/>
              <a:gd name="connsiteX137" fmla="*/ 3727221 w 13731239"/>
              <a:gd name="connsiteY137" fmla="*/ 7853475 h 9479280"/>
              <a:gd name="connsiteX138" fmla="*/ 3857618 w 13731239"/>
              <a:gd name="connsiteY138" fmla="*/ 7853475 h 9479280"/>
              <a:gd name="connsiteX139" fmla="*/ 3829182 w 13731239"/>
              <a:gd name="connsiteY139" fmla="*/ 7742675 h 9479280"/>
              <a:gd name="connsiteX140" fmla="*/ 3758399 w 13731239"/>
              <a:gd name="connsiteY140" fmla="*/ 7712479 h 9479280"/>
              <a:gd name="connsiteX141" fmla="*/ 6460580 w 13731239"/>
              <a:gd name="connsiteY141" fmla="*/ 7712232 h 9479280"/>
              <a:gd name="connsiteX142" fmla="*/ 6397353 w 13731239"/>
              <a:gd name="connsiteY142" fmla="*/ 7733924 h 9479280"/>
              <a:gd name="connsiteX143" fmla="*/ 6372087 w 13731239"/>
              <a:gd name="connsiteY143" fmla="*/ 7791604 h 9479280"/>
              <a:gd name="connsiteX144" fmla="*/ 6388110 w 13731239"/>
              <a:gd name="connsiteY144" fmla="*/ 7836713 h 9479280"/>
              <a:gd name="connsiteX145" fmla="*/ 6447022 w 13731239"/>
              <a:gd name="connsiteY145" fmla="*/ 7869990 h 9479280"/>
              <a:gd name="connsiteX146" fmla="*/ 6478575 w 13731239"/>
              <a:gd name="connsiteY146" fmla="*/ 7883794 h 9479280"/>
              <a:gd name="connsiteX147" fmla="*/ 6486708 w 13731239"/>
              <a:gd name="connsiteY147" fmla="*/ 7902528 h 9479280"/>
              <a:gd name="connsiteX148" fmla="*/ 6459101 w 13731239"/>
              <a:gd name="connsiteY148" fmla="*/ 7925698 h 9479280"/>
              <a:gd name="connsiteX149" fmla="*/ 6419909 w 13731239"/>
              <a:gd name="connsiteY149" fmla="*/ 7888477 h 9479280"/>
              <a:gd name="connsiteX150" fmla="*/ 6364693 w 13731239"/>
              <a:gd name="connsiteY150" fmla="*/ 7897351 h 9479280"/>
              <a:gd name="connsiteX151" fmla="*/ 6457868 w 13731239"/>
              <a:gd name="connsiteY151" fmla="*/ 7971547 h 9479280"/>
              <a:gd name="connsiteX152" fmla="*/ 6527380 w 13731239"/>
              <a:gd name="connsiteY152" fmla="*/ 7948129 h 9479280"/>
              <a:gd name="connsiteX153" fmla="*/ 6552276 w 13731239"/>
              <a:gd name="connsiteY153" fmla="*/ 7890203 h 9479280"/>
              <a:gd name="connsiteX154" fmla="*/ 6543156 w 13731239"/>
              <a:gd name="connsiteY154" fmla="*/ 7854831 h 9479280"/>
              <a:gd name="connsiteX155" fmla="*/ 6520725 w 13731239"/>
              <a:gd name="connsiteY155" fmla="*/ 7831783 h 9479280"/>
              <a:gd name="connsiteX156" fmla="*/ 6478820 w 13731239"/>
              <a:gd name="connsiteY156" fmla="*/ 7814035 h 9479280"/>
              <a:gd name="connsiteX157" fmla="*/ 6445298 w 13731239"/>
              <a:gd name="connsiteY157" fmla="*/ 7798753 h 9479280"/>
              <a:gd name="connsiteX158" fmla="*/ 6437163 w 13731239"/>
              <a:gd name="connsiteY158" fmla="*/ 7780019 h 9479280"/>
              <a:gd name="connsiteX159" fmla="*/ 6458854 w 13731239"/>
              <a:gd name="connsiteY159" fmla="*/ 7758327 h 9479280"/>
              <a:gd name="connsiteX160" fmla="*/ 6495336 w 13731239"/>
              <a:gd name="connsiteY160" fmla="*/ 7792097 h 9479280"/>
              <a:gd name="connsiteX161" fmla="*/ 6544882 w 13731239"/>
              <a:gd name="connsiteY161" fmla="*/ 7777307 h 9479280"/>
              <a:gd name="connsiteX162" fmla="*/ 6460580 w 13731239"/>
              <a:gd name="connsiteY162" fmla="*/ 7712232 h 9479280"/>
              <a:gd name="connsiteX163" fmla="*/ 4357950 w 13731239"/>
              <a:gd name="connsiteY163" fmla="*/ 7712232 h 9479280"/>
              <a:gd name="connsiteX164" fmla="*/ 4289301 w 13731239"/>
              <a:gd name="connsiteY164" fmla="*/ 7732445 h 9479280"/>
              <a:gd name="connsiteX165" fmla="*/ 4257380 w 13731239"/>
              <a:gd name="connsiteY165" fmla="*/ 7790125 h 9479280"/>
              <a:gd name="connsiteX166" fmla="*/ 4323194 w 13731239"/>
              <a:gd name="connsiteY166" fmla="*/ 7796534 h 9479280"/>
              <a:gd name="connsiteX167" fmla="*/ 4352392 w 13731239"/>
              <a:gd name="connsiteY167" fmla="*/ 7758327 h 9479280"/>
              <a:gd name="connsiteX168" fmla="*/ 4371900 w 13731239"/>
              <a:gd name="connsiteY168" fmla="*/ 7767940 h 9479280"/>
              <a:gd name="connsiteX169" fmla="*/ 4376930 w 13731239"/>
              <a:gd name="connsiteY169" fmla="*/ 7802450 h 9479280"/>
              <a:gd name="connsiteX170" fmla="*/ 4376930 w 13731239"/>
              <a:gd name="connsiteY170" fmla="*/ 7811817 h 9479280"/>
              <a:gd name="connsiteX171" fmla="*/ 4276552 w 13731239"/>
              <a:gd name="connsiteY171" fmla="*/ 7839055 h 9479280"/>
              <a:gd name="connsiteX172" fmla="*/ 4248999 w 13731239"/>
              <a:gd name="connsiteY172" fmla="*/ 7903514 h 9479280"/>
              <a:gd name="connsiteX173" fmla="*/ 4267207 w 13731239"/>
              <a:gd name="connsiteY173" fmla="*/ 7954169 h 9479280"/>
              <a:gd name="connsiteX174" fmla="*/ 4314447 w 13731239"/>
              <a:gd name="connsiteY174" fmla="*/ 7971547 h 9479280"/>
              <a:gd name="connsiteX175" fmla="*/ 4382600 w 13731239"/>
              <a:gd name="connsiteY175" fmla="*/ 7928163 h 9479280"/>
              <a:gd name="connsiteX176" fmla="*/ 4386062 w 13731239"/>
              <a:gd name="connsiteY176" fmla="*/ 7966370 h 9479280"/>
              <a:gd name="connsiteX177" fmla="*/ 4450633 w 13731239"/>
              <a:gd name="connsiteY177" fmla="*/ 7966370 h 9479280"/>
              <a:gd name="connsiteX178" fmla="*/ 4446442 w 13731239"/>
              <a:gd name="connsiteY178" fmla="*/ 7911155 h 9479280"/>
              <a:gd name="connsiteX179" fmla="*/ 4446442 w 13731239"/>
              <a:gd name="connsiteY179" fmla="*/ 7811817 h 9479280"/>
              <a:gd name="connsiteX180" fmla="*/ 4440896 w 13731239"/>
              <a:gd name="connsiteY180" fmla="*/ 7756848 h 9479280"/>
              <a:gd name="connsiteX181" fmla="*/ 4414151 w 13731239"/>
              <a:gd name="connsiteY181" fmla="*/ 7725666 h 9479280"/>
              <a:gd name="connsiteX182" fmla="*/ 4357950 w 13731239"/>
              <a:gd name="connsiteY182" fmla="*/ 7712232 h 9479280"/>
              <a:gd name="connsiteX183" fmla="*/ 3234000 w 13731239"/>
              <a:gd name="connsiteY183" fmla="*/ 7712232 h 9479280"/>
              <a:gd name="connsiteX184" fmla="*/ 3165351 w 13731239"/>
              <a:gd name="connsiteY184" fmla="*/ 7732445 h 9479280"/>
              <a:gd name="connsiteX185" fmla="*/ 3133429 w 13731239"/>
              <a:gd name="connsiteY185" fmla="*/ 7790125 h 9479280"/>
              <a:gd name="connsiteX186" fmla="*/ 3199244 w 13731239"/>
              <a:gd name="connsiteY186" fmla="*/ 7796534 h 9479280"/>
              <a:gd name="connsiteX187" fmla="*/ 3228442 w 13731239"/>
              <a:gd name="connsiteY187" fmla="*/ 7758327 h 9479280"/>
              <a:gd name="connsiteX188" fmla="*/ 3247950 w 13731239"/>
              <a:gd name="connsiteY188" fmla="*/ 7767940 h 9479280"/>
              <a:gd name="connsiteX189" fmla="*/ 3252980 w 13731239"/>
              <a:gd name="connsiteY189" fmla="*/ 7802450 h 9479280"/>
              <a:gd name="connsiteX190" fmla="*/ 3252980 w 13731239"/>
              <a:gd name="connsiteY190" fmla="*/ 7811817 h 9479280"/>
              <a:gd name="connsiteX191" fmla="*/ 3152602 w 13731239"/>
              <a:gd name="connsiteY191" fmla="*/ 7839055 h 9479280"/>
              <a:gd name="connsiteX192" fmla="*/ 3125049 w 13731239"/>
              <a:gd name="connsiteY192" fmla="*/ 7903514 h 9479280"/>
              <a:gd name="connsiteX193" fmla="*/ 3143256 w 13731239"/>
              <a:gd name="connsiteY193" fmla="*/ 7954169 h 9479280"/>
              <a:gd name="connsiteX194" fmla="*/ 3190497 w 13731239"/>
              <a:gd name="connsiteY194" fmla="*/ 7971547 h 9479280"/>
              <a:gd name="connsiteX195" fmla="*/ 3258650 w 13731239"/>
              <a:gd name="connsiteY195" fmla="*/ 7928163 h 9479280"/>
              <a:gd name="connsiteX196" fmla="*/ 3262112 w 13731239"/>
              <a:gd name="connsiteY196" fmla="*/ 7966370 h 9479280"/>
              <a:gd name="connsiteX197" fmla="*/ 3326683 w 13731239"/>
              <a:gd name="connsiteY197" fmla="*/ 7966370 h 9479280"/>
              <a:gd name="connsiteX198" fmla="*/ 3322492 w 13731239"/>
              <a:gd name="connsiteY198" fmla="*/ 7911155 h 9479280"/>
              <a:gd name="connsiteX199" fmla="*/ 3322492 w 13731239"/>
              <a:gd name="connsiteY199" fmla="*/ 7811817 h 9479280"/>
              <a:gd name="connsiteX200" fmla="*/ 3316946 w 13731239"/>
              <a:gd name="connsiteY200" fmla="*/ 7756848 h 9479280"/>
              <a:gd name="connsiteX201" fmla="*/ 3290201 w 13731239"/>
              <a:gd name="connsiteY201" fmla="*/ 7725666 h 9479280"/>
              <a:gd name="connsiteX202" fmla="*/ 3234000 w 13731239"/>
              <a:gd name="connsiteY202" fmla="*/ 7712232 h 9479280"/>
              <a:gd name="connsiteX203" fmla="*/ 4572658 w 13731239"/>
              <a:gd name="connsiteY203" fmla="*/ 7638776 h 9479280"/>
              <a:gd name="connsiteX204" fmla="*/ 4505118 w 13731239"/>
              <a:gd name="connsiteY204" fmla="*/ 7640995 h 9479280"/>
              <a:gd name="connsiteX205" fmla="*/ 4505118 w 13731239"/>
              <a:gd name="connsiteY205" fmla="*/ 7717409 h 9479280"/>
              <a:gd name="connsiteX206" fmla="*/ 4477510 w 13731239"/>
              <a:gd name="connsiteY206" fmla="*/ 7717409 h 9479280"/>
              <a:gd name="connsiteX207" fmla="*/ 4477510 w 13731239"/>
              <a:gd name="connsiteY207" fmla="*/ 7772131 h 9479280"/>
              <a:gd name="connsiteX208" fmla="*/ 4505118 w 13731239"/>
              <a:gd name="connsiteY208" fmla="*/ 7772131 h 9479280"/>
              <a:gd name="connsiteX209" fmla="*/ 4505118 w 13731239"/>
              <a:gd name="connsiteY209" fmla="*/ 7871223 h 9479280"/>
              <a:gd name="connsiteX210" fmla="*/ 4509801 w 13731239"/>
              <a:gd name="connsiteY210" fmla="*/ 7929149 h 9479280"/>
              <a:gd name="connsiteX211" fmla="*/ 4531247 w 13731239"/>
              <a:gd name="connsiteY211" fmla="*/ 7959468 h 9479280"/>
              <a:gd name="connsiteX212" fmla="*/ 4579560 w 13731239"/>
              <a:gd name="connsiteY212" fmla="*/ 7971547 h 9479280"/>
              <a:gd name="connsiteX213" fmla="*/ 4621957 w 13731239"/>
              <a:gd name="connsiteY213" fmla="*/ 7966370 h 9479280"/>
              <a:gd name="connsiteX214" fmla="*/ 4621957 w 13731239"/>
              <a:gd name="connsiteY214" fmla="*/ 7913620 h 9479280"/>
              <a:gd name="connsiteX215" fmla="*/ 4602238 w 13731239"/>
              <a:gd name="connsiteY215" fmla="*/ 7914113 h 9479280"/>
              <a:gd name="connsiteX216" fmla="*/ 4581162 w 13731239"/>
              <a:gd name="connsiteY216" fmla="*/ 7909060 h 9479280"/>
              <a:gd name="connsiteX217" fmla="*/ 4573767 w 13731239"/>
              <a:gd name="connsiteY217" fmla="*/ 7896488 h 9479280"/>
              <a:gd name="connsiteX218" fmla="*/ 4572658 w 13731239"/>
              <a:gd name="connsiteY218" fmla="*/ 7863581 h 9479280"/>
              <a:gd name="connsiteX219" fmla="*/ 4572658 w 13731239"/>
              <a:gd name="connsiteY219" fmla="*/ 7772131 h 9479280"/>
              <a:gd name="connsiteX220" fmla="*/ 4618506 w 13731239"/>
              <a:gd name="connsiteY220" fmla="*/ 7772131 h 9479280"/>
              <a:gd name="connsiteX221" fmla="*/ 4618506 w 13731239"/>
              <a:gd name="connsiteY221" fmla="*/ 7717409 h 9479280"/>
              <a:gd name="connsiteX222" fmla="*/ 4572658 w 13731239"/>
              <a:gd name="connsiteY222" fmla="*/ 7717409 h 9479280"/>
              <a:gd name="connsiteX223" fmla="*/ 5873834 w 13731239"/>
              <a:gd name="connsiteY223" fmla="*/ 7629902 h 9479280"/>
              <a:gd name="connsiteX224" fmla="*/ 5873834 w 13731239"/>
              <a:gd name="connsiteY224" fmla="*/ 7740579 h 9479280"/>
              <a:gd name="connsiteX225" fmla="*/ 5824288 w 13731239"/>
              <a:gd name="connsiteY225" fmla="*/ 7713958 h 9479280"/>
              <a:gd name="connsiteX226" fmla="*/ 5764021 w 13731239"/>
              <a:gd name="connsiteY226" fmla="*/ 7746002 h 9479280"/>
              <a:gd name="connsiteX227" fmla="*/ 5741465 w 13731239"/>
              <a:gd name="connsiteY227" fmla="*/ 7842875 h 9479280"/>
              <a:gd name="connsiteX228" fmla="*/ 5761149 w 13731239"/>
              <a:gd name="connsiteY228" fmla="*/ 7934819 h 9479280"/>
              <a:gd name="connsiteX229" fmla="*/ 5820941 w 13731239"/>
              <a:gd name="connsiteY229" fmla="*/ 7969821 h 9479280"/>
              <a:gd name="connsiteX230" fmla="*/ 5877532 w 13731239"/>
              <a:gd name="connsiteY230" fmla="*/ 7925205 h 9479280"/>
              <a:gd name="connsiteX231" fmla="*/ 5877532 w 13731239"/>
              <a:gd name="connsiteY231" fmla="*/ 7966370 h 9479280"/>
              <a:gd name="connsiteX232" fmla="*/ 5942114 w 13731239"/>
              <a:gd name="connsiteY232" fmla="*/ 7966370 h 9479280"/>
              <a:gd name="connsiteX233" fmla="*/ 5942114 w 13731239"/>
              <a:gd name="connsiteY233" fmla="*/ 7629902 h 9479280"/>
              <a:gd name="connsiteX234" fmla="*/ 4997534 w 13731239"/>
              <a:gd name="connsiteY234" fmla="*/ 7629902 h 9479280"/>
              <a:gd name="connsiteX235" fmla="*/ 4997534 w 13731239"/>
              <a:gd name="connsiteY235" fmla="*/ 7740579 h 9479280"/>
              <a:gd name="connsiteX236" fmla="*/ 4947989 w 13731239"/>
              <a:gd name="connsiteY236" fmla="*/ 7713958 h 9479280"/>
              <a:gd name="connsiteX237" fmla="*/ 4887720 w 13731239"/>
              <a:gd name="connsiteY237" fmla="*/ 7746002 h 9479280"/>
              <a:gd name="connsiteX238" fmla="*/ 4865166 w 13731239"/>
              <a:gd name="connsiteY238" fmla="*/ 7842875 h 9479280"/>
              <a:gd name="connsiteX239" fmla="*/ 4884849 w 13731239"/>
              <a:gd name="connsiteY239" fmla="*/ 7934819 h 9479280"/>
              <a:gd name="connsiteX240" fmla="*/ 4944642 w 13731239"/>
              <a:gd name="connsiteY240" fmla="*/ 7969821 h 9479280"/>
              <a:gd name="connsiteX241" fmla="*/ 5001232 w 13731239"/>
              <a:gd name="connsiteY241" fmla="*/ 7925205 h 9479280"/>
              <a:gd name="connsiteX242" fmla="*/ 5001232 w 13731239"/>
              <a:gd name="connsiteY242" fmla="*/ 7966370 h 9479280"/>
              <a:gd name="connsiteX243" fmla="*/ 5065814 w 13731239"/>
              <a:gd name="connsiteY243" fmla="*/ 7966370 h 9479280"/>
              <a:gd name="connsiteX244" fmla="*/ 5065814 w 13731239"/>
              <a:gd name="connsiteY244" fmla="*/ 7629902 h 9479280"/>
              <a:gd name="connsiteX245" fmla="*/ 3893951 w 13731239"/>
              <a:gd name="connsiteY245" fmla="*/ 7628177 h 9479280"/>
              <a:gd name="connsiteX246" fmla="*/ 3893951 w 13731239"/>
              <a:gd name="connsiteY246" fmla="*/ 7696949 h 9479280"/>
              <a:gd name="connsiteX247" fmla="*/ 3964448 w 13731239"/>
              <a:gd name="connsiteY247" fmla="*/ 7696949 h 9479280"/>
              <a:gd name="connsiteX248" fmla="*/ 3964448 w 13731239"/>
              <a:gd name="connsiteY248" fmla="*/ 7628177 h 9479280"/>
              <a:gd name="connsiteX249" fmla="*/ 5369502 w 13731239"/>
              <a:gd name="connsiteY249" fmla="*/ 7624726 h 9479280"/>
              <a:gd name="connsiteX250" fmla="*/ 5273615 w 13731239"/>
              <a:gd name="connsiteY250" fmla="*/ 7670821 h 9479280"/>
              <a:gd name="connsiteX251" fmla="*/ 5241324 w 13731239"/>
              <a:gd name="connsiteY251" fmla="*/ 7798506 h 9479280"/>
              <a:gd name="connsiteX252" fmla="*/ 5273862 w 13731239"/>
              <a:gd name="connsiteY252" fmla="*/ 7925452 h 9479280"/>
              <a:gd name="connsiteX253" fmla="*/ 5368516 w 13731239"/>
              <a:gd name="connsiteY253" fmla="*/ 7971547 h 9479280"/>
              <a:gd name="connsiteX254" fmla="*/ 5450600 w 13731239"/>
              <a:gd name="connsiteY254" fmla="*/ 7937160 h 9479280"/>
              <a:gd name="connsiteX255" fmla="*/ 5485356 w 13731239"/>
              <a:gd name="connsiteY255" fmla="*/ 7848052 h 9479280"/>
              <a:gd name="connsiteX256" fmla="*/ 5417076 w 13731239"/>
              <a:gd name="connsiteY256" fmla="*/ 7843861 h 9479280"/>
              <a:gd name="connsiteX257" fmla="*/ 5369502 w 13731239"/>
              <a:gd name="connsiteY257" fmla="*/ 7911401 h 9479280"/>
              <a:gd name="connsiteX258" fmla="*/ 5331788 w 13731239"/>
              <a:gd name="connsiteY258" fmla="*/ 7888108 h 9479280"/>
              <a:gd name="connsiteX259" fmla="*/ 5319217 w 13731239"/>
              <a:gd name="connsiteY259" fmla="*/ 7802696 h 9479280"/>
              <a:gd name="connsiteX260" fmla="*/ 5332898 w 13731239"/>
              <a:gd name="connsiteY260" fmla="*/ 7709028 h 9479280"/>
              <a:gd name="connsiteX261" fmla="*/ 5369749 w 13731239"/>
              <a:gd name="connsiteY261" fmla="*/ 7684871 h 9479280"/>
              <a:gd name="connsiteX262" fmla="*/ 5416583 w 13731239"/>
              <a:gd name="connsiteY262" fmla="*/ 7759806 h 9479280"/>
              <a:gd name="connsiteX263" fmla="*/ 5484124 w 13731239"/>
              <a:gd name="connsiteY263" fmla="*/ 7754876 h 9479280"/>
              <a:gd name="connsiteX264" fmla="*/ 5369502 w 13731239"/>
              <a:gd name="connsiteY264" fmla="*/ 7624726 h 9479280"/>
              <a:gd name="connsiteX265" fmla="*/ 2978727 w 13731239"/>
              <a:gd name="connsiteY265" fmla="*/ 7624726 h 9479280"/>
              <a:gd name="connsiteX266" fmla="*/ 2882840 w 13731239"/>
              <a:gd name="connsiteY266" fmla="*/ 7670821 h 9479280"/>
              <a:gd name="connsiteX267" fmla="*/ 2850549 w 13731239"/>
              <a:gd name="connsiteY267" fmla="*/ 7798506 h 9479280"/>
              <a:gd name="connsiteX268" fmla="*/ 2883087 w 13731239"/>
              <a:gd name="connsiteY268" fmla="*/ 7925452 h 9479280"/>
              <a:gd name="connsiteX269" fmla="*/ 2977741 w 13731239"/>
              <a:gd name="connsiteY269" fmla="*/ 7971547 h 9479280"/>
              <a:gd name="connsiteX270" fmla="*/ 3059825 w 13731239"/>
              <a:gd name="connsiteY270" fmla="*/ 7937160 h 9479280"/>
              <a:gd name="connsiteX271" fmla="*/ 3094581 w 13731239"/>
              <a:gd name="connsiteY271" fmla="*/ 7848052 h 9479280"/>
              <a:gd name="connsiteX272" fmla="*/ 3026301 w 13731239"/>
              <a:gd name="connsiteY272" fmla="*/ 7843861 h 9479280"/>
              <a:gd name="connsiteX273" fmla="*/ 2978727 w 13731239"/>
              <a:gd name="connsiteY273" fmla="*/ 7911401 h 9479280"/>
              <a:gd name="connsiteX274" fmla="*/ 2941013 w 13731239"/>
              <a:gd name="connsiteY274" fmla="*/ 7888108 h 9479280"/>
              <a:gd name="connsiteX275" fmla="*/ 2928442 w 13731239"/>
              <a:gd name="connsiteY275" fmla="*/ 7802696 h 9479280"/>
              <a:gd name="connsiteX276" fmla="*/ 2942122 w 13731239"/>
              <a:gd name="connsiteY276" fmla="*/ 7709028 h 9479280"/>
              <a:gd name="connsiteX277" fmla="*/ 2978974 w 13731239"/>
              <a:gd name="connsiteY277" fmla="*/ 7684871 h 9479280"/>
              <a:gd name="connsiteX278" fmla="*/ 3025808 w 13731239"/>
              <a:gd name="connsiteY278" fmla="*/ 7759806 h 9479280"/>
              <a:gd name="connsiteX279" fmla="*/ 3093348 w 13731239"/>
              <a:gd name="connsiteY279" fmla="*/ 7754876 h 9479280"/>
              <a:gd name="connsiteX280" fmla="*/ 2978727 w 13731239"/>
              <a:gd name="connsiteY280" fmla="*/ 7624726 h 9479280"/>
              <a:gd name="connsiteX281" fmla="*/ 3613186 w 13731239"/>
              <a:gd name="connsiteY281" fmla="*/ 7616592 h 9479280"/>
              <a:gd name="connsiteX282" fmla="*/ 3564133 w 13731239"/>
              <a:gd name="connsiteY282" fmla="*/ 7630395 h 9479280"/>
              <a:gd name="connsiteX283" fmla="*/ 3540716 w 13731239"/>
              <a:gd name="connsiteY283" fmla="*/ 7662440 h 9479280"/>
              <a:gd name="connsiteX284" fmla="*/ 3535047 w 13731239"/>
              <a:gd name="connsiteY284" fmla="*/ 7717409 h 9479280"/>
              <a:gd name="connsiteX285" fmla="*/ 3506700 w 13731239"/>
              <a:gd name="connsiteY285" fmla="*/ 7717409 h 9479280"/>
              <a:gd name="connsiteX286" fmla="*/ 3506700 w 13731239"/>
              <a:gd name="connsiteY286" fmla="*/ 7772131 h 9479280"/>
              <a:gd name="connsiteX287" fmla="*/ 3535047 w 13731239"/>
              <a:gd name="connsiteY287" fmla="*/ 7772131 h 9479280"/>
              <a:gd name="connsiteX288" fmla="*/ 3535047 w 13731239"/>
              <a:gd name="connsiteY288" fmla="*/ 7966370 h 9479280"/>
              <a:gd name="connsiteX289" fmla="*/ 3601601 w 13731239"/>
              <a:gd name="connsiteY289" fmla="*/ 7966370 h 9479280"/>
              <a:gd name="connsiteX290" fmla="*/ 3601601 w 13731239"/>
              <a:gd name="connsiteY290" fmla="*/ 7772131 h 9479280"/>
              <a:gd name="connsiteX291" fmla="*/ 3645477 w 13731239"/>
              <a:gd name="connsiteY291" fmla="*/ 7772131 h 9479280"/>
              <a:gd name="connsiteX292" fmla="*/ 3645477 w 13731239"/>
              <a:gd name="connsiteY292" fmla="*/ 7717409 h 9479280"/>
              <a:gd name="connsiteX293" fmla="*/ 3601601 w 13731239"/>
              <a:gd name="connsiteY293" fmla="*/ 7717409 h 9479280"/>
              <a:gd name="connsiteX294" fmla="*/ 3607147 w 13731239"/>
              <a:gd name="connsiteY294" fmla="*/ 7680804 h 9479280"/>
              <a:gd name="connsiteX295" fmla="*/ 3632659 w 13731239"/>
              <a:gd name="connsiteY295" fmla="*/ 7672300 h 9479280"/>
              <a:gd name="connsiteX296" fmla="*/ 3648189 w 13731239"/>
              <a:gd name="connsiteY296" fmla="*/ 7673286 h 9479280"/>
              <a:gd name="connsiteX297" fmla="*/ 3648189 w 13731239"/>
              <a:gd name="connsiteY297" fmla="*/ 7619057 h 9479280"/>
              <a:gd name="connsiteX298" fmla="*/ 3613186 w 13731239"/>
              <a:gd name="connsiteY298" fmla="*/ 7616592 h 9479280"/>
              <a:gd name="connsiteX299" fmla="*/ 3460786 w 13731239"/>
              <a:gd name="connsiteY299" fmla="*/ 7616592 h 9479280"/>
              <a:gd name="connsiteX300" fmla="*/ 3411733 w 13731239"/>
              <a:gd name="connsiteY300" fmla="*/ 7630395 h 9479280"/>
              <a:gd name="connsiteX301" fmla="*/ 3388316 w 13731239"/>
              <a:gd name="connsiteY301" fmla="*/ 7662440 h 9479280"/>
              <a:gd name="connsiteX302" fmla="*/ 3382647 w 13731239"/>
              <a:gd name="connsiteY302" fmla="*/ 7717409 h 9479280"/>
              <a:gd name="connsiteX303" fmla="*/ 3354300 w 13731239"/>
              <a:gd name="connsiteY303" fmla="*/ 7717409 h 9479280"/>
              <a:gd name="connsiteX304" fmla="*/ 3354300 w 13731239"/>
              <a:gd name="connsiteY304" fmla="*/ 7772131 h 9479280"/>
              <a:gd name="connsiteX305" fmla="*/ 3382647 w 13731239"/>
              <a:gd name="connsiteY305" fmla="*/ 7772131 h 9479280"/>
              <a:gd name="connsiteX306" fmla="*/ 3382647 w 13731239"/>
              <a:gd name="connsiteY306" fmla="*/ 7966370 h 9479280"/>
              <a:gd name="connsiteX307" fmla="*/ 3449201 w 13731239"/>
              <a:gd name="connsiteY307" fmla="*/ 7966370 h 9479280"/>
              <a:gd name="connsiteX308" fmla="*/ 3449201 w 13731239"/>
              <a:gd name="connsiteY308" fmla="*/ 7772131 h 9479280"/>
              <a:gd name="connsiteX309" fmla="*/ 3493077 w 13731239"/>
              <a:gd name="connsiteY309" fmla="*/ 7772131 h 9479280"/>
              <a:gd name="connsiteX310" fmla="*/ 3493077 w 13731239"/>
              <a:gd name="connsiteY310" fmla="*/ 7717409 h 9479280"/>
              <a:gd name="connsiteX311" fmla="*/ 3449201 w 13731239"/>
              <a:gd name="connsiteY311" fmla="*/ 7717409 h 9479280"/>
              <a:gd name="connsiteX312" fmla="*/ 3454747 w 13731239"/>
              <a:gd name="connsiteY312" fmla="*/ 7680804 h 9479280"/>
              <a:gd name="connsiteX313" fmla="*/ 3480260 w 13731239"/>
              <a:gd name="connsiteY313" fmla="*/ 7672300 h 9479280"/>
              <a:gd name="connsiteX314" fmla="*/ 3495789 w 13731239"/>
              <a:gd name="connsiteY314" fmla="*/ 7673286 h 9479280"/>
              <a:gd name="connsiteX315" fmla="*/ 3495789 w 13731239"/>
              <a:gd name="connsiteY315" fmla="*/ 7619057 h 9479280"/>
              <a:gd name="connsiteX316" fmla="*/ 3460786 w 13731239"/>
              <a:gd name="connsiteY316" fmla="*/ 7616592 h 9479280"/>
              <a:gd name="connsiteX317" fmla="*/ 9213314 w 13731239"/>
              <a:gd name="connsiteY317" fmla="*/ 6439013 h 9479280"/>
              <a:gd name="connsiteX318" fmla="*/ 9442009 w 13731239"/>
              <a:gd name="connsiteY318" fmla="*/ 6543339 h 9479280"/>
              <a:gd name="connsiteX319" fmla="*/ 9534001 w 13731239"/>
              <a:gd name="connsiteY319" fmla="*/ 6850151 h 9479280"/>
              <a:gd name="connsiteX320" fmla="*/ 9442523 w 13731239"/>
              <a:gd name="connsiteY320" fmla="*/ 7169810 h 9479280"/>
              <a:gd name="connsiteX321" fmla="*/ 9213314 w 13731239"/>
              <a:gd name="connsiteY321" fmla="*/ 7274650 h 9479280"/>
              <a:gd name="connsiteX322" fmla="*/ 8983077 w 13731239"/>
              <a:gd name="connsiteY322" fmla="*/ 7170324 h 9479280"/>
              <a:gd name="connsiteX323" fmla="*/ 8891599 w 13731239"/>
              <a:gd name="connsiteY323" fmla="*/ 6856318 h 9479280"/>
              <a:gd name="connsiteX324" fmla="*/ 8983077 w 13731239"/>
              <a:gd name="connsiteY324" fmla="*/ 6542825 h 9479280"/>
              <a:gd name="connsiteX325" fmla="*/ 9213314 w 13731239"/>
              <a:gd name="connsiteY325" fmla="*/ 6439013 h 9479280"/>
              <a:gd name="connsiteX326" fmla="*/ 9937777 w 13731239"/>
              <a:gd name="connsiteY326" fmla="*/ 6310533 h 9479280"/>
              <a:gd name="connsiteX327" fmla="*/ 9937777 w 13731239"/>
              <a:gd name="connsiteY327" fmla="*/ 6986854 h 9479280"/>
              <a:gd name="connsiteX328" fmla="*/ 9949083 w 13731239"/>
              <a:gd name="connsiteY328" fmla="*/ 7159532 h 9479280"/>
              <a:gd name="connsiteX329" fmla="*/ 10006129 w 13731239"/>
              <a:gd name="connsiteY329" fmla="*/ 7296749 h 9479280"/>
              <a:gd name="connsiteX330" fmla="*/ 10130497 w 13731239"/>
              <a:gd name="connsiteY330" fmla="*/ 7389769 h 9479280"/>
              <a:gd name="connsiteX331" fmla="*/ 10310884 w 13731239"/>
              <a:gd name="connsiteY331" fmla="*/ 7426771 h 9479280"/>
              <a:gd name="connsiteX332" fmla="*/ 10657267 w 13731239"/>
              <a:gd name="connsiteY332" fmla="*/ 7241759 h 9479280"/>
              <a:gd name="connsiteX333" fmla="*/ 10657267 w 13731239"/>
              <a:gd name="connsiteY333" fmla="*/ 7402103 h 9479280"/>
              <a:gd name="connsiteX334" fmla="*/ 10822751 w 13731239"/>
              <a:gd name="connsiteY334" fmla="*/ 7402103 h 9479280"/>
              <a:gd name="connsiteX335" fmla="*/ 10822751 w 13731239"/>
              <a:gd name="connsiteY335" fmla="*/ 6310533 h 9479280"/>
              <a:gd name="connsiteX336" fmla="*/ 10637739 w 13731239"/>
              <a:gd name="connsiteY336" fmla="*/ 6310533 h 9479280"/>
              <a:gd name="connsiteX337" fmla="*/ 10637739 w 13731239"/>
              <a:gd name="connsiteY337" fmla="*/ 6895376 h 9479280"/>
              <a:gd name="connsiteX338" fmla="*/ 10607417 w 13731239"/>
              <a:gd name="connsiteY338" fmla="*/ 7108654 h 9479280"/>
              <a:gd name="connsiteX339" fmla="*/ 10504119 w 13731239"/>
              <a:gd name="connsiteY339" fmla="*/ 7224800 h 9479280"/>
              <a:gd name="connsiteX340" fmla="*/ 10347886 w 13731239"/>
              <a:gd name="connsiteY340" fmla="*/ 7267456 h 9479280"/>
              <a:gd name="connsiteX341" fmla="*/ 10208099 w 13731239"/>
              <a:gd name="connsiteY341" fmla="*/ 7225828 h 9479280"/>
              <a:gd name="connsiteX342" fmla="*/ 10134095 w 13731239"/>
              <a:gd name="connsiteY342" fmla="*/ 7111223 h 9479280"/>
              <a:gd name="connsiteX343" fmla="*/ 10122789 w 13731239"/>
              <a:gd name="connsiteY343" fmla="*/ 6915933 h 9479280"/>
              <a:gd name="connsiteX344" fmla="*/ 10122789 w 13731239"/>
              <a:gd name="connsiteY344" fmla="*/ 6310533 h 9479280"/>
              <a:gd name="connsiteX345" fmla="*/ 7608198 w 13731239"/>
              <a:gd name="connsiteY345" fmla="*/ 6310533 h 9479280"/>
              <a:gd name="connsiteX346" fmla="*/ 8022419 w 13731239"/>
              <a:gd name="connsiteY346" fmla="*/ 7404159 h 9479280"/>
              <a:gd name="connsiteX347" fmla="*/ 8005974 w 13731239"/>
              <a:gd name="connsiteY347" fmla="*/ 7449384 h 9479280"/>
              <a:gd name="connsiteX348" fmla="*/ 7949442 w 13731239"/>
              <a:gd name="connsiteY348" fmla="*/ 7587115 h 9479280"/>
              <a:gd name="connsiteX349" fmla="*/ 7888799 w 13731239"/>
              <a:gd name="connsiteY349" fmla="*/ 7644674 h 9479280"/>
              <a:gd name="connsiteX350" fmla="*/ 7790126 w 13731239"/>
              <a:gd name="connsiteY350" fmla="*/ 7665231 h 9479280"/>
              <a:gd name="connsiteX351" fmla="*/ 7684258 w 13731239"/>
              <a:gd name="connsiteY351" fmla="*/ 7648786 h 9479280"/>
              <a:gd name="connsiteX352" fmla="*/ 7704816 w 13731239"/>
              <a:gd name="connsiteY352" fmla="*/ 7822491 h 9479280"/>
              <a:gd name="connsiteX353" fmla="*/ 7824045 w 13731239"/>
              <a:gd name="connsiteY353" fmla="*/ 7845104 h 9479280"/>
              <a:gd name="connsiteX354" fmla="*/ 7976166 w 13731239"/>
              <a:gd name="connsiteY354" fmla="*/ 7802448 h 9479280"/>
              <a:gd name="connsiteX355" fmla="*/ 8089229 w 13731239"/>
              <a:gd name="connsiteY355" fmla="*/ 7668315 h 9479280"/>
              <a:gd name="connsiteX356" fmla="*/ 8193042 w 13731239"/>
              <a:gd name="connsiteY356" fmla="*/ 7420604 h 9479280"/>
              <a:gd name="connsiteX357" fmla="*/ 8608290 w 13731239"/>
              <a:gd name="connsiteY357" fmla="*/ 6310533 h 9479280"/>
              <a:gd name="connsiteX358" fmla="*/ 8423278 w 13731239"/>
              <a:gd name="connsiteY358" fmla="*/ 6310533 h 9479280"/>
              <a:gd name="connsiteX359" fmla="*/ 8189958 w 13731239"/>
              <a:gd name="connsiteY359" fmla="*/ 6946768 h 9479280"/>
              <a:gd name="connsiteX360" fmla="*/ 8113897 w 13731239"/>
              <a:gd name="connsiteY360" fmla="*/ 7195506 h 9479280"/>
              <a:gd name="connsiteX361" fmla="*/ 8034754 w 13731239"/>
              <a:gd name="connsiteY361" fmla="*/ 6942657 h 9479280"/>
              <a:gd name="connsiteX362" fmla="*/ 7807600 w 13731239"/>
              <a:gd name="connsiteY362" fmla="*/ 6310533 h 9479280"/>
              <a:gd name="connsiteX363" fmla="*/ 9213314 w 13731239"/>
              <a:gd name="connsiteY363" fmla="*/ 6285864 h 9479280"/>
              <a:gd name="connsiteX364" fmla="*/ 8870014 w 13731239"/>
              <a:gd name="connsiteY364" fmla="*/ 6407150 h 9479280"/>
              <a:gd name="connsiteX365" fmla="*/ 8701448 w 13731239"/>
              <a:gd name="connsiteY365" fmla="*/ 6856318 h 9479280"/>
              <a:gd name="connsiteX366" fmla="*/ 8842776 w 13731239"/>
              <a:gd name="connsiteY366" fmla="*/ 7279790 h 9479280"/>
              <a:gd name="connsiteX367" fmla="*/ 9213314 w 13731239"/>
              <a:gd name="connsiteY367" fmla="*/ 7426771 h 9479280"/>
              <a:gd name="connsiteX368" fmla="*/ 9476956 w 13731239"/>
              <a:gd name="connsiteY368" fmla="*/ 7359962 h 9479280"/>
              <a:gd name="connsiteX369" fmla="*/ 9660940 w 13731239"/>
              <a:gd name="connsiteY369" fmla="*/ 7172380 h 9479280"/>
              <a:gd name="connsiteX370" fmla="*/ 9724152 w 13731239"/>
              <a:gd name="connsiteY370" fmla="*/ 6840900 h 9479280"/>
              <a:gd name="connsiteX371" fmla="*/ 9581282 w 13731239"/>
              <a:gd name="connsiteY371" fmla="*/ 6433360 h 9479280"/>
              <a:gd name="connsiteX372" fmla="*/ 9213314 w 13731239"/>
              <a:gd name="connsiteY372" fmla="*/ 6285864 h 9479280"/>
              <a:gd name="connsiteX373" fmla="*/ 6604614 w 13731239"/>
              <a:gd name="connsiteY373" fmla="*/ 3716240 h 9479280"/>
              <a:gd name="connsiteX374" fmla="*/ 6604614 w 13731239"/>
              <a:gd name="connsiteY374" fmla="*/ 3797584 h 9479280"/>
              <a:gd name="connsiteX375" fmla="*/ 6568871 w 13731239"/>
              <a:gd name="connsiteY375" fmla="*/ 4019431 h 9479280"/>
              <a:gd name="connsiteX376" fmla="*/ 6422206 w 13731239"/>
              <a:gd name="connsiteY376" fmla="*/ 4172875 h 9479280"/>
              <a:gd name="connsiteX377" fmla="*/ 6194196 w 13731239"/>
              <a:gd name="connsiteY377" fmla="*/ 4228953 h 9479280"/>
              <a:gd name="connsiteX378" fmla="*/ 5997616 w 13731239"/>
              <a:gd name="connsiteY378" fmla="*/ 4169794 h 9479280"/>
              <a:gd name="connsiteX379" fmla="*/ 5930446 w 13731239"/>
              <a:gd name="connsiteY379" fmla="*/ 4021896 h 9479280"/>
              <a:gd name="connsiteX380" fmla="*/ 5961257 w 13731239"/>
              <a:gd name="connsiteY380" fmla="*/ 3916519 h 9479280"/>
              <a:gd name="connsiteX381" fmla="*/ 6048763 w 13731239"/>
              <a:gd name="connsiteY381" fmla="*/ 3844419 h 9479280"/>
              <a:gd name="connsiteX382" fmla="*/ 6242263 w 13731239"/>
              <a:gd name="connsiteY382" fmla="*/ 3800049 h 9479280"/>
              <a:gd name="connsiteX383" fmla="*/ 6604614 w 13731239"/>
              <a:gd name="connsiteY383" fmla="*/ 3716240 h 9479280"/>
              <a:gd name="connsiteX384" fmla="*/ 7785406 w 13731239"/>
              <a:gd name="connsiteY384" fmla="*/ 3034677 h 9479280"/>
              <a:gd name="connsiteX385" fmla="*/ 7368827 w 13731239"/>
              <a:gd name="connsiteY385" fmla="*/ 3250362 h 9479280"/>
              <a:gd name="connsiteX386" fmla="*/ 7368827 w 13731239"/>
              <a:gd name="connsiteY386" fmla="*/ 3064257 h 9479280"/>
              <a:gd name="connsiteX387" fmla="*/ 7169165 w 13731239"/>
              <a:gd name="connsiteY387" fmla="*/ 3064257 h 9479280"/>
              <a:gd name="connsiteX388" fmla="*/ 7169165 w 13731239"/>
              <a:gd name="connsiteY388" fmla="*/ 4373153 h 9479280"/>
              <a:gd name="connsiteX389" fmla="*/ 7391011 w 13731239"/>
              <a:gd name="connsiteY389" fmla="*/ 4373153 h 9479280"/>
              <a:gd name="connsiteX390" fmla="*/ 7391011 w 13731239"/>
              <a:gd name="connsiteY390" fmla="*/ 3658314 h 9479280"/>
              <a:gd name="connsiteX391" fmla="*/ 7493923 w 13731239"/>
              <a:gd name="connsiteY391" fmla="*/ 3316915 h 9479280"/>
              <a:gd name="connsiteX392" fmla="*/ 7738571 w 13731239"/>
              <a:gd name="connsiteY392" fmla="*/ 3226944 h 9479280"/>
              <a:gd name="connsiteX393" fmla="*/ 7893248 w 13731239"/>
              <a:gd name="connsiteY393" fmla="*/ 3267000 h 9479280"/>
              <a:gd name="connsiteX394" fmla="*/ 7985068 w 13731239"/>
              <a:gd name="connsiteY394" fmla="*/ 3374226 h 9479280"/>
              <a:gd name="connsiteX395" fmla="*/ 8010950 w 13731239"/>
              <a:gd name="connsiteY395" fmla="*/ 3576969 h 9479280"/>
              <a:gd name="connsiteX396" fmla="*/ 8010950 w 13731239"/>
              <a:gd name="connsiteY396" fmla="*/ 4373153 h 9479280"/>
              <a:gd name="connsiteX397" fmla="*/ 8232797 w 13731239"/>
              <a:gd name="connsiteY397" fmla="*/ 4373153 h 9479280"/>
              <a:gd name="connsiteX398" fmla="*/ 8232797 w 13731239"/>
              <a:gd name="connsiteY398" fmla="*/ 3568342 h 9479280"/>
              <a:gd name="connsiteX399" fmla="*/ 8220472 w 13731239"/>
              <a:gd name="connsiteY399" fmla="*/ 3352657 h 9479280"/>
              <a:gd name="connsiteX400" fmla="*/ 8151453 w 13731239"/>
              <a:gd name="connsiteY400" fmla="*/ 3188737 h 9479280"/>
              <a:gd name="connsiteX401" fmla="*/ 8002939 w 13731239"/>
              <a:gd name="connsiteY401" fmla="*/ 3077198 h 9479280"/>
              <a:gd name="connsiteX402" fmla="*/ 7785406 w 13731239"/>
              <a:gd name="connsiteY402" fmla="*/ 3034677 h 9479280"/>
              <a:gd name="connsiteX403" fmla="*/ 6322374 w 13731239"/>
              <a:gd name="connsiteY403" fmla="*/ 3034677 h 9479280"/>
              <a:gd name="connsiteX404" fmla="*/ 6025347 w 13731239"/>
              <a:gd name="connsiteY404" fmla="*/ 3080895 h 9479280"/>
              <a:gd name="connsiteX405" fmla="*/ 5829381 w 13731239"/>
              <a:gd name="connsiteY405" fmla="*/ 3212771 h 9479280"/>
              <a:gd name="connsiteX406" fmla="*/ 5732015 w 13731239"/>
              <a:gd name="connsiteY406" fmla="*/ 3437699 h 9479280"/>
              <a:gd name="connsiteX407" fmla="*/ 5948933 w 13731239"/>
              <a:gd name="connsiteY407" fmla="*/ 3467279 h 9479280"/>
              <a:gd name="connsiteX408" fmla="*/ 6059239 w 13731239"/>
              <a:gd name="connsiteY408" fmla="*/ 3273162 h 9479280"/>
              <a:gd name="connsiteX409" fmla="*/ 6290330 w 13731239"/>
              <a:gd name="connsiteY409" fmla="*/ 3218317 h 9479280"/>
              <a:gd name="connsiteX410" fmla="*/ 6542989 w 13731239"/>
              <a:gd name="connsiteY410" fmla="*/ 3293498 h 9479280"/>
              <a:gd name="connsiteX411" fmla="*/ 6605845 w 13731239"/>
              <a:gd name="connsiteY411" fmla="*/ 3484533 h 9479280"/>
              <a:gd name="connsiteX412" fmla="*/ 6604614 w 13731239"/>
              <a:gd name="connsiteY412" fmla="*/ 3542460 h 9479280"/>
              <a:gd name="connsiteX413" fmla="*/ 6208986 w 13731239"/>
              <a:gd name="connsiteY413" fmla="*/ 3618874 h 9479280"/>
              <a:gd name="connsiteX414" fmla="*/ 6011789 w 13731239"/>
              <a:gd name="connsiteY414" fmla="*/ 3652151 h 9479280"/>
              <a:gd name="connsiteX415" fmla="*/ 5852183 w 13731239"/>
              <a:gd name="connsiteY415" fmla="*/ 3724868 h 9479280"/>
              <a:gd name="connsiteX416" fmla="*/ 5737561 w 13731239"/>
              <a:gd name="connsiteY416" fmla="*/ 3852430 h 9479280"/>
              <a:gd name="connsiteX417" fmla="*/ 5693809 w 13731239"/>
              <a:gd name="connsiteY417" fmla="*/ 4028058 h 9479280"/>
              <a:gd name="connsiteX418" fmla="*/ 5809662 w 13731239"/>
              <a:gd name="connsiteY418" fmla="*/ 4297356 h 9479280"/>
              <a:gd name="connsiteX419" fmla="*/ 6141200 w 13731239"/>
              <a:gd name="connsiteY419" fmla="*/ 4402733 h 9479280"/>
              <a:gd name="connsiteX420" fmla="*/ 6385847 w 13731239"/>
              <a:gd name="connsiteY420" fmla="*/ 4359596 h 9479280"/>
              <a:gd name="connsiteX421" fmla="*/ 6623100 w 13731239"/>
              <a:gd name="connsiteY421" fmla="*/ 4211698 h 9479280"/>
              <a:gd name="connsiteX422" fmla="*/ 6667470 w 13731239"/>
              <a:gd name="connsiteY422" fmla="*/ 4373153 h 9479280"/>
              <a:gd name="connsiteX423" fmla="*/ 6899176 w 13731239"/>
              <a:gd name="connsiteY423" fmla="*/ 4373153 h 9479280"/>
              <a:gd name="connsiteX424" fmla="*/ 6843099 w 13731239"/>
              <a:gd name="connsiteY424" fmla="*/ 4216012 h 9479280"/>
              <a:gd name="connsiteX425" fmla="*/ 6828926 w 13731239"/>
              <a:gd name="connsiteY425" fmla="*/ 3824698 h 9479280"/>
              <a:gd name="connsiteX426" fmla="*/ 6828926 w 13731239"/>
              <a:gd name="connsiteY426" fmla="*/ 3528903 h 9479280"/>
              <a:gd name="connsiteX427" fmla="*/ 6817833 w 13731239"/>
              <a:gd name="connsiteY427" fmla="*/ 3324311 h 9479280"/>
              <a:gd name="connsiteX428" fmla="*/ 6748814 w 13731239"/>
              <a:gd name="connsiteY428" fmla="*/ 3173331 h 9479280"/>
              <a:gd name="connsiteX429" fmla="*/ 6594753 w 13731239"/>
              <a:gd name="connsiteY429" fmla="*/ 3074116 h 9479280"/>
              <a:gd name="connsiteX430" fmla="*/ 6322374 w 13731239"/>
              <a:gd name="connsiteY430" fmla="*/ 3034677 h 9479280"/>
              <a:gd name="connsiteX431" fmla="*/ 8570572 w 13731239"/>
              <a:gd name="connsiteY431" fmla="*/ 2566333 h 9479280"/>
              <a:gd name="connsiteX432" fmla="*/ 8570572 w 13731239"/>
              <a:gd name="connsiteY432" fmla="*/ 4373153 h 9479280"/>
              <a:gd name="connsiteX433" fmla="*/ 8792419 w 13731239"/>
              <a:gd name="connsiteY433" fmla="*/ 4373153 h 9479280"/>
              <a:gd name="connsiteX434" fmla="*/ 8792419 w 13731239"/>
              <a:gd name="connsiteY434" fmla="*/ 3854278 h 9479280"/>
              <a:gd name="connsiteX435" fmla="*/ 8948944 w 13731239"/>
              <a:gd name="connsiteY435" fmla="*/ 3703915 h 9479280"/>
              <a:gd name="connsiteX436" fmla="*/ 9381545 w 13731239"/>
              <a:gd name="connsiteY436" fmla="*/ 4373153 h 9479280"/>
              <a:gd name="connsiteX437" fmla="*/ 9655157 w 13731239"/>
              <a:gd name="connsiteY437" fmla="*/ 4373153 h 9479280"/>
              <a:gd name="connsiteX438" fmla="*/ 9104237 w 13731239"/>
              <a:gd name="connsiteY438" fmla="*/ 3549855 h 9479280"/>
              <a:gd name="connsiteX439" fmla="*/ 9604625 w 13731239"/>
              <a:gd name="connsiteY439" fmla="*/ 3064257 h 9479280"/>
              <a:gd name="connsiteX440" fmla="*/ 9317456 w 13731239"/>
              <a:gd name="connsiteY440" fmla="*/ 3064257 h 9479280"/>
              <a:gd name="connsiteX441" fmla="*/ 8792419 w 13731239"/>
              <a:gd name="connsiteY441" fmla="*/ 3596689 h 9479280"/>
              <a:gd name="connsiteX442" fmla="*/ 8792419 w 13731239"/>
              <a:gd name="connsiteY442" fmla="*/ 2566333 h 9479280"/>
              <a:gd name="connsiteX443" fmla="*/ 4368815 w 13731239"/>
              <a:gd name="connsiteY443" fmla="*/ 2566333 h 9479280"/>
              <a:gd name="connsiteX444" fmla="*/ 4368815 w 13731239"/>
              <a:gd name="connsiteY444" fmla="*/ 4373153 h 9479280"/>
              <a:gd name="connsiteX445" fmla="*/ 4590662 w 13731239"/>
              <a:gd name="connsiteY445" fmla="*/ 4373153 h 9479280"/>
              <a:gd name="connsiteX446" fmla="*/ 4590662 w 13731239"/>
              <a:gd name="connsiteY446" fmla="*/ 3657081 h 9479280"/>
              <a:gd name="connsiteX447" fmla="*/ 4627637 w 13731239"/>
              <a:gd name="connsiteY447" fmla="*/ 3415514 h 9479280"/>
              <a:gd name="connsiteX448" fmla="*/ 4751501 w 13731239"/>
              <a:gd name="connsiteY448" fmla="*/ 3276860 h 9479280"/>
              <a:gd name="connsiteX449" fmla="*/ 4936990 w 13731239"/>
              <a:gd name="connsiteY449" fmla="*/ 3225712 h 9479280"/>
              <a:gd name="connsiteX450" fmla="*/ 5140966 w 13731239"/>
              <a:gd name="connsiteY450" fmla="*/ 3301509 h 9479280"/>
              <a:gd name="connsiteX451" fmla="*/ 5213066 w 13731239"/>
              <a:gd name="connsiteY451" fmla="*/ 3543693 h 9479280"/>
              <a:gd name="connsiteX452" fmla="*/ 5213066 w 13731239"/>
              <a:gd name="connsiteY452" fmla="*/ 4373153 h 9479280"/>
              <a:gd name="connsiteX453" fmla="*/ 5434913 w 13731239"/>
              <a:gd name="connsiteY453" fmla="*/ 4373153 h 9479280"/>
              <a:gd name="connsiteX454" fmla="*/ 5434913 w 13731239"/>
              <a:gd name="connsiteY454" fmla="*/ 3543693 h 9479280"/>
              <a:gd name="connsiteX455" fmla="*/ 5388695 w 13731239"/>
              <a:gd name="connsiteY455" fmla="*/ 3250362 h 9479280"/>
              <a:gd name="connsiteX456" fmla="*/ 5235250 w 13731239"/>
              <a:gd name="connsiteY456" fmla="*/ 3091988 h 9479280"/>
              <a:gd name="connsiteX457" fmla="*/ 4982592 w 13731239"/>
              <a:gd name="connsiteY457" fmla="*/ 3034677 h 9479280"/>
              <a:gd name="connsiteX458" fmla="*/ 4590662 w 13731239"/>
              <a:gd name="connsiteY458" fmla="*/ 3214620 h 9479280"/>
              <a:gd name="connsiteX459" fmla="*/ 4590662 w 13731239"/>
              <a:gd name="connsiteY459" fmla="*/ 2566333 h 9479280"/>
              <a:gd name="connsiteX460" fmla="*/ 2718539 w 13731239"/>
              <a:gd name="connsiteY460" fmla="*/ 2566333 h 9479280"/>
              <a:gd name="connsiteX461" fmla="*/ 2718539 w 13731239"/>
              <a:gd name="connsiteY461" fmla="*/ 2779553 h 9479280"/>
              <a:gd name="connsiteX462" fmla="*/ 3313828 w 13731239"/>
              <a:gd name="connsiteY462" fmla="*/ 2779553 h 9479280"/>
              <a:gd name="connsiteX463" fmla="*/ 3313828 w 13731239"/>
              <a:gd name="connsiteY463" fmla="*/ 4373153 h 9479280"/>
              <a:gd name="connsiteX464" fmla="*/ 3552930 w 13731239"/>
              <a:gd name="connsiteY464" fmla="*/ 4373153 h 9479280"/>
              <a:gd name="connsiteX465" fmla="*/ 3552930 w 13731239"/>
              <a:gd name="connsiteY465" fmla="*/ 2779553 h 9479280"/>
              <a:gd name="connsiteX466" fmla="*/ 4150684 w 13731239"/>
              <a:gd name="connsiteY466" fmla="*/ 2779553 h 9479280"/>
              <a:gd name="connsiteX467" fmla="*/ 4150684 w 13731239"/>
              <a:gd name="connsiteY467" fmla="*/ 2566333 h 9479280"/>
              <a:gd name="connsiteX468" fmla="*/ 0 w 13731239"/>
              <a:gd name="connsiteY468" fmla="*/ 0 h 9479280"/>
              <a:gd name="connsiteX469" fmla="*/ 13731239 w 13731239"/>
              <a:gd name="connsiteY469" fmla="*/ 0 h 9479280"/>
              <a:gd name="connsiteX470" fmla="*/ 13731239 w 13731239"/>
              <a:gd name="connsiteY470" fmla="*/ 9479280 h 9479280"/>
              <a:gd name="connsiteX471" fmla="*/ 0 w 13731239"/>
              <a:gd name="connsiteY471" fmla="*/ 9479280 h 947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Lst>
            <a:rect l="l" t="t" r="r" b="b"/>
            <a:pathLst>
              <a:path w="13731239" h="9479280">
                <a:moveTo>
                  <a:pt x="4376930" y="7847559"/>
                </a:moveTo>
                <a:lnTo>
                  <a:pt x="4376930" y="7859845"/>
                </a:lnTo>
                <a:cubicBezTo>
                  <a:pt x="4376930" y="7885073"/>
                  <a:pt x="4373521" y="7902396"/>
                  <a:pt x="4366701" y="7911816"/>
                </a:cubicBezTo>
                <a:cubicBezTo>
                  <a:pt x="4359881" y="7921235"/>
                  <a:pt x="4352281" y="7925945"/>
                  <a:pt x="4343900" y="7925945"/>
                </a:cubicBezTo>
                <a:cubicBezTo>
                  <a:pt x="4328453" y="7925945"/>
                  <a:pt x="4320729" y="7915461"/>
                  <a:pt x="4320729" y="7894493"/>
                </a:cubicBezTo>
                <a:cubicBezTo>
                  <a:pt x="4320729" y="7878766"/>
                  <a:pt x="4325043" y="7867585"/>
                  <a:pt x="4333670" y="7860951"/>
                </a:cubicBezTo>
                <a:cubicBezTo>
                  <a:pt x="4342298" y="7854316"/>
                  <a:pt x="4356718" y="7849852"/>
                  <a:pt x="4376930" y="7847559"/>
                </a:cubicBezTo>
                <a:close/>
                <a:moveTo>
                  <a:pt x="3252980" y="7847559"/>
                </a:moveTo>
                <a:lnTo>
                  <a:pt x="3252980" y="7859845"/>
                </a:lnTo>
                <a:cubicBezTo>
                  <a:pt x="3252980" y="7885073"/>
                  <a:pt x="3249571" y="7902396"/>
                  <a:pt x="3242751" y="7911816"/>
                </a:cubicBezTo>
                <a:cubicBezTo>
                  <a:pt x="3235931" y="7921235"/>
                  <a:pt x="3228331" y="7925945"/>
                  <a:pt x="3219950" y="7925945"/>
                </a:cubicBezTo>
                <a:cubicBezTo>
                  <a:pt x="3204503" y="7925945"/>
                  <a:pt x="3196779" y="7915461"/>
                  <a:pt x="3196779" y="7894493"/>
                </a:cubicBezTo>
                <a:cubicBezTo>
                  <a:pt x="3196779" y="7878766"/>
                  <a:pt x="3201093" y="7867585"/>
                  <a:pt x="3209720" y="7860951"/>
                </a:cubicBezTo>
                <a:cubicBezTo>
                  <a:pt x="3218348" y="7854316"/>
                  <a:pt x="3232767" y="7849852"/>
                  <a:pt x="3252980" y="7847559"/>
                </a:cubicBezTo>
                <a:close/>
                <a:moveTo>
                  <a:pt x="2675402" y="7813296"/>
                </a:moveTo>
                <a:lnTo>
                  <a:pt x="2675402" y="7857912"/>
                </a:lnTo>
                <a:lnTo>
                  <a:pt x="2811714" y="7857912"/>
                </a:lnTo>
                <a:lnTo>
                  <a:pt x="2811714" y="7813296"/>
                </a:lnTo>
                <a:close/>
                <a:moveTo>
                  <a:pt x="5614052" y="7760792"/>
                </a:moveTo>
                <a:cubicBezTo>
                  <a:pt x="5624852" y="7760792"/>
                  <a:pt x="5632420" y="7766388"/>
                  <a:pt x="5636758" y="7777579"/>
                </a:cubicBezTo>
                <a:cubicBezTo>
                  <a:pt x="5641094" y="7788770"/>
                  <a:pt x="5643263" y="7810248"/>
                  <a:pt x="5643263" y="7842013"/>
                </a:cubicBezTo>
                <a:cubicBezTo>
                  <a:pt x="5643263" y="7872624"/>
                  <a:pt x="5641216" y="7893814"/>
                  <a:pt x="5637125" y="7905582"/>
                </a:cubicBezTo>
                <a:cubicBezTo>
                  <a:pt x="5633033" y="7917349"/>
                  <a:pt x="5625342" y="7923233"/>
                  <a:pt x="5614052" y="7923233"/>
                </a:cubicBezTo>
                <a:cubicBezTo>
                  <a:pt x="5602269" y="7923233"/>
                  <a:pt x="5594414" y="7917308"/>
                  <a:pt x="5590488" y="7905459"/>
                </a:cubicBezTo>
                <a:cubicBezTo>
                  <a:pt x="5586560" y="7893609"/>
                  <a:pt x="5584596" y="7872460"/>
                  <a:pt x="5584596" y="7842013"/>
                </a:cubicBezTo>
                <a:cubicBezTo>
                  <a:pt x="5584596" y="7809098"/>
                  <a:pt x="5586887" y="7787332"/>
                  <a:pt x="5591469" y="7776716"/>
                </a:cubicBezTo>
                <a:cubicBezTo>
                  <a:pt x="5596052" y="7766100"/>
                  <a:pt x="5603579" y="7760792"/>
                  <a:pt x="5614052" y="7760792"/>
                </a:cubicBezTo>
                <a:close/>
                <a:moveTo>
                  <a:pt x="5843393" y="7760053"/>
                </a:moveTo>
                <a:cubicBezTo>
                  <a:pt x="5853293" y="7760053"/>
                  <a:pt x="5860842" y="7764196"/>
                  <a:pt x="5866039" y="7772481"/>
                </a:cubicBezTo>
                <a:cubicBezTo>
                  <a:pt x="5871235" y="7780767"/>
                  <a:pt x="5873834" y="7797135"/>
                  <a:pt x="5873834" y="7821584"/>
                </a:cubicBezTo>
                <a:lnTo>
                  <a:pt x="5873834" y="7865638"/>
                </a:lnTo>
                <a:cubicBezTo>
                  <a:pt x="5873834" y="7888282"/>
                  <a:pt x="5870905" y="7903255"/>
                  <a:pt x="5865047" y="7910556"/>
                </a:cubicBezTo>
                <a:cubicBezTo>
                  <a:pt x="5859189" y="7917857"/>
                  <a:pt x="5851805" y="7921508"/>
                  <a:pt x="5842896" y="7921508"/>
                </a:cubicBezTo>
                <a:cubicBezTo>
                  <a:pt x="5832337" y="7921508"/>
                  <a:pt x="5824748" y="7916093"/>
                  <a:pt x="5820127" y="7905264"/>
                </a:cubicBezTo>
                <a:cubicBezTo>
                  <a:pt x="5815506" y="7894435"/>
                  <a:pt x="5813196" y="7875566"/>
                  <a:pt x="5813196" y="7848657"/>
                </a:cubicBezTo>
                <a:cubicBezTo>
                  <a:pt x="5813196" y="7812558"/>
                  <a:pt x="5815300" y="7788766"/>
                  <a:pt x="5819507" y="7777280"/>
                </a:cubicBezTo>
                <a:cubicBezTo>
                  <a:pt x="5823714" y="7765795"/>
                  <a:pt x="5831675" y="7760053"/>
                  <a:pt x="5843393" y="7760053"/>
                </a:cubicBezTo>
                <a:close/>
                <a:moveTo>
                  <a:pt x="4967092" y="7760053"/>
                </a:moveTo>
                <a:cubicBezTo>
                  <a:pt x="4976993" y="7760053"/>
                  <a:pt x="4984542" y="7764196"/>
                  <a:pt x="4989739" y="7772481"/>
                </a:cubicBezTo>
                <a:cubicBezTo>
                  <a:pt x="4994936" y="7780767"/>
                  <a:pt x="4997534" y="7797135"/>
                  <a:pt x="4997534" y="7821584"/>
                </a:cubicBezTo>
                <a:lnTo>
                  <a:pt x="4997534" y="7865638"/>
                </a:lnTo>
                <a:cubicBezTo>
                  <a:pt x="4997534" y="7888282"/>
                  <a:pt x="4994605" y="7903255"/>
                  <a:pt x="4988747" y="7910556"/>
                </a:cubicBezTo>
                <a:cubicBezTo>
                  <a:pt x="4982889" y="7917857"/>
                  <a:pt x="4975505" y="7921508"/>
                  <a:pt x="4966595" y="7921508"/>
                </a:cubicBezTo>
                <a:cubicBezTo>
                  <a:pt x="4956037" y="7921508"/>
                  <a:pt x="4948448" y="7916093"/>
                  <a:pt x="4943827" y="7905264"/>
                </a:cubicBezTo>
                <a:cubicBezTo>
                  <a:pt x="4939206" y="7894435"/>
                  <a:pt x="4936896" y="7875566"/>
                  <a:pt x="4936896" y="7848657"/>
                </a:cubicBezTo>
                <a:cubicBezTo>
                  <a:pt x="4936896" y="7812558"/>
                  <a:pt x="4939000" y="7788766"/>
                  <a:pt x="4943207" y="7777280"/>
                </a:cubicBezTo>
                <a:cubicBezTo>
                  <a:pt x="4947414" y="7765795"/>
                  <a:pt x="4955376" y="7760053"/>
                  <a:pt x="4967092" y="7760053"/>
                </a:cubicBezTo>
                <a:close/>
                <a:moveTo>
                  <a:pt x="6083982" y="7758327"/>
                </a:moveTo>
                <a:cubicBezTo>
                  <a:pt x="6105591" y="7758327"/>
                  <a:pt x="6116396" y="7774349"/>
                  <a:pt x="6116396" y="7806394"/>
                </a:cubicBezTo>
                <a:cubicBezTo>
                  <a:pt x="6116396" y="7808037"/>
                  <a:pt x="6116315" y="7810338"/>
                  <a:pt x="6116150" y="7813296"/>
                </a:cubicBezTo>
                <a:lnTo>
                  <a:pt x="6051814" y="7813296"/>
                </a:lnTo>
                <a:cubicBezTo>
                  <a:pt x="6051979" y="7776650"/>
                  <a:pt x="6062701" y="7758327"/>
                  <a:pt x="6083982" y="7758327"/>
                </a:cubicBezTo>
                <a:close/>
                <a:moveTo>
                  <a:pt x="4740957" y="7758327"/>
                </a:moveTo>
                <a:cubicBezTo>
                  <a:pt x="4762567" y="7758327"/>
                  <a:pt x="4773371" y="7774349"/>
                  <a:pt x="4773371" y="7806394"/>
                </a:cubicBezTo>
                <a:cubicBezTo>
                  <a:pt x="4773371" y="7808037"/>
                  <a:pt x="4773289" y="7810338"/>
                  <a:pt x="4773125" y="7813296"/>
                </a:cubicBezTo>
                <a:lnTo>
                  <a:pt x="4708789" y="7813296"/>
                </a:lnTo>
                <a:cubicBezTo>
                  <a:pt x="4708954" y="7776650"/>
                  <a:pt x="4719676" y="7758327"/>
                  <a:pt x="4740957" y="7758327"/>
                </a:cubicBezTo>
                <a:close/>
                <a:moveTo>
                  <a:pt x="3759882" y="7758327"/>
                </a:moveTo>
                <a:cubicBezTo>
                  <a:pt x="3781491" y="7758327"/>
                  <a:pt x="3792296" y="7774349"/>
                  <a:pt x="3792296" y="7806394"/>
                </a:cubicBezTo>
                <a:cubicBezTo>
                  <a:pt x="3792296" y="7808037"/>
                  <a:pt x="3792214" y="7810338"/>
                  <a:pt x="3792050" y="7813296"/>
                </a:cubicBezTo>
                <a:lnTo>
                  <a:pt x="3727714" y="7813296"/>
                </a:lnTo>
                <a:cubicBezTo>
                  <a:pt x="3727879" y="7776650"/>
                  <a:pt x="3738601" y="7758327"/>
                  <a:pt x="3759882" y="7758327"/>
                </a:cubicBezTo>
                <a:close/>
                <a:moveTo>
                  <a:pt x="3894443" y="7717409"/>
                </a:moveTo>
                <a:lnTo>
                  <a:pt x="3894443" y="7966370"/>
                </a:lnTo>
                <a:lnTo>
                  <a:pt x="3963955" y="7966370"/>
                </a:lnTo>
                <a:lnTo>
                  <a:pt x="3963955" y="7717409"/>
                </a:lnTo>
                <a:close/>
                <a:moveTo>
                  <a:pt x="6338834" y="7714204"/>
                </a:moveTo>
                <a:cubicBezTo>
                  <a:pt x="6310569" y="7714204"/>
                  <a:pt x="6290932" y="7735321"/>
                  <a:pt x="6279921" y="7777554"/>
                </a:cubicBezTo>
                <a:lnTo>
                  <a:pt x="6279921" y="7717409"/>
                </a:lnTo>
                <a:lnTo>
                  <a:pt x="6218790" y="7717409"/>
                </a:lnTo>
                <a:lnTo>
                  <a:pt x="6218790" y="7966370"/>
                </a:lnTo>
                <a:lnTo>
                  <a:pt x="6288302" y="7966370"/>
                </a:lnTo>
                <a:lnTo>
                  <a:pt x="6288302" y="7859144"/>
                </a:lnTo>
                <a:cubicBezTo>
                  <a:pt x="6288302" y="7807873"/>
                  <a:pt x="6305229" y="7782237"/>
                  <a:pt x="6339080" y="7782237"/>
                </a:cubicBezTo>
                <a:cubicBezTo>
                  <a:pt x="6341710" y="7782237"/>
                  <a:pt x="6345571" y="7782566"/>
                  <a:pt x="6350665" y="7783223"/>
                </a:cubicBezTo>
                <a:lnTo>
                  <a:pt x="6350665" y="7715437"/>
                </a:lnTo>
                <a:cubicBezTo>
                  <a:pt x="6346229" y="7714615"/>
                  <a:pt x="6342285" y="7714204"/>
                  <a:pt x="6338834" y="7714204"/>
                </a:cubicBezTo>
                <a:close/>
                <a:moveTo>
                  <a:pt x="6082499" y="7712479"/>
                </a:moveTo>
                <a:cubicBezTo>
                  <a:pt x="6051150" y="7712479"/>
                  <a:pt x="6026161" y="7723859"/>
                  <a:pt x="6007533" y="7746619"/>
                </a:cubicBezTo>
                <a:cubicBezTo>
                  <a:pt x="5988905" y="7769378"/>
                  <a:pt x="5979591" y="7802368"/>
                  <a:pt x="5979591" y="7845587"/>
                </a:cubicBezTo>
                <a:cubicBezTo>
                  <a:pt x="5979591" y="7883876"/>
                  <a:pt x="5988371" y="7914442"/>
                  <a:pt x="6005933" y="7937284"/>
                </a:cubicBezTo>
                <a:cubicBezTo>
                  <a:pt x="6023494" y="7960126"/>
                  <a:pt x="6049181" y="7971547"/>
                  <a:pt x="6082993" y="7971547"/>
                </a:cubicBezTo>
                <a:cubicBezTo>
                  <a:pt x="6137812" y="7971547"/>
                  <a:pt x="6170720" y="7942624"/>
                  <a:pt x="6181718" y="7884780"/>
                </a:cubicBezTo>
                <a:lnTo>
                  <a:pt x="6119848" y="7880836"/>
                </a:lnTo>
                <a:cubicBezTo>
                  <a:pt x="6117229" y="7909101"/>
                  <a:pt x="6105357" y="7923233"/>
                  <a:pt x="6084232" y="7923233"/>
                </a:cubicBezTo>
                <a:cubicBezTo>
                  <a:pt x="6074408" y="7923233"/>
                  <a:pt x="6066467" y="7919467"/>
                  <a:pt x="6060409" y="7911935"/>
                </a:cubicBezTo>
                <a:cubicBezTo>
                  <a:pt x="6054350" y="7904403"/>
                  <a:pt x="6051322" y="7889501"/>
                  <a:pt x="6051322" y="7867229"/>
                </a:cubicBezTo>
                <a:lnTo>
                  <a:pt x="6051322" y="7853475"/>
                </a:lnTo>
                <a:lnTo>
                  <a:pt x="6181718" y="7853475"/>
                </a:lnTo>
                <a:cubicBezTo>
                  <a:pt x="6181718" y="7799739"/>
                  <a:pt x="6172240" y="7762805"/>
                  <a:pt x="6153282" y="7742675"/>
                </a:cubicBezTo>
                <a:cubicBezTo>
                  <a:pt x="6134325" y="7722544"/>
                  <a:pt x="6110730" y="7712479"/>
                  <a:pt x="6082499" y="7712479"/>
                </a:cubicBezTo>
                <a:close/>
                <a:moveTo>
                  <a:pt x="5614052" y="7712479"/>
                </a:moveTo>
                <a:cubicBezTo>
                  <a:pt x="5546595" y="7712479"/>
                  <a:pt x="5512866" y="7755616"/>
                  <a:pt x="5512866" y="7841889"/>
                </a:cubicBezTo>
                <a:cubicBezTo>
                  <a:pt x="5512866" y="7928328"/>
                  <a:pt x="5546595" y="7971547"/>
                  <a:pt x="5614052" y="7971547"/>
                </a:cubicBezTo>
                <a:cubicBezTo>
                  <a:pt x="5681346" y="7971547"/>
                  <a:pt x="5714993" y="7928328"/>
                  <a:pt x="5714993" y="7841889"/>
                </a:cubicBezTo>
                <a:cubicBezTo>
                  <a:pt x="5714993" y="7755616"/>
                  <a:pt x="5681346" y="7712479"/>
                  <a:pt x="5614052" y="7712479"/>
                </a:cubicBezTo>
                <a:close/>
                <a:moveTo>
                  <a:pt x="4739474" y="7712479"/>
                </a:moveTo>
                <a:cubicBezTo>
                  <a:pt x="4708125" y="7712479"/>
                  <a:pt x="4683137" y="7723859"/>
                  <a:pt x="4664508" y="7746619"/>
                </a:cubicBezTo>
                <a:cubicBezTo>
                  <a:pt x="4645880" y="7769378"/>
                  <a:pt x="4636566" y="7802368"/>
                  <a:pt x="4636566" y="7845587"/>
                </a:cubicBezTo>
                <a:cubicBezTo>
                  <a:pt x="4636566" y="7883876"/>
                  <a:pt x="4645346" y="7914442"/>
                  <a:pt x="4662908" y="7937284"/>
                </a:cubicBezTo>
                <a:cubicBezTo>
                  <a:pt x="4680470" y="7960126"/>
                  <a:pt x="4706156" y="7971547"/>
                  <a:pt x="4739967" y="7971547"/>
                </a:cubicBezTo>
                <a:cubicBezTo>
                  <a:pt x="4794787" y="7971547"/>
                  <a:pt x="4827696" y="7942624"/>
                  <a:pt x="4838693" y="7884780"/>
                </a:cubicBezTo>
                <a:lnTo>
                  <a:pt x="4776822" y="7880836"/>
                </a:lnTo>
                <a:cubicBezTo>
                  <a:pt x="4774203" y="7909101"/>
                  <a:pt x="4762332" y="7923233"/>
                  <a:pt x="4741207" y="7923233"/>
                </a:cubicBezTo>
                <a:cubicBezTo>
                  <a:pt x="4731383" y="7923233"/>
                  <a:pt x="4723442" y="7919467"/>
                  <a:pt x="4717384" y="7911935"/>
                </a:cubicBezTo>
                <a:cubicBezTo>
                  <a:pt x="4711326" y="7904403"/>
                  <a:pt x="4708296" y="7889501"/>
                  <a:pt x="4708296" y="7867229"/>
                </a:cubicBezTo>
                <a:lnTo>
                  <a:pt x="4708296" y="7853475"/>
                </a:lnTo>
                <a:lnTo>
                  <a:pt x="4838693" y="7853475"/>
                </a:lnTo>
                <a:cubicBezTo>
                  <a:pt x="4838693" y="7799739"/>
                  <a:pt x="4829214" y="7762805"/>
                  <a:pt x="4810257" y="7742675"/>
                </a:cubicBezTo>
                <a:cubicBezTo>
                  <a:pt x="4791300" y="7722544"/>
                  <a:pt x="4767706" y="7712479"/>
                  <a:pt x="4739474" y="7712479"/>
                </a:cubicBezTo>
                <a:close/>
                <a:moveTo>
                  <a:pt x="4146693" y="7712479"/>
                </a:moveTo>
                <a:cubicBezTo>
                  <a:pt x="4116621" y="7712479"/>
                  <a:pt x="4095833" y="7725461"/>
                  <a:pt x="4084329" y="7751425"/>
                </a:cubicBezTo>
                <a:lnTo>
                  <a:pt x="4084329" y="7717409"/>
                </a:lnTo>
                <a:lnTo>
                  <a:pt x="4018515" y="7717409"/>
                </a:lnTo>
                <a:lnTo>
                  <a:pt x="4018515" y="7966370"/>
                </a:lnTo>
                <a:lnTo>
                  <a:pt x="4088027" y="7966370"/>
                </a:lnTo>
                <a:lnTo>
                  <a:pt x="4088027" y="7820444"/>
                </a:lnTo>
                <a:cubicBezTo>
                  <a:pt x="4088027" y="7799574"/>
                  <a:pt x="4089999" y="7785318"/>
                  <a:pt x="4093943" y="7777677"/>
                </a:cubicBezTo>
                <a:cubicBezTo>
                  <a:pt x="4097887" y="7770036"/>
                  <a:pt x="4106104" y="7766215"/>
                  <a:pt x="4118593" y="7766215"/>
                </a:cubicBezTo>
                <a:cubicBezTo>
                  <a:pt x="4125823" y="7766215"/>
                  <a:pt x="4131575" y="7768187"/>
                  <a:pt x="4135847" y="7772131"/>
                </a:cubicBezTo>
                <a:cubicBezTo>
                  <a:pt x="4140120" y="7776075"/>
                  <a:pt x="4142256" y="7786428"/>
                  <a:pt x="4142256" y="7803189"/>
                </a:cubicBezTo>
                <a:lnTo>
                  <a:pt x="4142256" y="7966370"/>
                </a:lnTo>
                <a:lnTo>
                  <a:pt x="4211768" y="7966370"/>
                </a:lnTo>
                <a:lnTo>
                  <a:pt x="4211768" y="7803189"/>
                </a:lnTo>
                <a:cubicBezTo>
                  <a:pt x="4211768" y="7780019"/>
                  <a:pt x="4210289" y="7762764"/>
                  <a:pt x="4207331" y="7751425"/>
                </a:cubicBezTo>
                <a:cubicBezTo>
                  <a:pt x="4204373" y="7740086"/>
                  <a:pt x="4197595" y="7730761"/>
                  <a:pt x="4186995" y="7723448"/>
                </a:cubicBezTo>
                <a:cubicBezTo>
                  <a:pt x="4176396" y="7716135"/>
                  <a:pt x="4162962" y="7712479"/>
                  <a:pt x="4146693" y="7712479"/>
                </a:cubicBezTo>
                <a:close/>
                <a:moveTo>
                  <a:pt x="3758399" y="7712479"/>
                </a:moveTo>
                <a:cubicBezTo>
                  <a:pt x="3727050" y="7712479"/>
                  <a:pt x="3702062" y="7723859"/>
                  <a:pt x="3683433" y="7746619"/>
                </a:cubicBezTo>
                <a:cubicBezTo>
                  <a:pt x="3664805" y="7769378"/>
                  <a:pt x="3655491" y="7802368"/>
                  <a:pt x="3655491" y="7845587"/>
                </a:cubicBezTo>
                <a:cubicBezTo>
                  <a:pt x="3655491" y="7883876"/>
                  <a:pt x="3664271" y="7914442"/>
                  <a:pt x="3681833" y="7937284"/>
                </a:cubicBezTo>
                <a:cubicBezTo>
                  <a:pt x="3699395" y="7960126"/>
                  <a:pt x="3725081" y="7971547"/>
                  <a:pt x="3758892" y="7971547"/>
                </a:cubicBezTo>
                <a:cubicBezTo>
                  <a:pt x="3813712" y="7971547"/>
                  <a:pt x="3846621" y="7942624"/>
                  <a:pt x="3857618" y="7884780"/>
                </a:cubicBezTo>
                <a:lnTo>
                  <a:pt x="3795747" y="7880836"/>
                </a:lnTo>
                <a:cubicBezTo>
                  <a:pt x="3793128" y="7909101"/>
                  <a:pt x="3781257" y="7923233"/>
                  <a:pt x="3760132" y="7923233"/>
                </a:cubicBezTo>
                <a:cubicBezTo>
                  <a:pt x="3750308" y="7923233"/>
                  <a:pt x="3742367" y="7919467"/>
                  <a:pt x="3736309" y="7911935"/>
                </a:cubicBezTo>
                <a:cubicBezTo>
                  <a:pt x="3730250" y="7904403"/>
                  <a:pt x="3727221" y="7889501"/>
                  <a:pt x="3727221" y="7867229"/>
                </a:cubicBezTo>
                <a:lnTo>
                  <a:pt x="3727221" y="7853475"/>
                </a:lnTo>
                <a:lnTo>
                  <a:pt x="3857618" y="7853475"/>
                </a:lnTo>
                <a:cubicBezTo>
                  <a:pt x="3857618" y="7799739"/>
                  <a:pt x="3848139" y="7762805"/>
                  <a:pt x="3829182" y="7742675"/>
                </a:cubicBezTo>
                <a:cubicBezTo>
                  <a:pt x="3810225" y="7722544"/>
                  <a:pt x="3786631" y="7712479"/>
                  <a:pt x="3758399" y="7712479"/>
                </a:cubicBezTo>
                <a:close/>
                <a:moveTo>
                  <a:pt x="6460580" y="7712232"/>
                </a:moveTo>
                <a:cubicBezTo>
                  <a:pt x="6435273" y="7712232"/>
                  <a:pt x="6414197" y="7719463"/>
                  <a:pt x="6397353" y="7733924"/>
                </a:cubicBezTo>
                <a:cubicBezTo>
                  <a:pt x="6380509" y="7748385"/>
                  <a:pt x="6372087" y="7767612"/>
                  <a:pt x="6372087" y="7791604"/>
                </a:cubicBezTo>
                <a:cubicBezTo>
                  <a:pt x="6372087" y="7808695"/>
                  <a:pt x="6377429" y="7823731"/>
                  <a:pt x="6388110" y="7836713"/>
                </a:cubicBezTo>
                <a:cubicBezTo>
                  <a:pt x="6398791" y="7849695"/>
                  <a:pt x="6418429" y="7860788"/>
                  <a:pt x="6447022" y="7869990"/>
                </a:cubicBezTo>
                <a:cubicBezTo>
                  <a:pt x="6462634" y="7874920"/>
                  <a:pt x="6473151" y="7879521"/>
                  <a:pt x="6478575" y="7883794"/>
                </a:cubicBezTo>
                <a:cubicBezTo>
                  <a:pt x="6483998" y="7888067"/>
                  <a:pt x="6486708" y="7894311"/>
                  <a:pt x="6486708" y="7902528"/>
                </a:cubicBezTo>
                <a:cubicBezTo>
                  <a:pt x="6486708" y="7917975"/>
                  <a:pt x="6477506" y="7925698"/>
                  <a:pt x="6459101" y="7925698"/>
                </a:cubicBezTo>
                <a:cubicBezTo>
                  <a:pt x="6437573" y="7925698"/>
                  <a:pt x="6424509" y="7913291"/>
                  <a:pt x="6419909" y="7888477"/>
                </a:cubicBezTo>
                <a:lnTo>
                  <a:pt x="6364693" y="7897351"/>
                </a:lnTo>
                <a:cubicBezTo>
                  <a:pt x="6370773" y="7946815"/>
                  <a:pt x="6401832" y="7971547"/>
                  <a:pt x="6457868" y="7971547"/>
                </a:cubicBezTo>
                <a:cubicBezTo>
                  <a:pt x="6487612" y="7971547"/>
                  <a:pt x="6510783" y="7963741"/>
                  <a:pt x="6527380" y="7948129"/>
                </a:cubicBezTo>
                <a:cubicBezTo>
                  <a:pt x="6543978" y="7932518"/>
                  <a:pt x="6552276" y="7913209"/>
                  <a:pt x="6552276" y="7890203"/>
                </a:cubicBezTo>
                <a:cubicBezTo>
                  <a:pt x="6552276" y="7876892"/>
                  <a:pt x="6549236" y="7865101"/>
                  <a:pt x="6543156" y="7854831"/>
                </a:cubicBezTo>
                <a:cubicBezTo>
                  <a:pt x="6537076" y="7844560"/>
                  <a:pt x="6529599" y="7836877"/>
                  <a:pt x="6520725" y="7831783"/>
                </a:cubicBezTo>
                <a:cubicBezTo>
                  <a:pt x="6511851" y="7826689"/>
                  <a:pt x="6497883" y="7820773"/>
                  <a:pt x="6478820" y="7814035"/>
                </a:cubicBezTo>
                <a:cubicBezTo>
                  <a:pt x="6461894" y="7808119"/>
                  <a:pt x="6450720" y="7803025"/>
                  <a:pt x="6445298" y="7798753"/>
                </a:cubicBezTo>
                <a:cubicBezTo>
                  <a:pt x="6439875" y="7794480"/>
                  <a:pt x="6437163" y="7788235"/>
                  <a:pt x="6437163" y="7780019"/>
                </a:cubicBezTo>
                <a:cubicBezTo>
                  <a:pt x="6437163" y="7765558"/>
                  <a:pt x="6444393" y="7758327"/>
                  <a:pt x="6458854" y="7758327"/>
                </a:cubicBezTo>
                <a:cubicBezTo>
                  <a:pt x="6476602" y="7758327"/>
                  <a:pt x="6488763" y="7769584"/>
                  <a:pt x="6495336" y="7792097"/>
                </a:cubicBezTo>
                <a:lnTo>
                  <a:pt x="6544882" y="7777307"/>
                </a:lnTo>
                <a:cubicBezTo>
                  <a:pt x="6532886" y="7733924"/>
                  <a:pt x="6504785" y="7712232"/>
                  <a:pt x="6460580" y="7712232"/>
                </a:cubicBezTo>
                <a:close/>
                <a:moveTo>
                  <a:pt x="4357950" y="7712232"/>
                </a:moveTo>
                <a:cubicBezTo>
                  <a:pt x="4330342" y="7712232"/>
                  <a:pt x="4307459" y="7718970"/>
                  <a:pt x="4289301" y="7732445"/>
                </a:cubicBezTo>
                <a:cubicBezTo>
                  <a:pt x="4271142" y="7745920"/>
                  <a:pt x="4260502" y="7765147"/>
                  <a:pt x="4257380" y="7790125"/>
                </a:cubicBezTo>
                <a:lnTo>
                  <a:pt x="4323194" y="7796534"/>
                </a:lnTo>
                <a:cubicBezTo>
                  <a:pt x="4324994" y="7771063"/>
                  <a:pt x="4334727" y="7758327"/>
                  <a:pt x="4352392" y="7758327"/>
                </a:cubicBezTo>
                <a:cubicBezTo>
                  <a:pt x="4362044" y="7758327"/>
                  <a:pt x="4368547" y="7761532"/>
                  <a:pt x="4371900" y="7767940"/>
                </a:cubicBezTo>
                <a:cubicBezTo>
                  <a:pt x="4375254" y="7774349"/>
                  <a:pt x="4376930" y="7785853"/>
                  <a:pt x="4376930" y="7802450"/>
                </a:cubicBezTo>
                <a:lnTo>
                  <a:pt x="4376930" y="7811817"/>
                </a:lnTo>
                <a:cubicBezTo>
                  <a:pt x="4328381" y="7814775"/>
                  <a:pt x="4294921" y="7823854"/>
                  <a:pt x="4276552" y="7839055"/>
                </a:cubicBezTo>
                <a:cubicBezTo>
                  <a:pt x="4258183" y="7854255"/>
                  <a:pt x="4248999" y="7875742"/>
                  <a:pt x="4248999" y="7903514"/>
                </a:cubicBezTo>
                <a:cubicBezTo>
                  <a:pt x="4248999" y="7925698"/>
                  <a:pt x="4255068" y="7942583"/>
                  <a:pt x="4267207" y="7954169"/>
                </a:cubicBezTo>
                <a:cubicBezTo>
                  <a:pt x="4279345" y="7965754"/>
                  <a:pt x="4295092" y="7971547"/>
                  <a:pt x="4314447" y="7971547"/>
                </a:cubicBezTo>
                <a:cubicBezTo>
                  <a:pt x="4344628" y="7971547"/>
                  <a:pt x="4367345" y="7957086"/>
                  <a:pt x="4382600" y="7928163"/>
                </a:cubicBezTo>
                <a:cubicBezTo>
                  <a:pt x="4382600" y="7946897"/>
                  <a:pt x="4383754" y="7959633"/>
                  <a:pt x="4386062" y="7966370"/>
                </a:cubicBezTo>
                <a:lnTo>
                  <a:pt x="4450633" y="7966370"/>
                </a:lnTo>
                <a:cubicBezTo>
                  <a:pt x="4447839" y="7960454"/>
                  <a:pt x="4446442" y="7942049"/>
                  <a:pt x="4446442" y="7911155"/>
                </a:cubicBezTo>
                <a:lnTo>
                  <a:pt x="4446442" y="7811817"/>
                </a:lnTo>
                <a:cubicBezTo>
                  <a:pt x="4446442" y="7787003"/>
                  <a:pt x="4444594" y="7768680"/>
                  <a:pt x="4440896" y="7756848"/>
                </a:cubicBezTo>
                <a:cubicBezTo>
                  <a:pt x="4437199" y="7745016"/>
                  <a:pt x="4428284" y="7734622"/>
                  <a:pt x="4414151" y="7725666"/>
                </a:cubicBezTo>
                <a:cubicBezTo>
                  <a:pt x="4400019" y="7716710"/>
                  <a:pt x="4381285" y="7712232"/>
                  <a:pt x="4357950" y="7712232"/>
                </a:cubicBezTo>
                <a:close/>
                <a:moveTo>
                  <a:pt x="3234000" y="7712232"/>
                </a:moveTo>
                <a:cubicBezTo>
                  <a:pt x="3206393" y="7712232"/>
                  <a:pt x="3183509" y="7718970"/>
                  <a:pt x="3165351" y="7732445"/>
                </a:cubicBezTo>
                <a:cubicBezTo>
                  <a:pt x="3147192" y="7745920"/>
                  <a:pt x="3136552" y="7765147"/>
                  <a:pt x="3133429" y="7790125"/>
                </a:cubicBezTo>
                <a:lnTo>
                  <a:pt x="3199244" y="7796534"/>
                </a:lnTo>
                <a:cubicBezTo>
                  <a:pt x="3201044" y="7771063"/>
                  <a:pt x="3210777" y="7758327"/>
                  <a:pt x="3228442" y="7758327"/>
                </a:cubicBezTo>
                <a:cubicBezTo>
                  <a:pt x="3238094" y="7758327"/>
                  <a:pt x="3244597" y="7761532"/>
                  <a:pt x="3247950" y="7767940"/>
                </a:cubicBezTo>
                <a:cubicBezTo>
                  <a:pt x="3251304" y="7774349"/>
                  <a:pt x="3252980" y="7785853"/>
                  <a:pt x="3252980" y="7802450"/>
                </a:cubicBezTo>
                <a:lnTo>
                  <a:pt x="3252980" y="7811817"/>
                </a:lnTo>
                <a:cubicBezTo>
                  <a:pt x="3204431" y="7814775"/>
                  <a:pt x="3170971" y="7823854"/>
                  <a:pt x="3152602" y="7839055"/>
                </a:cubicBezTo>
                <a:cubicBezTo>
                  <a:pt x="3134233" y="7854255"/>
                  <a:pt x="3125049" y="7875742"/>
                  <a:pt x="3125049" y="7903514"/>
                </a:cubicBezTo>
                <a:cubicBezTo>
                  <a:pt x="3125049" y="7925698"/>
                  <a:pt x="3131118" y="7942583"/>
                  <a:pt x="3143256" y="7954169"/>
                </a:cubicBezTo>
                <a:cubicBezTo>
                  <a:pt x="3155395" y="7965754"/>
                  <a:pt x="3171142" y="7971547"/>
                  <a:pt x="3190497" y="7971547"/>
                </a:cubicBezTo>
                <a:cubicBezTo>
                  <a:pt x="3220678" y="7971547"/>
                  <a:pt x="3243395" y="7957086"/>
                  <a:pt x="3258650" y="7928163"/>
                </a:cubicBezTo>
                <a:cubicBezTo>
                  <a:pt x="3258650" y="7946897"/>
                  <a:pt x="3259804" y="7959633"/>
                  <a:pt x="3262112" y="7966370"/>
                </a:cubicBezTo>
                <a:lnTo>
                  <a:pt x="3326683" y="7966370"/>
                </a:lnTo>
                <a:cubicBezTo>
                  <a:pt x="3323889" y="7960454"/>
                  <a:pt x="3322492" y="7942049"/>
                  <a:pt x="3322492" y="7911155"/>
                </a:cubicBezTo>
                <a:lnTo>
                  <a:pt x="3322492" y="7811817"/>
                </a:lnTo>
                <a:cubicBezTo>
                  <a:pt x="3322492" y="7787003"/>
                  <a:pt x="3320644" y="7768680"/>
                  <a:pt x="3316946" y="7756848"/>
                </a:cubicBezTo>
                <a:cubicBezTo>
                  <a:pt x="3313249" y="7745016"/>
                  <a:pt x="3304334" y="7734622"/>
                  <a:pt x="3290201" y="7725666"/>
                </a:cubicBezTo>
                <a:cubicBezTo>
                  <a:pt x="3276069" y="7716710"/>
                  <a:pt x="3257335" y="7712232"/>
                  <a:pt x="3234000" y="7712232"/>
                </a:cubicBezTo>
                <a:close/>
                <a:moveTo>
                  <a:pt x="4572658" y="7638776"/>
                </a:moveTo>
                <a:lnTo>
                  <a:pt x="4505118" y="7640995"/>
                </a:lnTo>
                <a:lnTo>
                  <a:pt x="4505118" y="7717409"/>
                </a:lnTo>
                <a:lnTo>
                  <a:pt x="4477510" y="7717409"/>
                </a:lnTo>
                <a:lnTo>
                  <a:pt x="4477510" y="7772131"/>
                </a:lnTo>
                <a:lnTo>
                  <a:pt x="4505118" y="7772131"/>
                </a:lnTo>
                <a:lnTo>
                  <a:pt x="4505118" y="7871223"/>
                </a:lnTo>
                <a:cubicBezTo>
                  <a:pt x="4505118" y="7897680"/>
                  <a:pt x="4506679" y="7916989"/>
                  <a:pt x="4509801" y="7929149"/>
                </a:cubicBezTo>
                <a:cubicBezTo>
                  <a:pt x="4512924" y="7941310"/>
                  <a:pt x="4520072" y="7951416"/>
                  <a:pt x="4531247" y="7959468"/>
                </a:cubicBezTo>
                <a:cubicBezTo>
                  <a:pt x="4542421" y="7967521"/>
                  <a:pt x="4558526" y="7971547"/>
                  <a:pt x="4579560" y="7971547"/>
                </a:cubicBezTo>
                <a:cubicBezTo>
                  <a:pt x="4592378" y="7971547"/>
                  <a:pt x="4606510" y="7969821"/>
                  <a:pt x="4621957" y="7966370"/>
                </a:cubicBezTo>
                <a:lnTo>
                  <a:pt x="4621957" y="7913620"/>
                </a:lnTo>
                <a:cubicBezTo>
                  <a:pt x="4614069" y="7913949"/>
                  <a:pt x="4607496" y="7914113"/>
                  <a:pt x="4602238" y="7914113"/>
                </a:cubicBezTo>
                <a:cubicBezTo>
                  <a:pt x="4592378" y="7914113"/>
                  <a:pt x="4585353" y="7912429"/>
                  <a:pt x="4581162" y="7909060"/>
                </a:cubicBezTo>
                <a:cubicBezTo>
                  <a:pt x="4576972" y="7905691"/>
                  <a:pt x="4574507" y="7901501"/>
                  <a:pt x="4573767" y="7896488"/>
                </a:cubicBezTo>
                <a:cubicBezTo>
                  <a:pt x="4573028" y="7891476"/>
                  <a:pt x="4572658" y="7880507"/>
                  <a:pt x="4572658" y="7863581"/>
                </a:cubicBezTo>
                <a:lnTo>
                  <a:pt x="4572658" y="7772131"/>
                </a:lnTo>
                <a:lnTo>
                  <a:pt x="4618506" y="7772131"/>
                </a:lnTo>
                <a:lnTo>
                  <a:pt x="4618506" y="7717409"/>
                </a:lnTo>
                <a:lnTo>
                  <a:pt x="4572658" y="7717409"/>
                </a:lnTo>
                <a:close/>
                <a:moveTo>
                  <a:pt x="5873834" y="7629902"/>
                </a:moveTo>
                <a:lnTo>
                  <a:pt x="5873834" y="7740579"/>
                </a:lnTo>
                <a:cubicBezTo>
                  <a:pt x="5863974" y="7722832"/>
                  <a:pt x="5847459" y="7713958"/>
                  <a:pt x="5824288" y="7713958"/>
                </a:cubicBezTo>
                <a:cubicBezTo>
                  <a:pt x="5799146" y="7713958"/>
                  <a:pt x="5779056" y="7724639"/>
                  <a:pt x="5764021" y="7746002"/>
                </a:cubicBezTo>
                <a:cubicBezTo>
                  <a:pt x="5748984" y="7767365"/>
                  <a:pt x="5741465" y="7799656"/>
                  <a:pt x="5741465" y="7842875"/>
                </a:cubicBezTo>
                <a:cubicBezTo>
                  <a:pt x="5741465" y="7880836"/>
                  <a:pt x="5748026" y="7911484"/>
                  <a:pt x="5761149" y="7934819"/>
                </a:cubicBezTo>
                <a:cubicBezTo>
                  <a:pt x="5774271" y="7958154"/>
                  <a:pt x="5794202" y="7969821"/>
                  <a:pt x="5820941" y="7969821"/>
                </a:cubicBezTo>
                <a:cubicBezTo>
                  <a:pt x="5848169" y="7969821"/>
                  <a:pt x="5867033" y="7954949"/>
                  <a:pt x="5877532" y="7925205"/>
                </a:cubicBezTo>
                <a:lnTo>
                  <a:pt x="5877532" y="7966370"/>
                </a:lnTo>
                <a:lnTo>
                  <a:pt x="5942114" y="7966370"/>
                </a:lnTo>
                <a:lnTo>
                  <a:pt x="5942114" y="7629902"/>
                </a:lnTo>
                <a:close/>
                <a:moveTo>
                  <a:pt x="4997534" y="7629902"/>
                </a:moveTo>
                <a:lnTo>
                  <a:pt x="4997534" y="7740579"/>
                </a:lnTo>
                <a:cubicBezTo>
                  <a:pt x="4987675" y="7722832"/>
                  <a:pt x="4971159" y="7713958"/>
                  <a:pt x="4947989" y="7713958"/>
                </a:cubicBezTo>
                <a:cubicBezTo>
                  <a:pt x="4922846" y="7713958"/>
                  <a:pt x="4902756" y="7724639"/>
                  <a:pt x="4887720" y="7746002"/>
                </a:cubicBezTo>
                <a:cubicBezTo>
                  <a:pt x="4872684" y="7767365"/>
                  <a:pt x="4865166" y="7799656"/>
                  <a:pt x="4865166" y="7842875"/>
                </a:cubicBezTo>
                <a:cubicBezTo>
                  <a:pt x="4865166" y="7880836"/>
                  <a:pt x="4871727" y="7911484"/>
                  <a:pt x="4884849" y="7934819"/>
                </a:cubicBezTo>
                <a:cubicBezTo>
                  <a:pt x="4897971" y="7958154"/>
                  <a:pt x="4917902" y="7969821"/>
                  <a:pt x="4944642" y="7969821"/>
                </a:cubicBezTo>
                <a:cubicBezTo>
                  <a:pt x="4971869" y="7969821"/>
                  <a:pt x="4990733" y="7954949"/>
                  <a:pt x="5001232" y="7925205"/>
                </a:cubicBezTo>
                <a:lnTo>
                  <a:pt x="5001232" y="7966370"/>
                </a:lnTo>
                <a:lnTo>
                  <a:pt x="5065814" y="7966370"/>
                </a:lnTo>
                <a:lnTo>
                  <a:pt x="5065814" y="7629902"/>
                </a:lnTo>
                <a:close/>
                <a:moveTo>
                  <a:pt x="3893951" y="7628177"/>
                </a:moveTo>
                <a:lnTo>
                  <a:pt x="3893951" y="7696949"/>
                </a:lnTo>
                <a:lnTo>
                  <a:pt x="3964448" y="7696949"/>
                </a:lnTo>
                <a:lnTo>
                  <a:pt x="3964448" y="7628177"/>
                </a:lnTo>
                <a:close/>
                <a:moveTo>
                  <a:pt x="5369502" y="7624726"/>
                </a:moveTo>
                <a:cubicBezTo>
                  <a:pt x="5327105" y="7624726"/>
                  <a:pt x="5295142" y="7640091"/>
                  <a:pt x="5273615" y="7670821"/>
                </a:cubicBezTo>
                <a:cubicBezTo>
                  <a:pt x="5252088" y="7701551"/>
                  <a:pt x="5241324" y="7744112"/>
                  <a:pt x="5241324" y="7798506"/>
                </a:cubicBezTo>
                <a:cubicBezTo>
                  <a:pt x="5241324" y="7852407"/>
                  <a:pt x="5252170" y="7894722"/>
                  <a:pt x="5273862" y="7925452"/>
                </a:cubicBezTo>
                <a:cubicBezTo>
                  <a:pt x="5295553" y="7956182"/>
                  <a:pt x="5327105" y="7971547"/>
                  <a:pt x="5368516" y="7971547"/>
                </a:cubicBezTo>
                <a:cubicBezTo>
                  <a:pt x="5402533" y="7971547"/>
                  <a:pt x="5429894" y="7960085"/>
                  <a:pt x="5450600" y="7937160"/>
                </a:cubicBezTo>
                <a:cubicBezTo>
                  <a:pt x="5471305" y="7914236"/>
                  <a:pt x="5482891" y="7884533"/>
                  <a:pt x="5485356" y="7848052"/>
                </a:cubicBezTo>
                <a:lnTo>
                  <a:pt x="5417076" y="7843861"/>
                </a:lnTo>
                <a:cubicBezTo>
                  <a:pt x="5412311" y="7888888"/>
                  <a:pt x="5396452" y="7911401"/>
                  <a:pt x="5369502" y="7911401"/>
                </a:cubicBezTo>
                <a:cubicBezTo>
                  <a:pt x="5352741" y="7911401"/>
                  <a:pt x="5340169" y="7903637"/>
                  <a:pt x="5331788" y="7888108"/>
                </a:cubicBezTo>
                <a:cubicBezTo>
                  <a:pt x="5323408" y="7872578"/>
                  <a:pt x="5319217" y="7844108"/>
                  <a:pt x="5319217" y="7802696"/>
                </a:cubicBezTo>
                <a:cubicBezTo>
                  <a:pt x="5319217" y="7756355"/>
                  <a:pt x="5323777" y="7725132"/>
                  <a:pt x="5332898" y="7709028"/>
                </a:cubicBezTo>
                <a:cubicBezTo>
                  <a:pt x="5342018" y="7692923"/>
                  <a:pt x="5354302" y="7684871"/>
                  <a:pt x="5369749" y="7684871"/>
                </a:cubicBezTo>
                <a:cubicBezTo>
                  <a:pt x="5399164" y="7684871"/>
                  <a:pt x="5414775" y="7709849"/>
                  <a:pt x="5416583" y="7759806"/>
                </a:cubicBezTo>
                <a:lnTo>
                  <a:pt x="5484124" y="7754876"/>
                </a:lnTo>
                <a:cubicBezTo>
                  <a:pt x="5477878" y="7668109"/>
                  <a:pt x="5439672" y="7624726"/>
                  <a:pt x="5369502" y="7624726"/>
                </a:cubicBezTo>
                <a:close/>
                <a:moveTo>
                  <a:pt x="2978727" y="7624726"/>
                </a:moveTo>
                <a:cubicBezTo>
                  <a:pt x="2936330" y="7624726"/>
                  <a:pt x="2904368" y="7640091"/>
                  <a:pt x="2882840" y="7670821"/>
                </a:cubicBezTo>
                <a:cubicBezTo>
                  <a:pt x="2861313" y="7701551"/>
                  <a:pt x="2850549" y="7744112"/>
                  <a:pt x="2850549" y="7798506"/>
                </a:cubicBezTo>
                <a:cubicBezTo>
                  <a:pt x="2850549" y="7852407"/>
                  <a:pt x="2861395" y="7894722"/>
                  <a:pt x="2883087" y="7925452"/>
                </a:cubicBezTo>
                <a:cubicBezTo>
                  <a:pt x="2904778" y="7956182"/>
                  <a:pt x="2936330" y="7971547"/>
                  <a:pt x="2977741" y="7971547"/>
                </a:cubicBezTo>
                <a:cubicBezTo>
                  <a:pt x="3011758" y="7971547"/>
                  <a:pt x="3039119" y="7960085"/>
                  <a:pt x="3059825" y="7937160"/>
                </a:cubicBezTo>
                <a:cubicBezTo>
                  <a:pt x="3080530" y="7914236"/>
                  <a:pt x="3092116" y="7884533"/>
                  <a:pt x="3094581" y="7848052"/>
                </a:cubicBezTo>
                <a:lnTo>
                  <a:pt x="3026301" y="7843861"/>
                </a:lnTo>
                <a:cubicBezTo>
                  <a:pt x="3021536" y="7888888"/>
                  <a:pt x="3005678" y="7911401"/>
                  <a:pt x="2978727" y="7911401"/>
                </a:cubicBezTo>
                <a:cubicBezTo>
                  <a:pt x="2961965" y="7911401"/>
                  <a:pt x="2949394" y="7903637"/>
                  <a:pt x="2941013" y="7888108"/>
                </a:cubicBezTo>
                <a:cubicBezTo>
                  <a:pt x="2932633" y="7872578"/>
                  <a:pt x="2928442" y="7844108"/>
                  <a:pt x="2928442" y="7802696"/>
                </a:cubicBezTo>
                <a:cubicBezTo>
                  <a:pt x="2928442" y="7756355"/>
                  <a:pt x="2933002" y="7725132"/>
                  <a:pt x="2942122" y="7709028"/>
                </a:cubicBezTo>
                <a:cubicBezTo>
                  <a:pt x="2951243" y="7692923"/>
                  <a:pt x="2963527" y="7684871"/>
                  <a:pt x="2978974" y="7684871"/>
                </a:cubicBezTo>
                <a:cubicBezTo>
                  <a:pt x="3008389" y="7684871"/>
                  <a:pt x="3024001" y="7709849"/>
                  <a:pt x="3025808" y="7759806"/>
                </a:cubicBezTo>
                <a:lnTo>
                  <a:pt x="3093348" y="7754876"/>
                </a:lnTo>
                <a:cubicBezTo>
                  <a:pt x="3087104" y="7668109"/>
                  <a:pt x="3048897" y="7624726"/>
                  <a:pt x="2978727" y="7624726"/>
                </a:cubicBezTo>
                <a:close/>
                <a:moveTo>
                  <a:pt x="3613186" y="7616592"/>
                </a:moveTo>
                <a:cubicBezTo>
                  <a:pt x="3592480" y="7616592"/>
                  <a:pt x="3576130" y="7621193"/>
                  <a:pt x="3564133" y="7630395"/>
                </a:cubicBezTo>
                <a:cubicBezTo>
                  <a:pt x="3552137" y="7639598"/>
                  <a:pt x="3544331" y="7650279"/>
                  <a:pt x="3540716" y="7662440"/>
                </a:cubicBezTo>
                <a:cubicBezTo>
                  <a:pt x="3537101" y="7674600"/>
                  <a:pt x="3535211" y="7692923"/>
                  <a:pt x="3535047" y="7717409"/>
                </a:cubicBezTo>
                <a:lnTo>
                  <a:pt x="3506700" y="7717409"/>
                </a:lnTo>
                <a:lnTo>
                  <a:pt x="3506700" y="7772131"/>
                </a:lnTo>
                <a:lnTo>
                  <a:pt x="3535047" y="7772131"/>
                </a:lnTo>
                <a:lnTo>
                  <a:pt x="3535047" y="7966370"/>
                </a:lnTo>
                <a:lnTo>
                  <a:pt x="3601601" y="7966370"/>
                </a:lnTo>
                <a:lnTo>
                  <a:pt x="3601601" y="7772131"/>
                </a:lnTo>
                <a:lnTo>
                  <a:pt x="3645477" y="7772131"/>
                </a:lnTo>
                <a:lnTo>
                  <a:pt x="3645477" y="7717409"/>
                </a:lnTo>
                <a:lnTo>
                  <a:pt x="3601601" y="7717409"/>
                </a:lnTo>
                <a:cubicBezTo>
                  <a:pt x="3601601" y="7698675"/>
                  <a:pt x="3603449" y="7686473"/>
                  <a:pt x="3607147" y="7680804"/>
                </a:cubicBezTo>
                <a:cubicBezTo>
                  <a:pt x="3610845" y="7675135"/>
                  <a:pt x="3619349" y="7672300"/>
                  <a:pt x="3632659" y="7672300"/>
                </a:cubicBezTo>
                <a:cubicBezTo>
                  <a:pt x="3637425" y="7672300"/>
                  <a:pt x="3642601" y="7672628"/>
                  <a:pt x="3648189" y="7673286"/>
                </a:cubicBezTo>
                <a:lnTo>
                  <a:pt x="3648189" y="7619057"/>
                </a:lnTo>
                <a:cubicBezTo>
                  <a:pt x="3637014" y="7617413"/>
                  <a:pt x="3625347" y="7616592"/>
                  <a:pt x="3613186" y="7616592"/>
                </a:cubicBezTo>
                <a:close/>
                <a:moveTo>
                  <a:pt x="3460786" y="7616592"/>
                </a:moveTo>
                <a:cubicBezTo>
                  <a:pt x="3440081" y="7616592"/>
                  <a:pt x="3423730" y="7621193"/>
                  <a:pt x="3411733" y="7630395"/>
                </a:cubicBezTo>
                <a:cubicBezTo>
                  <a:pt x="3399737" y="7639598"/>
                  <a:pt x="3391932" y="7650279"/>
                  <a:pt x="3388316" y="7662440"/>
                </a:cubicBezTo>
                <a:cubicBezTo>
                  <a:pt x="3384701" y="7674600"/>
                  <a:pt x="3382811" y="7692923"/>
                  <a:pt x="3382647" y="7717409"/>
                </a:cubicBezTo>
                <a:lnTo>
                  <a:pt x="3354300" y="7717409"/>
                </a:lnTo>
                <a:lnTo>
                  <a:pt x="3354300" y="7772131"/>
                </a:lnTo>
                <a:lnTo>
                  <a:pt x="3382647" y="7772131"/>
                </a:lnTo>
                <a:lnTo>
                  <a:pt x="3382647" y="7966370"/>
                </a:lnTo>
                <a:lnTo>
                  <a:pt x="3449201" y="7966370"/>
                </a:lnTo>
                <a:lnTo>
                  <a:pt x="3449201" y="7772131"/>
                </a:lnTo>
                <a:lnTo>
                  <a:pt x="3493077" y="7772131"/>
                </a:lnTo>
                <a:lnTo>
                  <a:pt x="3493077" y="7717409"/>
                </a:lnTo>
                <a:lnTo>
                  <a:pt x="3449201" y="7717409"/>
                </a:lnTo>
                <a:cubicBezTo>
                  <a:pt x="3449201" y="7698675"/>
                  <a:pt x="3451050" y="7686473"/>
                  <a:pt x="3454747" y="7680804"/>
                </a:cubicBezTo>
                <a:cubicBezTo>
                  <a:pt x="3458445" y="7675135"/>
                  <a:pt x="3466949" y="7672300"/>
                  <a:pt x="3480260" y="7672300"/>
                </a:cubicBezTo>
                <a:cubicBezTo>
                  <a:pt x="3485025" y="7672300"/>
                  <a:pt x="3490202" y="7672628"/>
                  <a:pt x="3495789" y="7673286"/>
                </a:cubicBezTo>
                <a:lnTo>
                  <a:pt x="3495789" y="7619057"/>
                </a:lnTo>
                <a:cubicBezTo>
                  <a:pt x="3484614" y="7617413"/>
                  <a:pt x="3472947" y="7616592"/>
                  <a:pt x="3460786" y="7616592"/>
                </a:cubicBezTo>
                <a:close/>
                <a:moveTo>
                  <a:pt x="9213314" y="6439013"/>
                </a:moveTo>
                <a:cubicBezTo>
                  <a:pt x="9304450" y="6439013"/>
                  <a:pt x="9380682" y="6473789"/>
                  <a:pt x="9442009" y="6543339"/>
                </a:cubicBezTo>
                <a:cubicBezTo>
                  <a:pt x="9503337" y="6612890"/>
                  <a:pt x="9534001" y="6715161"/>
                  <a:pt x="9534001" y="6850151"/>
                </a:cubicBezTo>
                <a:cubicBezTo>
                  <a:pt x="9534001" y="6993364"/>
                  <a:pt x="9503509" y="7099917"/>
                  <a:pt x="9442523" y="7169810"/>
                </a:cubicBezTo>
                <a:cubicBezTo>
                  <a:pt x="9381538" y="7239704"/>
                  <a:pt x="9305135" y="7274650"/>
                  <a:pt x="9213314" y="7274650"/>
                </a:cubicBezTo>
                <a:cubicBezTo>
                  <a:pt x="9120808" y="7274650"/>
                  <a:pt x="9044063" y="7239875"/>
                  <a:pt x="8983077" y="7170324"/>
                </a:cubicBezTo>
                <a:cubicBezTo>
                  <a:pt x="8922092" y="7100774"/>
                  <a:pt x="8891599" y="6996105"/>
                  <a:pt x="8891599" y="6856318"/>
                </a:cubicBezTo>
                <a:cubicBezTo>
                  <a:pt x="8891599" y="6716531"/>
                  <a:pt x="8922092" y="6612034"/>
                  <a:pt x="8983077" y="6542825"/>
                </a:cubicBezTo>
                <a:cubicBezTo>
                  <a:pt x="9044063" y="6473617"/>
                  <a:pt x="9120808" y="6439013"/>
                  <a:pt x="9213314" y="6439013"/>
                </a:cubicBezTo>
                <a:close/>
                <a:moveTo>
                  <a:pt x="9937777" y="6310533"/>
                </a:moveTo>
                <a:lnTo>
                  <a:pt x="9937777" y="6986854"/>
                </a:lnTo>
                <a:cubicBezTo>
                  <a:pt x="9937777" y="7065656"/>
                  <a:pt x="9941545" y="7123215"/>
                  <a:pt x="9949083" y="7159532"/>
                </a:cubicBezTo>
                <a:cubicBezTo>
                  <a:pt x="9960047" y="7213665"/>
                  <a:pt x="9979061" y="7259404"/>
                  <a:pt x="10006129" y="7296749"/>
                </a:cubicBezTo>
                <a:cubicBezTo>
                  <a:pt x="10033195" y="7334094"/>
                  <a:pt x="10074651" y="7365101"/>
                  <a:pt x="10130497" y="7389769"/>
                </a:cubicBezTo>
                <a:cubicBezTo>
                  <a:pt x="10186343" y="7414437"/>
                  <a:pt x="10246473" y="7426771"/>
                  <a:pt x="10310884" y="7426771"/>
                </a:cubicBezTo>
                <a:cubicBezTo>
                  <a:pt x="10456837" y="7426771"/>
                  <a:pt x="10572299" y="7365101"/>
                  <a:pt x="10657267" y="7241759"/>
                </a:cubicBezTo>
                <a:lnTo>
                  <a:pt x="10657267" y="7402103"/>
                </a:lnTo>
                <a:lnTo>
                  <a:pt x="10822751" y="7402103"/>
                </a:lnTo>
                <a:lnTo>
                  <a:pt x="10822751" y="6310533"/>
                </a:lnTo>
                <a:lnTo>
                  <a:pt x="10637739" y="6310533"/>
                </a:lnTo>
                <a:lnTo>
                  <a:pt x="10637739" y="6895376"/>
                </a:lnTo>
                <a:cubicBezTo>
                  <a:pt x="10637739" y="6988567"/>
                  <a:pt x="10627631" y="7059660"/>
                  <a:pt x="10607417" y="7108654"/>
                </a:cubicBezTo>
                <a:cubicBezTo>
                  <a:pt x="10587203" y="7157648"/>
                  <a:pt x="10552770" y="7196363"/>
                  <a:pt x="10504119" y="7224800"/>
                </a:cubicBezTo>
                <a:cubicBezTo>
                  <a:pt x="10455467" y="7253237"/>
                  <a:pt x="10403390" y="7267456"/>
                  <a:pt x="10347886" y="7267456"/>
                </a:cubicBezTo>
                <a:cubicBezTo>
                  <a:pt x="10292383" y="7267456"/>
                  <a:pt x="10245787" y="7253580"/>
                  <a:pt x="10208099" y="7225828"/>
                </a:cubicBezTo>
                <a:cubicBezTo>
                  <a:pt x="10170412" y="7198076"/>
                  <a:pt x="10145744" y="7159875"/>
                  <a:pt x="10134095" y="7111223"/>
                </a:cubicBezTo>
                <a:cubicBezTo>
                  <a:pt x="10126557" y="7077647"/>
                  <a:pt x="10122789" y="7012550"/>
                  <a:pt x="10122789" y="6915933"/>
                </a:cubicBezTo>
                <a:lnTo>
                  <a:pt x="10122789" y="6310533"/>
                </a:lnTo>
                <a:close/>
                <a:moveTo>
                  <a:pt x="7608198" y="6310533"/>
                </a:moveTo>
                <a:lnTo>
                  <a:pt x="8022419" y="7404159"/>
                </a:lnTo>
                <a:cubicBezTo>
                  <a:pt x="8014882" y="7424031"/>
                  <a:pt x="8009400" y="7439106"/>
                  <a:pt x="8005974" y="7449384"/>
                </a:cubicBezTo>
                <a:cubicBezTo>
                  <a:pt x="7979935" y="7522704"/>
                  <a:pt x="7961091" y="7568614"/>
                  <a:pt x="7949442" y="7587115"/>
                </a:cubicBezTo>
                <a:cubicBezTo>
                  <a:pt x="7933682" y="7611783"/>
                  <a:pt x="7913468" y="7630970"/>
                  <a:pt x="7888799" y="7644674"/>
                </a:cubicBezTo>
                <a:cubicBezTo>
                  <a:pt x="7864131" y="7658379"/>
                  <a:pt x="7831240" y="7665231"/>
                  <a:pt x="7790126" y="7665231"/>
                </a:cubicBezTo>
                <a:cubicBezTo>
                  <a:pt x="7759976" y="7665231"/>
                  <a:pt x="7724687" y="7659750"/>
                  <a:pt x="7684258" y="7648786"/>
                </a:cubicBezTo>
                <a:lnTo>
                  <a:pt x="7704816" y="7822491"/>
                </a:lnTo>
                <a:cubicBezTo>
                  <a:pt x="7748670" y="7837567"/>
                  <a:pt x="7788414" y="7845104"/>
                  <a:pt x="7824045" y="7845104"/>
                </a:cubicBezTo>
                <a:cubicBezTo>
                  <a:pt x="7882975" y="7845104"/>
                  <a:pt x="7933682" y="7830886"/>
                  <a:pt x="7976166" y="7802448"/>
                </a:cubicBezTo>
                <a:cubicBezTo>
                  <a:pt x="8018651" y="7774012"/>
                  <a:pt x="8056338" y="7729301"/>
                  <a:pt x="8089229" y="7668315"/>
                </a:cubicBezTo>
                <a:cubicBezTo>
                  <a:pt x="8113897" y="7623090"/>
                  <a:pt x="8148502" y="7540520"/>
                  <a:pt x="8193042" y="7420604"/>
                </a:cubicBezTo>
                <a:lnTo>
                  <a:pt x="8608290" y="6310533"/>
                </a:lnTo>
                <a:lnTo>
                  <a:pt x="8423278" y="6310533"/>
                </a:lnTo>
                <a:lnTo>
                  <a:pt x="8189958" y="6946768"/>
                </a:lnTo>
                <a:cubicBezTo>
                  <a:pt x="8160493" y="7027625"/>
                  <a:pt x="8135140" y="7110538"/>
                  <a:pt x="8113897" y="7195506"/>
                </a:cubicBezTo>
                <a:cubicBezTo>
                  <a:pt x="8090600" y="7107112"/>
                  <a:pt x="8064218" y="7022829"/>
                  <a:pt x="8034754" y="6942657"/>
                </a:cubicBezTo>
                <a:lnTo>
                  <a:pt x="7807600" y="6310533"/>
                </a:lnTo>
                <a:close/>
                <a:moveTo>
                  <a:pt x="9213314" y="6285864"/>
                </a:moveTo>
                <a:cubicBezTo>
                  <a:pt x="9078324" y="6285864"/>
                  <a:pt x="8963891" y="6326293"/>
                  <a:pt x="8870014" y="6407150"/>
                </a:cubicBezTo>
                <a:cubicBezTo>
                  <a:pt x="8757636" y="6504453"/>
                  <a:pt x="8701448" y="6654175"/>
                  <a:pt x="8701448" y="6856318"/>
                </a:cubicBezTo>
                <a:cubicBezTo>
                  <a:pt x="8701448" y="7040645"/>
                  <a:pt x="8748557" y="7181802"/>
                  <a:pt x="8842776" y="7279790"/>
                </a:cubicBezTo>
                <a:cubicBezTo>
                  <a:pt x="8936995" y="7377778"/>
                  <a:pt x="9060508" y="7426771"/>
                  <a:pt x="9213314" y="7426771"/>
                </a:cubicBezTo>
                <a:cubicBezTo>
                  <a:pt x="9308561" y="7426771"/>
                  <a:pt x="9396442" y="7404502"/>
                  <a:pt x="9476956" y="7359962"/>
                </a:cubicBezTo>
                <a:cubicBezTo>
                  <a:pt x="9557471" y="7315422"/>
                  <a:pt x="9618798" y="7252895"/>
                  <a:pt x="9660940" y="7172380"/>
                </a:cubicBezTo>
                <a:cubicBezTo>
                  <a:pt x="9703081" y="7091866"/>
                  <a:pt x="9724152" y="6981372"/>
                  <a:pt x="9724152" y="6840900"/>
                </a:cubicBezTo>
                <a:cubicBezTo>
                  <a:pt x="9724152" y="6667537"/>
                  <a:pt x="9676529" y="6531691"/>
                  <a:pt x="9581282" y="6433360"/>
                </a:cubicBezTo>
                <a:cubicBezTo>
                  <a:pt x="9486036" y="6335030"/>
                  <a:pt x="9363379" y="6285864"/>
                  <a:pt x="9213314" y="6285864"/>
                </a:cubicBezTo>
                <a:close/>
                <a:moveTo>
                  <a:pt x="6604614" y="3716240"/>
                </a:moveTo>
                <a:lnTo>
                  <a:pt x="6604614" y="3797584"/>
                </a:lnTo>
                <a:cubicBezTo>
                  <a:pt x="6604614" y="3895361"/>
                  <a:pt x="6592699" y="3969310"/>
                  <a:pt x="6568871" y="4019431"/>
                </a:cubicBezTo>
                <a:cubicBezTo>
                  <a:pt x="6537648" y="4084341"/>
                  <a:pt x="6488760" y="4135490"/>
                  <a:pt x="6422206" y="4172875"/>
                </a:cubicBezTo>
                <a:cubicBezTo>
                  <a:pt x="6355652" y="4210260"/>
                  <a:pt x="6279649" y="4228953"/>
                  <a:pt x="6194196" y="4228953"/>
                </a:cubicBezTo>
                <a:cubicBezTo>
                  <a:pt x="6107922" y="4228953"/>
                  <a:pt x="6042395" y="4209233"/>
                  <a:pt x="5997616" y="4169794"/>
                </a:cubicBezTo>
                <a:cubicBezTo>
                  <a:pt x="5952836" y="4130355"/>
                  <a:pt x="5930446" y="4081055"/>
                  <a:pt x="5930446" y="4021896"/>
                </a:cubicBezTo>
                <a:cubicBezTo>
                  <a:pt x="5930446" y="3983278"/>
                  <a:pt x="5940716" y="3948152"/>
                  <a:pt x="5961257" y="3916519"/>
                </a:cubicBezTo>
                <a:cubicBezTo>
                  <a:pt x="5981799" y="3884885"/>
                  <a:pt x="6010968" y="3860852"/>
                  <a:pt x="6048763" y="3844419"/>
                </a:cubicBezTo>
                <a:cubicBezTo>
                  <a:pt x="6086561" y="3827985"/>
                  <a:pt x="6151059" y="3813196"/>
                  <a:pt x="6242263" y="3800049"/>
                </a:cubicBezTo>
                <a:cubicBezTo>
                  <a:pt x="6403307" y="3777042"/>
                  <a:pt x="6524092" y="3749106"/>
                  <a:pt x="6604614" y="3716240"/>
                </a:cubicBezTo>
                <a:close/>
                <a:moveTo>
                  <a:pt x="7785406" y="3034677"/>
                </a:moveTo>
                <a:cubicBezTo>
                  <a:pt x="7603820" y="3034677"/>
                  <a:pt x="7464960" y="3106572"/>
                  <a:pt x="7368827" y="3250362"/>
                </a:cubicBezTo>
                <a:lnTo>
                  <a:pt x="7368827" y="3064257"/>
                </a:lnTo>
                <a:lnTo>
                  <a:pt x="7169165" y="3064257"/>
                </a:lnTo>
                <a:lnTo>
                  <a:pt x="7169165" y="4373153"/>
                </a:lnTo>
                <a:lnTo>
                  <a:pt x="7391011" y="4373153"/>
                </a:lnTo>
                <a:lnTo>
                  <a:pt x="7391011" y="3658314"/>
                </a:lnTo>
                <a:cubicBezTo>
                  <a:pt x="7391011" y="3490696"/>
                  <a:pt x="7425315" y="3376896"/>
                  <a:pt x="7493923" y="3316915"/>
                </a:cubicBezTo>
                <a:cubicBezTo>
                  <a:pt x="7562531" y="3256935"/>
                  <a:pt x="7644081" y="3226944"/>
                  <a:pt x="7738571" y="3226944"/>
                </a:cubicBezTo>
                <a:cubicBezTo>
                  <a:pt x="7797730" y="3226944"/>
                  <a:pt x="7849290" y="3240296"/>
                  <a:pt x="7893248" y="3267000"/>
                </a:cubicBezTo>
                <a:cubicBezTo>
                  <a:pt x="7937207" y="3293704"/>
                  <a:pt x="7967813" y="3329446"/>
                  <a:pt x="7985068" y="3374226"/>
                </a:cubicBezTo>
                <a:cubicBezTo>
                  <a:pt x="8002323" y="3419006"/>
                  <a:pt x="8010950" y="3486587"/>
                  <a:pt x="8010950" y="3576969"/>
                </a:cubicBezTo>
                <a:lnTo>
                  <a:pt x="8010950" y="4373153"/>
                </a:lnTo>
                <a:lnTo>
                  <a:pt x="8232797" y="4373153"/>
                </a:lnTo>
                <a:lnTo>
                  <a:pt x="8232797" y="3568342"/>
                </a:lnTo>
                <a:cubicBezTo>
                  <a:pt x="8232797" y="3465635"/>
                  <a:pt x="8228689" y="3393741"/>
                  <a:pt x="8220472" y="3352657"/>
                </a:cubicBezTo>
                <a:cubicBezTo>
                  <a:pt x="8207326" y="3289390"/>
                  <a:pt x="8184320" y="3234750"/>
                  <a:pt x="8151453" y="3188737"/>
                </a:cubicBezTo>
                <a:cubicBezTo>
                  <a:pt x="8118587" y="3142725"/>
                  <a:pt x="8069083" y="3105545"/>
                  <a:pt x="8002939" y="3077198"/>
                </a:cubicBezTo>
                <a:cubicBezTo>
                  <a:pt x="7936796" y="3048851"/>
                  <a:pt x="7864285" y="3034677"/>
                  <a:pt x="7785406" y="3034677"/>
                </a:cubicBezTo>
                <a:close/>
                <a:moveTo>
                  <a:pt x="6322374" y="3034677"/>
                </a:moveTo>
                <a:cubicBezTo>
                  <a:pt x="6209808" y="3034677"/>
                  <a:pt x="6110798" y="3050083"/>
                  <a:pt x="6025347" y="3080895"/>
                </a:cubicBezTo>
                <a:cubicBezTo>
                  <a:pt x="5939895" y="3111707"/>
                  <a:pt x="5874573" y="3155666"/>
                  <a:pt x="5829381" y="3212771"/>
                </a:cubicBezTo>
                <a:cubicBezTo>
                  <a:pt x="5784190" y="3269876"/>
                  <a:pt x="5751735" y="3344852"/>
                  <a:pt x="5732015" y="3437699"/>
                </a:cubicBezTo>
                <a:lnTo>
                  <a:pt x="5948933" y="3467279"/>
                </a:lnTo>
                <a:cubicBezTo>
                  <a:pt x="5972760" y="3374431"/>
                  <a:pt x="6009530" y="3309726"/>
                  <a:pt x="6059239" y="3273162"/>
                </a:cubicBezTo>
                <a:cubicBezTo>
                  <a:pt x="6108950" y="3236599"/>
                  <a:pt x="6185980" y="3218317"/>
                  <a:pt x="6290330" y="3218317"/>
                </a:cubicBezTo>
                <a:cubicBezTo>
                  <a:pt x="6402076" y="3218317"/>
                  <a:pt x="6486295" y="3243377"/>
                  <a:pt x="6542989" y="3293498"/>
                </a:cubicBezTo>
                <a:cubicBezTo>
                  <a:pt x="6584893" y="3330473"/>
                  <a:pt x="6605845" y="3394151"/>
                  <a:pt x="6605845" y="3484533"/>
                </a:cubicBezTo>
                <a:cubicBezTo>
                  <a:pt x="6605845" y="3492750"/>
                  <a:pt x="6605435" y="3512059"/>
                  <a:pt x="6604614" y="3542460"/>
                </a:cubicBezTo>
                <a:cubicBezTo>
                  <a:pt x="6519983" y="3572039"/>
                  <a:pt x="6388108" y="3597511"/>
                  <a:pt x="6208986" y="3618874"/>
                </a:cubicBezTo>
                <a:cubicBezTo>
                  <a:pt x="6121069" y="3629555"/>
                  <a:pt x="6055337" y="3640648"/>
                  <a:pt x="6011789" y="3652151"/>
                </a:cubicBezTo>
                <a:cubicBezTo>
                  <a:pt x="5952630" y="3668584"/>
                  <a:pt x="5899428" y="3692823"/>
                  <a:pt x="5852183" y="3724868"/>
                </a:cubicBezTo>
                <a:cubicBezTo>
                  <a:pt x="5804938" y="3756912"/>
                  <a:pt x="5766730" y="3799433"/>
                  <a:pt x="5737561" y="3852430"/>
                </a:cubicBezTo>
                <a:cubicBezTo>
                  <a:pt x="5708392" y="3905426"/>
                  <a:pt x="5693809" y="3963969"/>
                  <a:pt x="5693809" y="4028058"/>
                </a:cubicBezTo>
                <a:cubicBezTo>
                  <a:pt x="5693809" y="4137338"/>
                  <a:pt x="5732427" y="4227104"/>
                  <a:pt x="5809662" y="4297356"/>
                </a:cubicBezTo>
                <a:cubicBezTo>
                  <a:pt x="5886898" y="4367607"/>
                  <a:pt x="5997410" y="4402733"/>
                  <a:pt x="6141200" y="4402733"/>
                </a:cubicBezTo>
                <a:cubicBezTo>
                  <a:pt x="6228295" y="4402733"/>
                  <a:pt x="6309844" y="4388354"/>
                  <a:pt x="6385847" y="4359596"/>
                </a:cubicBezTo>
                <a:cubicBezTo>
                  <a:pt x="6461850" y="4330838"/>
                  <a:pt x="6540935" y="4281539"/>
                  <a:pt x="6623100" y="4211698"/>
                </a:cubicBezTo>
                <a:cubicBezTo>
                  <a:pt x="6629673" y="4273322"/>
                  <a:pt x="6644464" y="4327141"/>
                  <a:pt x="6667470" y="4373153"/>
                </a:cubicBezTo>
                <a:lnTo>
                  <a:pt x="6899176" y="4373153"/>
                </a:lnTo>
                <a:cubicBezTo>
                  <a:pt x="6871240" y="4323033"/>
                  <a:pt x="6852547" y="4270652"/>
                  <a:pt x="6843099" y="4216012"/>
                </a:cubicBezTo>
                <a:cubicBezTo>
                  <a:pt x="6833650" y="4161372"/>
                  <a:pt x="6828926" y="4030934"/>
                  <a:pt x="6828926" y="3824698"/>
                </a:cubicBezTo>
                <a:lnTo>
                  <a:pt x="6828926" y="3528903"/>
                </a:lnTo>
                <a:cubicBezTo>
                  <a:pt x="6828926" y="3430304"/>
                  <a:pt x="6825227" y="3362107"/>
                  <a:pt x="6817833" y="3324311"/>
                </a:cubicBezTo>
                <a:cubicBezTo>
                  <a:pt x="6804687" y="3263508"/>
                  <a:pt x="6781681" y="3213182"/>
                  <a:pt x="6748814" y="3173331"/>
                </a:cubicBezTo>
                <a:cubicBezTo>
                  <a:pt x="6715947" y="3133481"/>
                  <a:pt x="6664595" y="3100409"/>
                  <a:pt x="6594753" y="3074116"/>
                </a:cubicBezTo>
                <a:cubicBezTo>
                  <a:pt x="6524913" y="3047823"/>
                  <a:pt x="6434120" y="3034677"/>
                  <a:pt x="6322374" y="3034677"/>
                </a:cubicBezTo>
                <a:close/>
                <a:moveTo>
                  <a:pt x="8570572" y="2566333"/>
                </a:moveTo>
                <a:lnTo>
                  <a:pt x="8570572" y="4373153"/>
                </a:lnTo>
                <a:lnTo>
                  <a:pt x="8792419" y="4373153"/>
                </a:lnTo>
                <a:lnTo>
                  <a:pt x="8792419" y="3854278"/>
                </a:lnTo>
                <a:lnTo>
                  <a:pt x="8948944" y="3703915"/>
                </a:lnTo>
                <a:lnTo>
                  <a:pt x="9381545" y="4373153"/>
                </a:lnTo>
                <a:lnTo>
                  <a:pt x="9655157" y="4373153"/>
                </a:lnTo>
                <a:lnTo>
                  <a:pt x="9104237" y="3549855"/>
                </a:lnTo>
                <a:lnTo>
                  <a:pt x="9604625" y="3064257"/>
                </a:lnTo>
                <a:lnTo>
                  <a:pt x="9317456" y="3064257"/>
                </a:lnTo>
                <a:lnTo>
                  <a:pt x="8792419" y="3596689"/>
                </a:lnTo>
                <a:lnTo>
                  <a:pt x="8792419" y="2566333"/>
                </a:lnTo>
                <a:close/>
                <a:moveTo>
                  <a:pt x="4368815" y="2566333"/>
                </a:moveTo>
                <a:lnTo>
                  <a:pt x="4368815" y="4373153"/>
                </a:lnTo>
                <a:lnTo>
                  <a:pt x="4590662" y="4373153"/>
                </a:lnTo>
                <a:lnTo>
                  <a:pt x="4590662" y="3657081"/>
                </a:lnTo>
                <a:cubicBezTo>
                  <a:pt x="4590662" y="3554374"/>
                  <a:pt x="4602986" y="3473852"/>
                  <a:pt x="4627637" y="3415514"/>
                </a:cubicBezTo>
                <a:cubicBezTo>
                  <a:pt x="4652286" y="3357177"/>
                  <a:pt x="4693574" y="3310959"/>
                  <a:pt x="4751501" y="3276860"/>
                </a:cubicBezTo>
                <a:cubicBezTo>
                  <a:pt x="4809428" y="3242761"/>
                  <a:pt x="4871257" y="3225712"/>
                  <a:pt x="4936990" y="3225712"/>
                </a:cubicBezTo>
                <a:cubicBezTo>
                  <a:pt x="5024907" y="3225712"/>
                  <a:pt x="5092899" y="3250978"/>
                  <a:pt x="5140966" y="3301509"/>
                </a:cubicBezTo>
                <a:cubicBezTo>
                  <a:pt x="5189033" y="3352041"/>
                  <a:pt x="5213066" y="3432769"/>
                  <a:pt x="5213066" y="3543693"/>
                </a:cubicBezTo>
                <a:lnTo>
                  <a:pt x="5213066" y="4373153"/>
                </a:lnTo>
                <a:lnTo>
                  <a:pt x="5434913" y="4373153"/>
                </a:lnTo>
                <a:lnTo>
                  <a:pt x="5434913" y="3543693"/>
                </a:lnTo>
                <a:cubicBezTo>
                  <a:pt x="5434913" y="3415514"/>
                  <a:pt x="5419507" y="3317737"/>
                  <a:pt x="5388695" y="3250362"/>
                </a:cubicBezTo>
                <a:cubicBezTo>
                  <a:pt x="5357882" y="3182986"/>
                  <a:pt x="5306734" y="3130194"/>
                  <a:pt x="5235250" y="3091988"/>
                </a:cubicBezTo>
                <a:cubicBezTo>
                  <a:pt x="5163767" y="3053781"/>
                  <a:pt x="5079547" y="3034677"/>
                  <a:pt x="4982592" y="3034677"/>
                </a:cubicBezTo>
                <a:cubicBezTo>
                  <a:pt x="4824834" y="3034677"/>
                  <a:pt x="4694191" y="3094658"/>
                  <a:pt x="4590662" y="3214620"/>
                </a:cubicBezTo>
                <a:lnTo>
                  <a:pt x="4590662" y="2566333"/>
                </a:lnTo>
                <a:close/>
                <a:moveTo>
                  <a:pt x="2718539" y="2566333"/>
                </a:moveTo>
                <a:lnTo>
                  <a:pt x="2718539" y="2779553"/>
                </a:lnTo>
                <a:lnTo>
                  <a:pt x="3313828" y="2779553"/>
                </a:lnTo>
                <a:lnTo>
                  <a:pt x="3313828" y="4373153"/>
                </a:lnTo>
                <a:lnTo>
                  <a:pt x="3552930" y="4373153"/>
                </a:lnTo>
                <a:lnTo>
                  <a:pt x="3552930" y="2779553"/>
                </a:lnTo>
                <a:lnTo>
                  <a:pt x="4150684" y="2779553"/>
                </a:lnTo>
                <a:lnTo>
                  <a:pt x="4150684" y="2566333"/>
                </a:lnTo>
                <a:close/>
                <a:moveTo>
                  <a:pt x="0" y="0"/>
                </a:moveTo>
                <a:lnTo>
                  <a:pt x="13731239" y="0"/>
                </a:lnTo>
                <a:lnTo>
                  <a:pt x="13731239" y="9479280"/>
                </a:lnTo>
                <a:lnTo>
                  <a:pt x="0" y="9479280"/>
                </a:ln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Tree>
    <p:extLst>
      <p:ext uri="{BB962C8B-B14F-4D97-AF65-F5344CB8AC3E}">
        <p14:creationId xmlns:p14="http://schemas.microsoft.com/office/powerpoint/2010/main" val="3786189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ru-RU" dirty="0"/>
          </a:p>
        </p:txBody>
      </p:sp>
      <p:sp>
        <p:nvSpPr>
          <p:cNvPr id="5" name="Title 4"/>
          <p:cNvSpPr>
            <a:spLocks noGrp="1"/>
          </p:cNvSpPr>
          <p:nvPr>
            <p:ph type="title"/>
          </p:nvPr>
        </p:nvSpPr>
        <p:spPr/>
        <p:txBody>
          <a:bodyPr>
            <a:normAutofit/>
          </a:bodyPr>
          <a:lstStyle/>
          <a:p>
            <a:r>
              <a:rPr lang="en-US" sz="6600" dirty="0"/>
              <a:t>AGENDA</a:t>
            </a:r>
            <a:endParaRPr lang="en-IN" sz="6600" dirty="0"/>
          </a:p>
        </p:txBody>
      </p:sp>
      <p:pic>
        <p:nvPicPr>
          <p:cNvPr id="22" name="Picture Placeholder 21"/>
          <p:cNvPicPr>
            <a:picLocks noGrp="1" noChangeAspect="1"/>
          </p:cNvPicPr>
          <p:nvPr>
            <p:ph type="pic" idx="1"/>
          </p:nvPr>
        </p:nvPicPr>
        <p:blipFill>
          <a:blip r:embed="rId2">
            <a:extLst>
              <a:ext uri="{28A0092B-C50C-407E-A947-70E740481C1C}">
                <a14:useLocalDpi xmlns:a14="http://schemas.microsoft.com/office/drawing/2010/main" val="0"/>
              </a:ext>
            </a:extLst>
          </a:blip>
          <a:srcRect t="14659" b="14659"/>
          <a:stretch>
            <a:fillRect/>
          </a:stretch>
        </p:blipFill>
        <p:spPr/>
      </p:pic>
      <p:sp>
        <p:nvSpPr>
          <p:cNvPr id="50" name="Freeform 49"/>
          <p:cNvSpPr/>
          <p:nvPr/>
        </p:nvSpPr>
        <p:spPr>
          <a:xfrm>
            <a:off x="0" y="3034931"/>
            <a:ext cx="5532121" cy="807720"/>
          </a:xfrm>
          <a:custGeom>
            <a:avLst/>
            <a:gdLst/>
            <a:ahLst/>
            <a:cxnLst/>
            <a:rect l="l" t="t" r="r" b="b"/>
            <a:pathLst>
              <a:path w="5532121" h="807720">
                <a:moveTo>
                  <a:pt x="3269224" y="337947"/>
                </a:moveTo>
                <a:cubicBezTo>
                  <a:pt x="3284482" y="337947"/>
                  <a:pt x="3297245" y="343769"/>
                  <a:pt x="3307512" y="355413"/>
                </a:cubicBezTo>
                <a:cubicBezTo>
                  <a:pt x="3317780" y="367057"/>
                  <a:pt x="3322914" y="384180"/>
                  <a:pt x="3322914" y="406780"/>
                </a:cubicBezTo>
                <a:cubicBezTo>
                  <a:pt x="3322914" y="430757"/>
                  <a:pt x="3317808" y="448596"/>
                  <a:pt x="3307598" y="460297"/>
                </a:cubicBezTo>
                <a:cubicBezTo>
                  <a:pt x="3297388" y="471999"/>
                  <a:pt x="3284596" y="477850"/>
                  <a:pt x="3269224" y="477850"/>
                </a:cubicBezTo>
                <a:cubicBezTo>
                  <a:pt x="3253736" y="477850"/>
                  <a:pt x="3240888" y="472028"/>
                  <a:pt x="3230677" y="460384"/>
                </a:cubicBezTo>
                <a:cubicBezTo>
                  <a:pt x="3220467" y="448739"/>
                  <a:pt x="3215362" y="431216"/>
                  <a:pt x="3215362" y="407812"/>
                </a:cubicBezTo>
                <a:cubicBezTo>
                  <a:pt x="3215362" y="384409"/>
                  <a:pt x="3220467" y="366914"/>
                  <a:pt x="3230677" y="355327"/>
                </a:cubicBezTo>
                <a:cubicBezTo>
                  <a:pt x="3240888" y="343740"/>
                  <a:pt x="3253736" y="337947"/>
                  <a:pt x="3269224" y="337947"/>
                </a:cubicBezTo>
                <a:close/>
                <a:moveTo>
                  <a:pt x="2784654" y="337775"/>
                </a:moveTo>
                <a:cubicBezTo>
                  <a:pt x="2800370" y="337775"/>
                  <a:pt x="2813162" y="343740"/>
                  <a:pt x="2823028" y="355671"/>
                </a:cubicBezTo>
                <a:cubicBezTo>
                  <a:pt x="2829452" y="363358"/>
                  <a:pt x="2833353" y="374887"/>
                  <a:pt x="2834730" y="390260"/>
                </a:cubicBezTo>
                <a:lnTo>
                  <a:pt x="2732685" y="390260"/>
                </a:lnTo>
                <a:cubicBezTo>
                  <a:pt x="2733717" y="374314"/>
                  <a:pt x="2739080" y="361579"/>
                  <a:pt x="2748774" y="352058"/>
                </a:cubicBezTo>
                <a:cubicBezTo>
                  <a:pt x="2758468" y="342536"/>
                  <a:pt x="2770428" y="337775"/>
                  <a:pt x="2784654" y="337775"/>
                </a:cubicBezTo>
                <a:close/>
                <a:moveTo>
                  <a:pt x="1908353" y="337775"/>
                </a:moveTo>
                <a:cubicBezTo>
                  <a:pt x="1924070" y="337775"/>
                  <a:pt x="1936862" y="343740"/>
                  <a:pt x="1946728" y="355671"/>
                </a:cubicBezTo>
                <a:cubicBezTo>
                  <a:pt x="1953152" y="363358"/>
                  <a:pt x="1957053" y="374887"/>
                  <a:pt x="1958429" y="390260"/>
                </a:cubicBezTo>
                <a:lnTo>
                  <a:pt x="1856385" y="390260"/>
                </a:lnTo>
                <a:cubicBezTo>
                  <a:pt x="1857417" y="374314"/>
                  <a:pt x="1862780" y="361579"/>
                  <a:pt x="1872474" y="352058"/>
                </a:cubicBezTo>
                <a:cubicBezTo>
                  <a:pt x="1882168" y="342536"/>
                  <a:pt x="1894128" y="337775"/>
                  <a:pt x="1908353" y="337775"/>
                </a:cubicBezTo>
                <a:close/>
                <a:moveTo>
                  <a:pt x="1386804" y="316436"/>
                </a:moveTo>
                <a:lnTo>
                  <a:pt x="1456153" y="499532"/>
                </a:lnTo>
                <a:cubicBezTo>
                  <a:pt x="1454891" y="502859"/>
                  <a:pt x="1453973" y="505383"/>
                  <a:pt x="1453400" y="507104"/>
                </a:cubicBezTo>
                <a:cubicBezTo>
                  <a:pt x="1449040" y="519379"/>
                  <a:pt x="1445886" y="527066"/>
                  <a:pt x="1443935" y="530163"/>
                </a:cubicBezTo>
                <a:cubicBezTo>
                  <a:pt x="1441297" y="534293"/>
                  <a:pt x="1437912" y="537505"/>
                  <a:pt x="1433782" y="539800"/>
                </a:cubicBezTo>
                <a:cubicBezTo>
                  <a:pt x="1429652" y="542094"/>
                  <a:pt x="1424146" y="543241"/>
                  <a:pt x="1417263" y="543241"/>
                </a:cubicBezTo>
                <a:cubicBezTo>
                  <a:pt x="1412215" y="543241"/>
                  <a:pt x="1406307" y="542324"/>
                  <a:pt x="1399538" y="540488"/>
                </a:cubicBezTo>
                <a:lnTo>
                  <a:pt x="1402980" y="569570"/>
                </a:lnTo>
                <a:cubicBezTo>
                  <a:pt x="1410322" y="572094"/>
                  <a:pt x="1416976" y="573356"/>
                  <a:pt x="1422941" y="573356"/>
                </a:cubicBezTo>
                <a:cubicBezTo>
                  <a:pt x="1432807" y="573356"/>
                  <a:pt x="1441297" y="570975"/>
                  <a:pt x="1448409" y="566214"/>
                </a:cubicBezTo>
                <a:cubicBezTo>
                  <a:pt x="1455522" y="561453"/>
                  <a:pt x="1461832" y="553968"/>
                  <a:pt x="1467338" y="543758"/>
                </a:cubicBezTo>
                <a:cubicBezTo>
                  <a:pt x="1471469" y="536186"/>
                  <a:pt x="1477262" y="522362"/>
                  <a:pt x="1484719" y="502286"/>
                </a:cubicBezTo>
                <a:lnTo>
                  <a:pt x="1554240" y="316436"/>
                </a:lnTo>
                <a:lnTo>
                  <a:pt x="1523265" y="316436"/>
                </a:lnTo>
                <a:lnTo>
                  <a:pt x="1484203" y="422956"/>
                </a:lnTo>
                <a:cubicBezTo>
                  <a:pt x="1479269" y="436493"/>
                  <a:pt x="1475025" y="450374"/>
                  <a:pt x="1471469" y="464600"/>
                </a:cubicBezTo>
                <a:cubicBezTo>
                  <a:pt x="1467568" y="449800"/>
                  <a:pt x="1463151" y="435690"/>
                  <a:pt x="1458218" y="422267"/>
                </a:cubicBezTo>
                <a:lnTo>
                  <a:pt x="1420188" y="316436"/>
                </a:lnTo>
                <a:close/>
                <a:moveTo>
                  <a:pt x="3269224" y="312307"/>
                </a:moveTo>
                <a:cubicBezTo>
                  <a:pt x="3246624" y="312307"/>
                  <a:pt x="3227465" y="319075"/>
                  <a:pt x="3211748" y="332612"/>
                </a:cubicBezTo>
                <a:cubicBezTo>
                  <a:pt x="3192934" y="348903"/>
                  <a:pt x="3183527" y="373969"/>
                  <a:pt x="3183527" y="407812"/>
                </a:cubicBezTo>
                <a:cubicBezTo>
                  <a:pt x="3183527" y="438672"/>
                  <a:pt x="3191414" y="462305"/>
                  <a:pt x="3207188" y="478710"/>
                </a:cubicBezTo>
                <a:cubicBezTo>
                  <a:pt x="3222962" y="495116"/>
                  <a:pt x="3243641" y="503318"/>
                  <a:pt x="3269224" y="503318"/>
                </a:cubicBezTo>
                <a:cubicBezTo>
                  <a:pt x="3285170" y="503318"/>
                  <a:pt x="3299883" y="499590"/>
                  <a:pt x="3313363" y="492133"/>
                </a:cubicBezTo>
                <a:cubicBezTo>
                  <a:pt x="3326843" y="484676"/>
                  <a:pt x="3337110" y="474207"/>
                  <a:pt x="3344166" y="460728"/>
                </a:cubicBezTo>
                <a:cubicBezTo>
                  <a:pt x="3351221" y="447248"/>
                  <a:pt x="3354749" y="428749"/>
                  <a:pt x="3354749" y="405231"/>
                </a:cubicBezTo>
                <a:cubicBezTo>
                  <a:pt x="3354749" y="376206"/>
                  <a:pt x="3346776" y="353463"/>
                  <a:pt x="3330829" y="337000"/>
                </a:cubicBezTo>
                <a:cubicBezTo>
                  <a:pt x="3314883" y="320538"/>
                  <a:pt x="3294348" y="312307"/>
                  <a:pt x="3269224" y="312307"/>
                </a:cubicBezTo>
                <a:close/>
                <a:moveTo>
                  <a:pt x="2982897" y="312307"/>
                </a:moveTo>
                <a:cubicBezTo>
                  <a:pt x="2970737" y="312307"/>
                  <a:pt x="2959896" y="315031"/>
                  <a:pt x="2950374" y="320480"/>
                </a:cubicBezTo>
                <a:cubicBezTo>
                  <a:pt x="2940852" y="325930"/>
                  <a:pt x="2933223" y="333128"/>
                  <a:pt x="2927487" y="342077"/>
                </a:cubicBezTo>
                <a:lnTo>
                  <a:pt x="2927487" y="316436"/>
                </a:lnTo>
                <a:lnTo>
                  <a:pt x="2899781" y="316436"/>
                </a:lnTo>
                <a:lnTo>
                  <a:pt x="2899781" y="499188"/>
                </a:lnTo>
                <a:lnTo>
                  <a:pt x="2930756" y="499188"/>
                </a:lnTo>
                <a:lnTo>
                  <a:pt x="2930756" y="404371"/>
                </a:lnTo>
                <a:cubicBezTo>
                  <a:pt x="2930756" y="387736"/>
                  <a:pt x="2932420" y="375002"/>
                  <a:pt x="2935747" y="366168"/>
                </a:cubicBezTo>
                <a:cubicBezTo>
                  <a:pt x="2939074" y="357335"/>
                  <a:pt x="2944437" y="350624"/>
                  <a:pt x="2951836" y="346035"/>
                </a:cubicBezTo>
                <a:cubicBezTo>
                  <a:pt x="2959236" y="341446"/>
                  <a:pt x="2967295" y="339151"/>
                  <a:pt x="2976014" y="339151"/>
                </a:cubicBezTo>
                <a:cubicBezTo>
                  <a:pt x="2987486" y="339151"/>
                  <a:pt x="2995746" y="342593"/>
                  <a:pt x="3000794" y="349476"/>
                </a:cubicBezTo>
                <a:cubicBezTo>
                  <a:pt x="3005842" y="356360"/>
                  <a:pt x="3008365" y="366685"/>
                  <a:pt x="3008365" y="380451"/>
                </a:cubicBezTo>
                <a:lnTo>
                  <a:pt x="3008365" y="499188"/>
                </a:lnTo>
                <a:lnTo>
                  <a:pt x="3039340" y="499188"/>
                </a:lnTo>
                <a:lnTo>
                  <a:pt x="3039340" y="393013"/>
                </a:lnTo>
                <a:cubicBezTo>
                  <a:pt x="3039340" y="374199"/>
                  <a:pt x="3043585" y="360518"/>
                  <a:pt x="3052074" y="351972"/>
                </a:cubicBezTo>
                <a:cubicBezTo>
                  <a:pt x="3060564" y="343425"/>
                  <a:pt x="3071233" y="339151"/>
                  <a:pt x="3084082" y="339151"/>
                </a:cubicBezTo>
                <a:cubicBezTo>
                  <a:pt x="3091195" y="339151"/>
                  <a:pt x="3097390" y="340815"/>
                  <a:pt x="3102667" y="344142"/>
                </a:cubicBezTo>
                <a:cubicBezTo>
                  <a:pt x="3107944" y="347469"/>
                  <a:pt x="3111586" y="351857"/>
                  <a:pt x="3113594" y="357306"/>
                </a:cubicBezTo>
                <a:cubicBezTo>
                  <a:pt x="3115601" y="362755"/>
                  <a:pt x="3116605" y="371675"/>
                  <a:pt x="3116605" y="384065"/>
                </a:cubicBezTo>
                <a:lnTo>
                  <a:pt x="3116605" y="499188"/>
                </a:lnTo>
                <a:lnTo>
                  <a:pt x="3147408" y="499188"/>
                </a:lnTo>
                <a:lnTo>
                  <a:pt x="3147408" y="373740"/>
                </a:lnTo>
                <a:cubicBezTo>
                  <a:pt x="3147408" y="352861"/>
                  <a:pt x="3142532" y="337402"/>
                  <a:pt x="3132781" y="327364"/>
                </a:cubicBezTo>
                <a:cubicBezTo>
                  <a:pt x="3123030" y="317326"/>
                  <a:pt x="3109091" y="312307"/>
                  <a:pt x="3090965" y="312307"/>
                </a:cubicBezTo>
                <a:cubicBezTo>
                  <a:pt x="3067791" y="312307"/>
                  <a:pt x="3048977" y="322976"/>
                  <a:pt x="3034522" y="344314"/>
                </a:cubicBezTo>
                <a:cubicBezTo>
                  <a:pt x="3030966" y="334218"/>
                  <a:pt x="3024857" y="326360"/>
                  <a:pt x="3016195" y="320739"/>
                </a:cubicBezTo>
                <a:cubicBezTo>
                  <a:pt x="3007534" y="315117"/>
                  <a:pt x="2996434" y="312307"/>
                  <a:pt x="2982897" y="312307"/>
                </a:cubicBezTo>
                <a:close/>
                <a:moveTo>
                  <a:pt x="2784309" y="312307"/>
                </a:moveTo>
                <a:cubicBezTo>
                  <a:pt x="2759070" y="312307"/>
                  <a:pt x="2738535" y="320796"/>
                  <a:pt x="2722704" y="337775"/>
                </a:cubicBezTo>
                <a:cubicBezTo>
                  <a:pt x="2706872" y="354754"/>
                  <a:pt x="2698956" y="378616"/>
                  <a:pt x="2698956" y="409361"/>
                </a:cubicBezTo>
                <a:cubicBezTo>
                  <a:pt x="2698956" y="439074"/>
                  <a:pt x="2706786" y="462162"/>
                  <a:pt x="2722446" y="478624"/>
                </a:cubicBezTo>
                <a:cubicBezTo>
                  <a:pt x="2738105" y="495087"/>
                  <a:pt x="2759300" y="503318"/>
                  <a:pt x="2786030" y="503318"/>
                </a:cubicBezTo>
                <a:cubicBezTo>
                  <a:pt x="2807254" y="503318"/>
                  <a:pt x="2824691" y="498156"/>
                  <a:pt x="2838343" y="487831"/>
                </a:cubicBezTo>
                <a:cubicBezTo>
                  <a:pt x="2851995" y="477506"/>
                  <a:pt x="2861345" y="462993"/>
                  <a:pt x="2866393" y="444294"/>
                </a:cubicBezTo>
                <a:lnTo>
                  <a:pt x="2834385" y="440336"/>
                </a:lnTo>
                <a:cubicBezTo>
                  <a:pt x="2829682" y="453414"/>
                  <a:pt x="2823315" y="462936"/>
                  <a:pt x="2815284" y="468902"/>
                </a:cubicBezTo>
                <a:cubicBezTo>
                  <a:pt x="2807254" y="474867"/>
                  <a:pt x="2797560" y="477850"/>
                  <a:pt x="2786202" y="477850"/>
                </a:cubicBezTo>
                <a:cubicBezTo>
                  <a:pt x="2770944" y="477850"/>
                  <a:pt x="2758210" y="472515"/>
                  <a:pt x="2748000" y="461846"/>
                </a:cubicBezTo>
                <a:cubicBezTo>
                  <a:pt x="2737790" y="451177"/>
                  <a:pt x="2732111" y="435804"/>
                  <a:pt x="2730964" y="415728"/>
                </a:cubicBezTo>
                <a:lnTo>
                  <a:pt x="2867253" y="415728"/>
                </a:lnTo>
                <a:cubicBezTo>
                  <a:pt x="2867368" y="412057"/>
                  <a:pt x="2867425" y="409304"/>
                  <a:pt x="2867425" y="407468"/>
                </a:cubicBezTo>
                <a:cubicBezTo>
                  <a:pt x="2867425" y="377296"/>
                  <a:pt x="2859682" y="353893"/>
                  <a:pt x="2844194" y="337258"/>
                </a:cubicBezTo>
                <a:cubicBezTo>
                  <a:pt x="2828707" y="320624"/>
                  <a:pt x="2808745" y="312307"/>
                  <a:pt x="2784309" y="312307"/>
                </a:cubicBezTo>
                <a:close/>
                <a:moveTo>
                  <a:pt x="2106597" y="312307"/>
                </a:moveTo>
                <a:cubicBezTo>
                  <a:pt x="2094437" y="312307"/>
                  <a:pt x="2083596" y="315031"/>
                  <a:pt x="2074073" y="320480"/>
                </a:cubicBezTo>
                <a:cubicBezTo>
                  <a:pt x="2064552" y="325930"/>
                  <a:pt x="2056923" y="333128"/>
                  <a:pt x="2051187" y="342077"/>
                </a:cubicBezTo>
                <a:lnTo>
                  <a:pt x="2051187" y="316436"/>
                </a:lnTo>
                <a:lnTo>
                  <a:pt x="2023481" y="316436"/>
                </a:lnTo>
                <a:lnTo>
                  <a:pt x="2023481" y="499188"/>
                </a:lnTo>
                <a:lnTo>
                  <a:pt x="2054456" y="499188"/>
                </a:lnTo>
                <a:lnTo>
                  <a:pt x="2054456" y="404371"/>
                </a:lnTo>
                <a:cubicBezTo>
                  <a:pt x="2054456" y="387736"/>
                  <a:pt x="2056120" y="375002"/>
                  <a:pt x="2059447" y="366168"/>
                </a:cubicBezTo>
                <a:cubicBezTo>
                  <a:pt x="2062774" y="357335"/>
                  <a:pt x="2068137" y="350624"/>
                  <a:pt x="2075536" y="346035"/>
                </a:cubicBezTo>
                <a:cubicBezTo>
                  <a:pt x="2082936" y="341446"/>
                  <a:pt x="2090995" y="339151"/>
                  <a:pt x="2099714" y="339151"/>
                </a:cubicBezTo>
                <a:cubicBezTo>
                  <a:pt x="2111186" y="339151"/>
                  <a:pt x="2119446" y="342593"/>
                  <a:pt x="2124494" y="349476"/>
                </a:cubicBezTo>
                <a:cubicBezTo>
                  <a:pt x="2129542" y="356360"/>
                  <a:pt x="2132065" y="366685"/>
                  <a:pt x="2132065" y="380451"/>
                </a:cubicBezTo>
                <a:lnTo>
                  <a:pt x="2132065" y="499188"/>
                </a:lnTo>
                <a:lnTo>
                  <a:pt x="2163040" y="499188"/>
                </a:lnTo>
                <a:lnTo>
                  <a:pt x="2163040" y="393013"/>
                </a:lnTo>
                <a:cubicBezTo>
                  <a:pt x="2163040" y="374199"/>
                  <a:pt x="2167285" y="360518"/>
                  <a:pt x="2175774" y="351972"/>
                </a:cubicBezTo>
                <a:cubicBezTo>
                  <a:pt x="2184264" y="343425"/>
                  <a:pt x="2194933" y="339151"/>
                  <a:pt x="2207782" y="339151"/>
                </a:cubicBezTo>
                <a:cubicBezTo>
                  <a:pt x="2214894" y="339151"/>
                  <a:pt x="2221089" y="340815"/>
                  <a:pt x="2226367" y="344142"/>
                </a:cubicBezTo>
                <a:cubicBezTo>
                  <a:pt x="2231644" y="347469"/>
                  <a:pt x="2235286" y="351857"/>
                  <a:pt x="2237294" y="357306"/>
                </a:cubicBezTo>
                <a:cubicBezTo>
                  <a:pt x="2239301" y="362755"/>
                  <a:pt x="2240305" y="371675"/>
                  <a:pt x="2240305" y="384065"/>
                </a:cubicBezTo>
                <a:lnTo>
                  <a:pt x="2240305" y="499188"/>
                </a:lnTo>
                <a:lnTo>
                  <a:pt x="2271108" y="499188"/>
                </a:lnTo>
                <a:lnTo>
                  <a:pt x="2271108" y="373740"/>
                </a:lnTo>
                <a:cubicBezTo>
                  <a:pt x="2271108" y="352861"/>
                  <a:pt x="2266232" y="337402"/>
                  <a:pt x="2256481" y="327364"/>
                </a:cubicBezTo>
                <a:cubicBezTo>
                  <a:pt x="2246730" y="317326"/>
                  <a:pt x="2232791" y="312307"/>
                  <a:pt x="2214665" y="312307"/>
                </a:cubicBezTo>
                <a:cubicBezTo>
                  <a:pt x="2191491" y="312307"/>
                  <a:pt x="2172677" y="322976"/>
                  <a:pt x="2158222" y="344314"/>
                </a:cubicBezTo>
                <a:cubicBezTo>
                  <a:pt x="2154666" y="334218"/>
                  <a:pt x="2148557" y="326360"/>
                  <a:pt x="2139895" y="320739"/>
                </a:cubicBezTo>
                <a:cubicBezTo>
                  <a:pt x="2131234" y="315117"/>
                  <a:pt x="2120134" y="312307"/>
                  <a:pt x="2106597" y="312307"/>
                </a:cubicBezTo>
                <a:close/>
                <a:moveTo>
                  <a:pt x="1908009" y="312307"/>
                </a:moveTo>
                <a:cubicBezTo>
                  <a:pt x="1882770" y="312307"/>
                  <a:pt x="1862235" y="320796"/>
                  <a:pt x="1846404" y="337775"/>
                </a:cubicBezTo>
                <a:cubicBezTo>
                  <a:pt x="1830572" y="354754"/>
                  <a:pt x="1822656" y="378616"/>
                  <a:pt x="1822656" y="409361"/>
                </a:cubicBezTo>
                <a:cubicBezTo>
                  <a:pt x="1822656" y="439074"/>
                  <a:pt x="1830486" y="462162"/>
                  <a:pt x="1846146" y="478624"/>
                </a:cubicBezTo>
                <a:cubicBezTo>
                  <a:pt x="1861805" y="495087"/>
                  <a:pt x="1883000" y="503318"/>
                  <a:pt x="1909730" y="503318"/>
                </a:cubicBezTo>
                <a:cubicBezTo>
                  <a:pt x="1930954" y="503318"/>
                  <a:pt x="1948391" y="498156"/>
                  <a:pt x="1962043" y="487831"/>
                </a:cubicBezTo>
                <a:cubicBezTo>
                  <a:pt x="1975695" y="477506"/>
                  <a:pt x="1985045" y="462993"/>
                  <a:pt x="1990093" y="444294"/>
                </a:cubicBezTo>
                <a:lnTo>
                  <a:pt x="1958085" y="440336"/>
                </a:lnTo>
                <a:cubicBezTo>
                  <a:pt x="1953382" y="453414"/>
                  <a:pt x="1947015" y="462936"/>
                  <a:pt x="1938984" y="468902"/>
                </a:cubicBezTo>
                <a:cubicBezTo>
                  <a:pt x="1930954" y="474867"/>
                  <a:pt x="1921260" y="477850"/>
                  <a:pt x="1909902" y="477850"/>
                </a:cubicBezTo>
                <a:cubicBezTo>
                  <a:pt x="1894644" y="477850"/>
                  <a:pt x="1881910" y="472515"/>
                  <a:pt x="1871700" y="461846"/>
                </a:cubicBezTo>
                <a:cubicBezTo>
                  <a:pt x="1861490" y="451177"/>
                  <a:pt x="1855811" y="435804"/>
                  <a:pt x="1854664" y="415728"/>
                </a:cubicBezTo>
                <a:lnTo>
                  <a:pt x="1990953" y="415728"/>
                </a:lnTo>
                <a:cubicBezTo>
                  <a:pt x="1991068" y="412057"/>
                  <a:pt x="1991125" y="409304"/>
                  <a:pt x="1991125" y="407468"/>
                </a:cubicBezTo>
                <a:cubicBezTo>
                  <a:pt x="1991125" y="377296"/>
                  <a:pt x="1983381" y="353893"/>
                  <a:pt x="1967894" y="337258"/>
                </a:cubicBezTo>
                <a:cubicBezTo>
                  <a:pt x="1952406" y="320624"/>
                  <a:pt x="1932445" y="312307"/>
                  <a:pt x="1908009" y="312307"/>
                </a:cubicBezTo>
                <a:close/>
                <a:moveTo>
                  <a:pt x="1626338" y="312307"/>
                </a:moveTo>
                <a:cubicBezTo>
                  <a:pt x="1616816" y="312307"/>
                  <a:pt x="1607897" y="313540"/>
                  <a:pt x="1599579" y="316006"/>
                </a:cubicBezTo>
                <a:cubicBezTo>
                  <a:pt x="1591262" y="318473"/>
                  <a:pt x="1584694" y="321484"/>
                  <a:pt x="1579876" y="325041"/>
                </a:cubicBezTo>
                <a:cubicBezTo>
                  <a:pt x="1573451" y="329629"/>
                  <a:pt x="1568375" y="335394"/>
                  <a:pt x="1564647" y="342335"/>
                </a:cubicBezTo>
                <a:cubicBezTo>
                  <a:pt x="1560918" y="349276"/>
                  <a:pt x="1559054" y="356819"/>
                  <a:pt x="1559054" y="364964"/>
                </a:cubicBezTo>
                <a:cubicBezTo>
                  <a:pt x="1559054" y="373912"/>
                  <a:pt x="1561320" y="382086"/>
                  <a:pt x="1565851" y="389486"/>
                </a:cubicBezTo>
                <a:cubicBezTo>
                  <a:pt x="1570383" y="396885"/>
                  <a:pt x="1577036" y="402679"/>
                  <a:pt x="1585813" y="406866"/>
                </a:cubicBezTo>
                <a:cubicBezTo>
                  <a:pt x="1594589" y="411053"/>
                  <a:pt x="1610334" y="416015"/>
                  <a:pt x="1633049" y="421751"/>
                </a:cubicBezTo>
                <a:cubicBezTo>
                  <a:pt x="1649913" y="425996"/>
                  <a:pt x="1660468" y="429495"/>
                  <a:pt x="1664713" y="432248"/>
                </a:cubicBezTo>
                <a:cubicBezTo>
                  <a:pt x="1670793" y="436263"/>
                  <a:pt x="1673833" y="441770"/>
                  <a:pt x="1673833" y="448768"/>
                </a:cubicBezTo>
                <a:cubicBezTo>
                  <a:pt x="1673833" y="456569"/>
                  <a:pt x="1670391" y="463366"/>
                  <a:pt x="1663508" y="469160"/>
                </a:cubicBezTo>
                <a:cubicBezTo>
                  <a:pt x="1656625" y="474953"/>
                  <a:pt x="1646070" y="477850"/>
                  <a:pt x="1631845" y="477850"/>
                </a:cubicBezTo>
                <a:cubicBezTo>
                  <a:pt x="1617734" y="477850"/>
                  <a:pt x="1606749" y="474580"/>
                  <a:pt x="1598891" y="468041"/>
                </a:cubicBezTo>
                <a:cubicBezTo>
                  <a:pt x="1591033" y="461502"/>
                  <a:pt x="1586243" y="452095"/>
                  <a:pt x="1584522" y="439820"/>
                </a:cubicBezTo>
                <a:lnTo>
                  <a:pt x="1553891" y="444638"/>
                </a:lnTo>
                <a:cubicBezTo>
                  <a:pt x="1557333" y="464026"/>
                  <a:pt x="1565278" y="478653"/>
                  <a:pt x="1577725" y="488519"/>
                </a:cubicBezTo>
                <a:cubicBezTo>
                  <a:pt x="1590172" y="498385"/>
                  <a:pt x="1608269" y="503318"/>
                  <a:pt x="1632017" y="503318"/>
                </a:cubicBezTo>
                <a:cubicBezTo>
                  <a:pt x="1646357" y="503318"/>
                  <a:pt x="1659206" y="500823"/>
                  <a:pt x="1670563" y="495833"/>
                </a:cubicBezTo>
                <a:cubicBezTo>
                  <a:pt x="1681921" y="490842"/>
                  <a:pt x="1690611" y="483787"/>
                  <a:pt x="1696634" y="474666"/>
                </a:cubicBezTo>
                <a:cubicBezTo>
                  <a:pt x="1702657" y="465546"/>
                  <a:pt x="1705668" y="455823"/>
                  <a:pt x="1705668" y="445498"/>
                </a:cubicBezTo>
                <a:cubicBezTo>
                  <a:pt x="1705668" y="434944"/>
                  <a:pt x="1703202" y="426110"/>
                  <a:pt x="1698269" y="418998"/>
                </a:cubicBezTo>
                <a:cubicBezTo>
                  <a:pt x="1693336" y="411885"/>
                  <a:pt x="1686538" y="406464"/>
                  <a:pt x="1677877" y="402736"/>
                </a:cubicBezTo>
                <a:cubicBezTo>
                  <a:pt x="1669215" y="399007"/>
                  <a:pt x="1653929" y="394218"/>
                  <a:pt x="1632017" y="388367"/>
                </a:cubicBezTo>
                <a:cubicBezTo>
                  <a:pt x="1616874" y="384237"/>
                  <a:pt x="1607753" y="381598"/>
                  <a:pt x="1604656" y="380451"/>
                </a:cubicBezTo>
                <a:cubicBezTo>
                  <a:pt x="1599264" y="378271"/>
                  <a:pt x="1595306" y="375518"/>
                  <a:pt x="1592782" y="372191"/>
                </a:cubicBezTo>
                <a:cubicBezTo>
                  <a:pt x="1590258" y="368979"/>
                  <a:pt x="1588996" y="365365"/>
                  <a:pt x="1588996" y="361350"/>
                </a:cubicBezTo>
                <a:cubicBezTo>
                  <a:pt x="1588996" y="355040"/>
                  <a:pt x="1592036" y="349534"/>
                  <a:pt x="1598117" y="344830"/>
                </a:cubicBezTo>
                <a:cubicBezTo>
                  <a:pt x="1604197" y="340127"/>
                  <a:pt x="1614350" y="337775"/>
                  <a:pt x="1628575" y="337775"/>
                </a:cubicBezTo>
                <a:cubicBezTo>
                  <a:pt x="1640621" y="337775"/>
                  <a:pt x="1649942" y="340413"/>
                  <a:pt x="1656539" y="345691"/>
                </a:cubicBezTo>
                <a:cubicBezTo>
                  <a:pt x="1663135" y="350968"/>
                  <a:pt x="1667122" y="358310"/>
                  <a:pt x="1668498" y="367717"/>
                </a:cubicBezTo>
                <a:lnTo>
                  <a:pt x="1698785" y="363587"/>
                </a:lnTo>
                <a:cubicBezTo>
                  <a:pt x="1696835" y="351771"/>
                  <a:pt x="1693278" y="342335"/>
                  <a:pt x="1688116" y="335280"/>
                </a:cubicBezTo>
                <a:cubicBezTo>
                  <a:pt x="1682953" y="328224"/>
                  <a:pt x="1674951" y="322631"/>
                  <a:pt x="1664110" y="318501"/>
                </a:cubicBezTo>
                <a:cubicBezTo>
                  <a:pt x="1653269" y="314371"/>
                  <a:pt x="1640678" y="312307"/>
                  <a:pt x="1626338" y="312307"/>
                </a:cubicBezTo>
                <a:close/>
                <a:moveTo>
                  <a:pt x="2489448" y="276685"/>
                </a:moveTo>
                <a:lnTo>
                  <a:pt x="2542450" y="276685"/>
                </a:lnTo>
                <a:cubicBezTo>
                  <a:pt x="2562296" y="276685"/>
                  <a:pt x="2576694" y="278406"/>
                  <a:pt x="2585642" y="281848"/>
                </a:cubicBezTo>
                <a:cubicBezTo>
                  <a:pt x="2598032" y="286666"/>
                  <a:pt x="2608558" y="296159"/>
                  <a:pt x="2617220" y="310328"/>
                </a:cubicBezTo>
                <a:cubicBezTo>
                  <a:pt x="2625881" y="324496"/>
                  <a:pt x="2630212" y="344773"/>
                  <a:pt x="2630212" y="371159"/>
                </a:cubicBezTo>
                <a:cubicBezTo>
                  <a:pt x="2630212" y="390203"/>
                  <a:pt x="2628003" y="406407"/>
                  <a:pt x="2623587" y="419772"/>
                </a:cubicBezTo>
                <a:cubicBezTo>
                  <a:pt x="2619170" y="433137"/>
                  <a:pt x="2613004" y="443778"/>
                  <a:pt x="2605088" y="451693"/>
                </a:cubicBezTo>
                <a:cubicBezTo>
                  <a:pt x="2599466" y="457315"/>
                  <a:pt x="2591923" y="461674"/>
                  <a:pt x="2582459" y="464772"/>
                </a:cubicBezTo>
                <a:cubicBezTo>
                  <a:pt x="2572994" y="467869"/>
                  <a:pt x="2559945" y="469418"/>
                  <a:pt x="2543310" y="469418"/>
                </a:cubicBezTo>
                <a:lnTo>
                  <a:pt x="2489448" y="469418"/>
                </a:lnTo>
                <a:close/>
                <a:moveTo>
                  <a:pt x="1774213" y="252594"/>
                </a:moveTo>
                <a:lnTo>
                  <a:pt x="1743410" y="271179"/>
                </a:lnTo>
                <a:lnTo>
                  <a:pt x="1743410" y="316436"/>
                </a:lnTo>
                <a:lnTo>
                  <a:pt x="1720695" y="316436"/>
                </a:lnTo>
                <a:lnTo>
                  <a:pt x="1720695" y="340528"/>
                </a:lnTo>
                <a:lnTo>
                  <a:pt x="1743410" y="340528"/>
                </a:lnTo>
                <a:lnTo>
                  <a:pt x="1743410" y="445670"/>
                </a:lnTo>
                <a:cubicBezTo>
                  <a:pt x="1743410" y="464255"/>
                  <a:pt x="1744672" y="476445"/>
                  <a:pt x="1747196" y="482238"/>
                </a:cubicBezTo>
                <a:cubicBezTo>
                  <a:pt x="1749720" y="488031"/>
                  <a:pt x="1754079" y="492706"/>
                  <a:pt x="1760274" y="496263"/>
                </a:cubicBezTo>
                <a:cubicBezTo>
                  <a:pt x="1766469" y="499819"/>
                  <a:pt x="1775188" y="501597"/>
                  <a:pt x="1786431" y="501597"/>
                </a:cubicBezTo>
                <a:cubicBezTo>
                  <a:pt x="1793314" y="501597"/>
                  <a:pt x="1801115" y="500680"/>
                  <a:pt x="1809834" y="498844"/>
                </a:cubicBezTo>
                <a:lnTo>
                  <a:pt x="1805360" y="471483"/>
                </a:lnTo>
                <a:cubicBezTo>
                  <a:pt x="1799738" y="472286"/>
                  <a:pt x="1795207" y="472687"/>
                  <a:pt x="1791765" y="472687"/>
                </a:cubicBezTo>
                <a:cubicBezTo>
                  <a:pt x="1787176" y="472687"/>
                  <a:pt x="1783649" y="471942"/>
                  <a:pt x="1781182" y="470450"/>
                </a:cubicBezTo>
                <a:cubicBezTo>
                  <a:pt x="1778716" y="468959"/>
                  <a:pt x="1776937" y="466951"/>
                  <a:pt x="1775848" y="464427"/>
                </a:cubicBezTo>
                <a:cubicBezTo>
                  <a:pt x="1774758" y="461904"/>
                  <a:pt x="1774213" y="456225"/>
                  <a:pt x="1774213" y="447391"/>
                </a:cubicBezTo>
                <a:lnTo>
                  <a:pt x="1774213" y="340528"/>
                </a:lnTo>
                <a:lnTo>
                  <a:pt x="1805360" y="340528"/>
                </a:lnTo>
                <a:lnTo>
                  <a:pt x="1805360" y="316436"/>
                </a:lnTo>
                <a:lnTo>
                  <a:pt x="1774213" y="316436"/>
                </a:lnTo>
                <a:close/>
                <a:moveTo>
                  <a:pt x="2456064" y="246915"/>
                </a:moveTo>
                <a:lnTo>
                  <a:pt x="2456064" y="499188"/>
                </a:lnTo>
                <a:lnTo>
                  <a:pt x="2547096" y="499188"/>
                </a:lnTo>
                <a:cubicBezTo>
                  <a:pt x="2562354" y="499188"/>
                  <a:pt x="2575862" y="497754"/>
                  <a:pt x="2587621" y="494886"/>
                </a:cubicBezTo>
                <a:cubicBezTo>
                  <a:pt x="2599380" y="492018"/>
                  <a:pt x="2609418" y="487802"/>
                  <a:pt x="2617736" y="482238"/>
                </a:cubicBezTo>
                <a:cubicBezTo>
                  <a:pt x="2626053" y="476674"/>
                  <a:pt x="2633711" y="469045"/>
                  <a:pt x="2640709" y="459351"/>
                </a:cubicBezTo>
                <a:cubicBezTo>
                  <a:pt x="2647707" y="449657"/>
                  <a:pt x="2653443" y="437411"/>
                  <a:pt x="2657917" y="422611"/>
                </a:cubicBezTo>
                <a:cubicBezTo>
                  <a:pt x="2662391" y="407812"/>
                  <a:pt x="2664628" y="390834"/>
                  <a:pt x="2664628" y="371675"/>
                </a:cubicBezTo>
                <a:cubicBezTo>
                  <a:pt x="2664628" y="349190"/>
                  <a:pt x="2661330" y="329199"/>
                  <a:pt x="2654734" y="311704"/>
                </a:cubicBezTo>
                <a:cubicBezTo>
                  <a:pt x="2648137" y="294209"/>
                  <a:pt x="2638185" y="279840"/>
                  <a:pt x="2624877" y="268598"/>
                </a:cubicBezTo>
                <a:cubicBezTo>
                  <a:pt x="2614667" y="259879"/>
                  <a:pt x="2602334" y="253856"/>
                  <a:pt x="2587879" y="250529"/>
                </a:cubicBezTo>
                <a:cubicBezTo>
                  <a:pt x="2577555" y="248120"/>
                  <a:pt x="2562583" y="246915"/>
                  <a:pt x="2542966" y="246915"/>
                </a:cubicBezTo>
                <a:close/>
                <a:moveTo>
                  <a:pt x="1257263" y="242613"/>
                </a:moveTo>
                <a:cubicBezTo>
                  <a:pt x="1240284" y="242613"/>
                  <a:pt x="1224854" y="245481"/>
                  <a:pt x="1210973" y="251217"/>
                </a:cubicBezTo>
                <a:cubicBezTo>
                  <a:pt x="1197092" y="256953"/>
                  <a:pt x="1186537" y="265357"/>
                  <a:pt x="1179310" y="276427"/>
                </a:cubicBezTo>
                <a:cubicBezTo>
                  <a:pt x="1172082" y="287498"/>
                  <a:pt x="1168468" y="299400"/>
                  <a:pt x="1168468" y="312134"/>
                </a:cubicBezTo>
                <a:cubicBezTo>
                  <a:pt x="1168468" y="323721"/>
                  <a:pt x="1171422" y="334190"/>
                  <a:pt x="1177331" y="343539"/>
                </a:cubicBezTo>
                <a:cubicBezTo>
                  <a:pt x="1183239" y="352889"/>
                  <a:pt x="1192216" y="360719"/>
                  <a:pt x="1204262" y="367029"/>
                </a:cubicBezTo>
                <a:cubicBezTo>
                  <a:pt x="1213554" y="371962"/>
                  <a:pt x="1229787" y="377210"/>
                  <a:pt x="1252961" y="382774"/>
                </a:cubicBezTo>
                <a:cubicBezTo>
                  <a:pt x="1276135" y="388338"/>
                  <a:pt x="1291106" y="392440"/>
                  <a:pt x="1297874" y="395078"/>
                </a:cubicBezTo>
                <a:cubicBezTo>
                  <a:pt x="1308429" y="399093"/>
                  <a:pt x="1316000" y="404055"/>
                  <a:pt x="1320589" y="409963"/>
                </a:cubicBezTo>
                <a:cubicBezTo>
                  <a:pt x="1325178" y="415872"/>
                  <a:pt x="1327473" y="422783"/>
                  <a:pt x="1327473" y="430699"/>
                </a:cubicBezTo>
                <a:cubicBezTo>
                  <a:pt x="1327473" y="438500"/>
                  <a:pt x="1325092" y="445699"/>
                  <a:pt x="1320331" y="452296"/>
                </a:cubicBezTo>
                <a:cubicBezTo>
                  <a:pt x="1315570" y="458892"/>
                  <a:pt x="1308314" y="464083"/>
                  <a:pt x="1298563" y="467869"/>
                </a:cubicBezTo>
                <a:cubicBezTo>
                  <a:pt x="1288811" y="471655"/>
                  <a:pt x="1277569" y="473548"/>
                  <a:pt x="1264835" y="473548"/>
                </a:cubicBezTo>
                <a:cubicBezTo>
                  <a:pt x="1250494" y="473548"/>
                  <a:pt x="1237588" y="471053"/>
                  <a:pt x="1226116" y="466062"/>
                </a:cubicBezTo>
                <a:cubicBezTo>
                  <a:pt x="1214644" y="461072"/>
                  <a:pt x="1206183" y="454533"/>
                  <a:pt x="1200734" y="446445"/>
                </a:cubicBezTo>
                <a:cubicBezTo>
                  <a:pt x="1195285" y="438357"/>
                  <a:pt x="1191814" y="428003"/>
                  <a:pt x="1190323" y="415384"/>
                </a:cubicBezTo>
                <a:lnTo>
                  <a:pt x="1158832" y="418137"/>
                </a:lnTo>
                <a:cubicBezTo>
                  <a:pt x="1159291" y="435001"/>
                  <a:pt x="1163908" y="450116"/>
                  <a:pt x="1172684" y="463481"/>
                </a:cubicBezTo>
                <a:cubicBezTo>
                  <a:pt x="1181461" y="476846"/>
                  <a:pt x="1193564" y="486856"/>
                  <a:pt x="1208994" y="493509"/>
                </a:cubicBezTo>
                <a:cubicBezTo>
                  <a:pt x="1224424" y="500163"/>
                  <a:pt x="1243554" y="503490"/>
                  <a:pt x="1266383" y="503490"/>
                </a:cubicBezTo>
                <a:cubicBezTo>
                  <a:pt x="1284395" y="503490"/>
                  <a:pt x="1300599" y="500192"/>
                  <a:pt x="1314997" y="493595"/>
                </a:cubicBezTo>
                <a:cubicBezTo>
                  <a:pt x="1329394" y="486999"/>
                  <a:pt x="1340436" y="477764"/>
                  <a:pt x="1348123" y="465890"/>
                </a:cubicBezTo>
                <a:cubicBezTo>
                  <a:pt x="1355809" y="454016"/>
                  <a:pt x="1359652" y="441368"/>
                  <a:pt x="1359652" y="427946"/>
                </a:cubicBezTo>
                <a:cubicBezTo>
                  <a:pt x="1359652" y="414409"/>
                  <a:pt x="1356153" y="402449"/>
                  <a:pt x="1349155" y="392067"/>
                </a:cubicBezTo>
                <a:cubicBezTo>
                  <a:pt x="1342157" y="381684"/>
                  <a:pt x="1331316" y="373109"/>
                  <a:pt x="1316631" y="366340"/>
                </a:cubicBezTo>
                <a:cubicBezTo>
                  <a:pt x="1306536" y="361752"/>
                  <a:pt x="1287922" y="356388"/>
                  <a:pt x="1260791" y="350251"/>
                </a:cubicBezTo>
                <a:cubicBezTo>
                  <a:pt x="1233659" y="344113"/>
                  <a:pt x="1216881" y="338119"/>
                  <a:pt x="1210457" y="332268"/>
                </a:cubicBezTo>
                <a:cubicBezTo>
                  <a:pt x="1203917" y="326417"/>
                  <a:pt x="1200648" y="318960"/>
                  <a:pt x="1200648" y="309897"/>
                </a:cubicBezTo>
                <a:cubicBezTo>
                  <a:pt x="1200648" y="299458"/>
                  <a:pt x="1205265" y="290538"/>
                  <a:pt x="1214501" y="283139"/>
                </a:cubicBezTo>
                <a:cubicBezTo>
                  <a:pt x="1223736" y="275739"/>
                  <a:pt x="1238449" y="272039"/>
                  <a:pt x="1258640" y="272039"/>
                </a:cubicBezTo>
                <a:cubicBezTo>
                  <a:pt x="1278028" y="272039"/>
                  <a:pt x="1292683" y="276112"/>
                  <a:pt x="1302607" y="284257"/>
                </a:cubicBezTo>
                <a:cubicBezTo>
                  <a:pt x="1312530" y="292402"/>
                  <a:pt x="1318352" y="304448"/>
                  <a:pt x="1320073" y="320394"/>
                </a:cubicBezTo>
                <a:lnTo>
                  <a:pt x="1352080" y="317985"/>
                </a:lnTo>
                <a:cubicBezTo>
                  <a:pt x="1351507" y="303186"/>
                  <a:pt x="1347377" y="289936"/>
                  <a:pt x="1339691" y="278234"/>
                </a:cubicBezTo>
                <a:cubicBezTo>
                  <a:pt x="1332004" y="266533"/>
                  <a:pt x="1321020" y="257670"/>
                  <a:pt x="1306737" y="251647"/>
                </a:cubicBezTo>
                <a:cubicBezTo>
                  <a:pt x="1292454" y="245625"/>
                  <a:pt x="1275963" y="242613"/>
                  <a:pt x="1257263" y="242613"/>
                </a:cubicBezTo>
                <a:close/>
                <a:moveTo>
                  <a:pt x="0" y="0"/>
                </a:moveTo>
                <a:lnTo>
                  <a:pt x="5152073" y="0"/>
                </a:lnTo>
                <a:lnTo>
                  <a:pt x="5227320" y="0"/>
                </a:lnTo>
                <a:lnTo>
                  <a:pt x="5227320" y="7909"/>
                </a:lnTo>
                <a:lnTo>
                  <a:pt x="5228666" y="8050"/>
                </a:lnTo>
                <a:cubicBezTo>
                  <a:pt x="5401848" y="44998"/>
                  <a:pt x="5532121" y="204758"/>
                  <a:pt x="5532121" y="396240"/>
                </a:cubicBezTo>
                <a:cubicBezTo>
                  <a:pt x="5532121" y="587723"/>
                  <a:pt x="5401848" y="747482"/>
                  <a:pt x="5228666" y="784430"/>
                </a:cubicBezTo>
                <a:lnTo>
                  <a:pt x="5227320" y="784571"/>
                </a:lnTo>
                <a:lnTo>
                  <a:pt x="5227320" y="807720"/>
                </a:lnTo>
                <a:lnTo>
                  <a:pt x="0" y="807720"/>
                </a:ln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
        <p:nvSpPr>
          <p:cNvPr id="49" name="Freeform 48"/>
          <p:cNvSpPr/>
          <p:nvPr/>
        </p:nvSpPr>
        <p:spPr>
          <a:xfrm>
            <a:off x="-4" y="2031681"/>
            <a:ext cx="5532121" cy="807720"/>
          </a:xfrm>
          <a:custGeom>
            <a:avLst/>
            <a:gdLst/>
            <a:ahLst/>
            <a:cxnLst/>
            <a:rect l="l" t="t" r="r" b="b"/>
            <a:pathLst>
              <a:path w="5532121" h="807720">
                <a:moveTo>
                  <a:pt x="2678674" y="366230"/>
                </a:moveTo>
                <a:cubicBezTo>
                  <a:pt x="2693932" y="366230"/>
                  <a:pt x="2706695" y="372052"/>
                  <a:pt x="2716962" y="383696"/>
                </a:cubicBezTo>
                <a:cubicBezTo>
                  <a:pt x="2727230" y="395340"/>
                  <a:pt x="2732364" y="412463"/>
                  <a:pt x="2732364" y="435063"/>
                </a:cubicBezTo>
                <a:cubicBezTo>
                  <a:pt x="2732364" y="459040"/>
                  <a:pt x="2727259" y="476879"/>
                  <a:pt x="2717048" y="488580"/>
                </a:cubicBezTo>
                <a:cubicBezTo>
                  <a:pt x="2706838" y="500282"/>
                  <a:pt x="2694047" y="506133"/>
                  <a:pt x="2678674" y="506133"/>
                </a:cubicBezTo>
                <a:cubicBezTo>
                  <a:pt x="2663187" y="506133"/>
                  <a:pt x="2650338" y="500311"/>
                  <a:pt x="2640127" y="488667"/>
                </a:cubicBezTo>
                <a:cubicBezTo>
                  <a:pt x="2629917" y="477022"/>
                  <a:pt x="2624812" y="459499"/>
                  <a:pt x="2624812" y="436095"/>
                </a:cubicBezTo>
                <a:cubicBezTo>
                  <a:pt x="2624812" y="412692"/>
                  <a:pt x="2629917" y="395197"/>
                  <a:pt x="2640127" y="383610"/>
                </a:cubicBezTo>
                <a:cubicBezTo>
                  <a:pt x="2650338" y="372023"/>
                  <a:pt x="2663187" y="366230"/>
                  <a:pt x="2678674" y="366230"/>
                </a:cubicBezTo>
                <a:close/>
                <a:moveTo>
                  <a:pt x="1930561" y="366230"/>
                </a:moveTo>
                <a:cubicBezTo>
                  <a:pt x="1944672" y="366230"/>
                  <a:pt x="1956546" y="372081"/>
                  <a:pt x="1966182" y="383782"/>
                </a:cubicBezTo>
                <a:cubicBezTo>
                  <a:pt x="1975819" y="395484"/>
                  <a:pt x="1980637" y="413839"/>
                  <a:pt x="1980637" y="438849"/>
                </a:cubicBezTo>
                <a:cubicBezTo>
                  <a:pt x="1980637" y="461564"/>
                  <a:pt x="1975905" y="478456"/>
                  <a:pt x="1966441" y="489527"/>
                </a:cubicBezTo>
                <a:cubicBezTo>
                  <a:pt x="1956976" y="500598"/>
                  <a:pt x="1945475" y="506133"/>
                  <a:pt x="1931938" y="506133"/>
                </a:cubicBezTo>
                <a:cubicBezTo>
                  <a:pt x="1918516" y="506133"/>
                  <a:pt x="1906871" y="500339"/>
                  <a:pt x="1897005" y="488753"/>
                </a:cubicBezTo>
                <a:cubicBezTo>
                  <a:pt x="1887139" y="477166"/>
                  <a:pt x="1882206" y="459671"/>
                  <a:pt x="1882206" y="436267"/>
                </a:cubicBezTo>
                <a:cubicBezTo>
                  <a:pt x="1882206" y="412061"/>
                  <a:pt x="1886824" y="394337"/>
                  <a:pt x="1896059" y="383094"/>
                </a:cubicBezTo>
                <a:cubicBezTo>
                  <a:pt x="1905294" y="371851"/>
                  <a:pt x="1916795" y="366230"/>
                  <a:pt x="1930561" y="366230"/>
                </a:cubicBezTo>
                <a:close/>
                <a:moveTo>
                  <a:pt x="1735699" y="366230"/>
                </a:moveTo>
                <a:cubicBezTo>
                  <a:pt x="1750957" y="366230"/>
                  <a:pt x="1763720" y="372052"/>
                  <a:pt x="1773987" y="383696"/>
                </a:cubicBezTo>
                <a:cubicBezTo>
                  <a:pt x="1784255" y="395340"/>
                  <a:pt x="1789389" y="412463"/>
                  <a:pt x="1789389" y="435063"/>
                </a:cubicBezTo>
                <a:cubicBezTo>
                  <a:pt x="1789389" y="459040"/>
                  <a:pt x="1784283" y="476879"/>
                  <a:pt x="1774073" y="488580"/>
                </a:cubicBezTo>
                <a:cubicBezTo>
                  <a:pt x="1763863" y="500282"/>
                  <a:pt x="1751072" y="506133"/>
                  <a:pt x="1735699" y="506133"/>
                </a:cubicBezTo>
                <a:cubicBezTo>
                  <a:pt x="1720211" y="506133"/>
                  <a:pt x="1707363" y="500311"/>
                  <a:pt x="1697152" y="488667"/>
                </a:cubicBezTo>
                <a:cubicBezTo>
                  <a:pt x="1686942" y="477022"/>
                  <a:pt x="1681837" y="459499"/>
                  <a:pt x="1681837" y="436095"/>
                </a:cubicBezTo>
                <a:cubicBezTo>
                  <a:pt x="1681837" y="412692"/>
                  <a:pt x="1686942" y="395197"/>
                  <a:pt x="1697152" y="383610"/>
                </a:cubicBezTo>
                <a:cubicBezTo>
                  <a:pt x="1707363" y="372023"/>
                  <a:pt x="1720211" y="366230"/>
                  <a:pt x="1735699" y="366230"/>
                </a:cubicBezTo>
                <a:close/>
                <a:moveTo>
                  <a:pt x="2538003" y="344719"/>
                </a:moveTo>
                <a:lnTo>
                  <a:pt x="2538003" y="527471"/>
                </a:lnTo>
                <a:lnTo>
                  <a:pt x="2568978" y="527471"/>
                </a:lnTo>
                <a:lnTo>
                  <a:pt x="2568978" y="344719"/>
                </a:lnTo>
                <a:close/>
                <a:moveTo>
                  <a:pt x="2060893" y="344719"/>
                </a:moveTo>
                <a:lnTo>
                  <a:pt x="2060893" y="457950"/>
                </a:lnTo>
                <a:cubicBezTo>
                  <a:pt x="2060893" y="471143"/>
                  <a:pt x="2061524" y="480779"/>
                  <a:pt x="2062786" y="486860"/>
                </a:cubicBezTo>
                <a:cubicBezTo>
                  <a:pt x="2064621" y="495923"/>
                  <a:pt x="2067805" y="503580"/>
                  <a:pt x="2072336" y="509833"/>
                </a:cubicBezTo>
                <a:cubicBezTo>
                  <a:pt x="2076868" y="516085"/>
                  <a:pt x="2083809" y="521276"/>
                  <a:pt x="2093158" y="525406"/>
                </a:cubicBezTo>
                <a:cubicBezTo>
                  <a:pt x="2102508" y="529536"/>
                  <a:pt x="2112575" y="531601"/>
                  <a:pt x="2123359" y="531601"/>
                </a:cubicBezTo>
                <a:cubicBezTo>
                  <a:pt x="2147795" y="531601"/>
                  <a:pt x="2167125" y="521276"/>
                  <a:pt x="2181351" y="500626"/>
                </a:cubicBezTo>
                <a:lnTo>
                  <a:pt x="2181351" y="527471"/>
                </a:lnTo>
                <a:lnTo>
                  <a:pt x="2209056" y="527471"/>
                </a:lnTo>
                <a:lnTo>
                  <a:pt x="2209056" y="344719"/>
                </a:lnTo>
                <a:lnTo>
                  <a:pt x="2178081" y="344719"/>
                </a:lnTo>
                <a:lnTo>
                  <a:pt x="2178081" y="442634"/>
                </a:lnTo>
                <a:cubicBezTo>
                  <a:pt x="2178081" y="458237"/>
                  <a:pt x="2176389" y="470139"/>
                  <a:pt x="2173005" y="478342"/>
                </a:cubicBezTo>
                <a:cubicBezTo>
                  <a:pt x="2169620" y="486544"/>
                  <a:pt x="2163856" y="493026"/>
                  <a:pt x="2155710" y="497787"/>
                </a:cubicBezTo>
                <a:cubicBezTo>
                  <a:pt x="2147565" y="502548"/>
                  <a:pt x="2138846" y="504928"/>
                  <a:pt x="2129554" y="504928"/>
                </a:cubicBezTo>
                <a:cubicBezTo>
                  <a:pt x="2120261" y="504928"/>
                  <a:pt x="2112460" y="502605"/>
                  <a:pt x="2106151" y="497959"/>
                </a:cubicBezTo>
                <a:cubicBezTo>
                  <a:pt x="2099841" y="493313"/>
                  <a:pt x="2095711" y="486917"/>
                  <a:pt x="2093761" y="478772"/>
                </a:cubicBezTo>
                <a:cubicBezTo>
                  <a:pt x="2092499" y="473150"/>
                  <a:pt x="2091868" y="462252"/>
                  <a:pt x="2091868" y="446076"/>
                </a:cubicBezTo>
                <a:lnTo>
                  <a:pt x="2091868" y="344719"/>
                </a:lnTo>
                <a:close/>
                <a:moveTo>
                  <a:pt x="2890573" y="340590"/>
                </a:moveTo>
                <a:cubicBezTo>
                  <a:pt x="2865219" y="340590"/>
                  <a:pt x="2845831" y="350628"/>
                  <a:pt x="2832409" y="370704"/>
                </a:cubicBezTo>
                <a:lnTo>
                  <a:pt x="2832409" y="344719"/>
                </a:lnTo>
                <a:lnTo>
                  <a:pt x="2804531" y="344719"/>
                </a:lnTo>
                <a:lnTo>
                  <a:pt x="2804531" y="527471"/>
                </a:lnTo>
                <a:lnTo>
                  <a:pt x="2835506" y="527471"/>
                </a:lnTo>
                <a:lnTo>
                  <a:pt x="2835506" y="427663"/>
                </a:lnTo>
                <a:cubicBezTo>
                  <a:pt x="2835506" y="404260"/>
                  <a:pt x="2840296" y="388371"/>
                  <a:pt x="2849875" y="379996"/>
                </a:cubicBezTo>
                <a:cubicBezTo>
                  <a:pt x="2859454" y="371622"/>
                  <a:pt x="2870840" y="367434"/>
                  <a:pt x="2884034" y="367434"/>
                </a:cubicBezTo>
                <a:cubicBezTo>
                  <a:pt x="2892293" y="367434"/>
                  <a:pt x="2899492" y="369299"/>
                  <a:pt x="2905630" y="373027"/>
                </a:cubicBezTo>
                <a:cubicBezTo>
                  <a:pt x="2911767" y="376756"/>
                  <a:pt x="2916041" y="381746"/>
                  <a:pt x="2918450" y="387998"/>
                </a:cubicBezTo>
                <a:cubicBezTo>
                  <a:pt x="2920859" y="394251"/>
                  <a:pt x="2922064" y="403686"/>
                  <a:pt x="2922064" y="416306"/>
                </a:cubicBezTo>
                <a:lnTo>
                  <a:pt x="2922064" y="527471"/>
                </a:lnTo>
                <a:lnTo>
                  <a:pt x="2953039" y="527471"/>
                </a:lnTo>
                <a:lnTo>
                  <a:pt x="2953039" y="415101"/>
                </a:lnTo>
                <a:cubicBezTo>
                  <a:pt x="2953039" y="400761"/>
                  <a:pt x="2952465" y="390723"/>
                  <a:pt x="2951318" y="384987"/>
                </a:cubicBezTo>
                <a:cubicBezTo>
                  <a:pt x="2949482" y="376153"/>
                  <a:pt x="2946270" y="368524"/>
                  <a:pt x="2941681" y="362100"/>
                </a:cubicBezTo>
                <a:cubicBezTo>
                  <a:pt x="2937092" y="355675"/>
                  <a:pt x="2930180" y="350484"/>
                  <a:pt x="2920945" y="346526"/>
                </a:cubicBezTo>
                <a:cubicBezTo>
                  <a:pt x="2911710" y="342568"/>
                  <a:pt x="2901586" y="340590"/>
                  <a:pt x="2890573" y="340590"/>
                </a:cubicBezTo>
                <a:close/>
                <a:moveTo>
                  <a:pt x="2678674" y="340590"/>
                </a:moveTo>
                <a:cubicBezTo>
                  <a:pt x="2656074" y="340590"/>
                  <a:pt x="2636915" y="347358"/>
                  <a:pt x="2621198" y="360895"/>
                </a:cubicBezTo>
                <a:cubicBezTo>
                  <a:pt x="2602384" y="377186"/>
                  <a:pt x="2592977" y="402252"/>
                  <a:pt x="2592977" y="436095"/>
                </a:cubicBezTo>
                <a:cubicBezTo>
                  <a:pt x="2592977" y="466955"/>
                  <a:pt x="2600864" y="490588"/>
                  <a:pt x="2616638" y="506993"/>
                </a:cubicBezTo>
                <a:cubicBezTo>
                  <a:pt x="2632412" y="523399"/>
                  <a:pt x="2653091" y="531601"/>
                  <a:pt x="2678674" y="531601"/>
                </a:cubicBezTo>
                <a:cubicBezTo>
                  <a:pt x="2694620" y="531601"/>
                  <a:pt x="2709333" y="527873"/>
                  <a:pt x="2722813" y="520416"/>
                </a:cubicBezTo>
                <a:cubicBezTo>
                  <a:pt x="2736293" y="512959"/>
                  <a:pt x="2746561" y="502490"/>
                  <a:pt x="2753616" y="489011"/>
                </a:cubicBezTo>
                <a:cubicBezTo>
                  <a:pt x="2760671" y="475531"/>
                  <a:pt x="2764199" y="457032"/>
                  <a:pt x="2764199" y="433514"/>
                </a:cubicBezTo>
                <a:cubicBezTo>
                  <a:pt x="2764199" y="404489"/>
                  <a:pt x="2756226" y="381746"/>
                  <a:pt x="2740279" y="365283"/>
                </a:cubicBezTo>
                <a:cubicBezTo>
                  <a:pt x="2724333" y="348821"/>
                  <a:pt x="2703798" y="340590"/>
                  <a:pt x="2678674" y="340590"/>
                </a:cubicBezTo>
                <a:close/>
                <a:moveTo>
                  <a:pt x="2335430" y="340590"/>
                </a:moveTo>
                <a:cubicBezTo>
                  <a:pt x="2319713" y="340590"/>
                  <a:pt x="2305172" y="344289"/>
                  <a:pt x="2291807" y="351689"/>
                </a:cubicBezTo>
                <a:cubicBezTo>
                  <a:pt x="2278442" y="359088"/>
                  <a:pt x="2268490" y="370188"/>
                  <a:pt x="2261950" y="384987"/>
                </a:cubicBezTo>
                <a:cubicBezTo>
                  <a:pt x="2255411" y="399786"/>
                  <a:pt x="2252142" y="417052"/>
                  <a:pt x="2252142" y="436784"/>
                </a:cubicBezTo>
                <a:cubicBezTo>
                  <a:pt x="2252142" y="467300"/>
                  <a:pt x="2259742" y="490732"/>
                  <a:pt x="2274943" y="507079"/>
                </a:cubicBezTo>
                <a:cubicBezTo>
                  <a:pt x="2290143" y="523427"/>
                  <a:pt x="2310248" y="531601"/>
                  <a:pt x="2335258" y="531601"/>
                </a:cubicBezTo>
                <a:cubicBezTo>
                  <a:pt x="2355219" y="531601"/>
                  <a:pt x="2372055" y="525664"/>
                  <a:pt x="2385764" y="513791"/>
                </a:cubicBezTo>
                <a:cubicBezTo>
                  <a:pt x="2399473" y="501917"/>
                  <a:pt x="2407991" y="485483"/>
                  <a:pt x="2411318" y="464489"/>
                </a:cubicBezTo>
                <a:lnTo>
                  <a:pt x="2380860" y="460531"/>
                </a:lnTo>
                <a:cubicBezTo>
                  <a:pt x="2378680" y="476018"/>
                  <a:pt x="2373517" y="487491"/>
                  <a:pt x="2365372" y="494948"/>
                </a:cubicBezTo>
                <a:cubicBezTo>
                  <a:pt x="2357227" y="502404"/>
                  <a:pt x="2347074" y="506133"/>
                  <a:pt x="2334914" y="506133"/>
                </a:cubicBezTo>
                <a:cubicBezTo>
                  <a:pt x="2319770" y="506133"/>
                  <a:pt x="2307495" y="500569"/>
                  <a:pt x="2298088" y="489441"/>
                </a:cubicBezTo>
                <a:cubicBezTo>
                  <a:pt x="2288681" y="478313"/>
                  <a:pt x="2283977" y="460474"/>
                  <a:pt x="2283977" y="435923"/>
                </a:cubicBezTo>
                <a:cubicBezTo>
                  <a:pt x="2283977" y="411717"/>
                  <a:pt x="2288853" y="394021"/>
                  <a:pt x="2298604" y="382836"/>
                </a:cubicBezTo>
                <a:cubicBezTo>
                  <a:pt x="2308355" y="371650"/>
                  <a:pt x="2321032" y="366058"/>
                  <a:pt x="2336634" y="366058"/>
                </a:cubicBezTo>
                <a:cubicBezTo>
                  <a:pt x="2346959" y="366058"/>
                  <a:pt x="2355764" y="369155"/>
                  <a:pt x="2363049" y="375350"/>
                </a:cubicBezTo>
                <a:cubicBezTo>
                  <a:pt x="2370334" y="381545"/>
                  <a:pt x="2375410" y="390780"/>
                  <a:pt x="2378278" y="403055"/>
                </a:cubicBezTo>
                <a:lnTo>
                  <a:pt x="2408393" y="398409"/>
                </a:lnTo>
                <a:cubicBezTo>
                  <a:pt x="2404836" y="379939"/>
                  <a:pt x="2396749" y="365685"/>
                  <a:pt x="2384129" y="355647"/>
                </a:cubicBezTo>
                <a:cubicBezTo>
                  <a:pt x="2371510" y="345609"/>
                  <a:pt x="2355277" y="340590"/>
                  <a:pt x="2335430" y="340590"/>
                </a:cubicBezTo>
                <a:close/>
                <a:moveTo>
                  <a:pt x="1735699" y="340590"/>
                </a:moveTo>
                <a:cubicBezTo>
                  <a:pt x="1713099" y="340590"/>
                  <a:pt x="1693940" y="347358"/>
                  <a:pt x="1678223" y="360895"/>
                </a:cubicBezTo>
                <a:cubicBezTo>
                  <a:pt x="1659409" y="377186"/>
                  <a:pt x="1650002" y="402252"/>
                  <a:pt x="1650002" y="436095"/>
                </a:cubicBezTo>
                <a:cubicBezTo>
                  <a:pt x="1650002" y="466955"/>
                  <a:pt x="1657889" y="490588"/>
                  <a:pt x="1673663" y="506993"/>
                </a:cubicBezTo>
                <a:cubicBezTo>
                  <a:pt x="1689437" y="523399"/>
                  <a:pt x="1710116" y="531601"/>
                  <a:pt x="1735699" y="531601"/>
                </a:cubicBezTo>
                <a:cubicBezTo>
                  <a:pt x="1751645" y="531601"/>
                  <a:pt x="1766358" y="527873"/>
                  <a:pt x="1779838" y="520416"/>
                </a:cubicBezTo>
                <a:cubicBezTo>
                  <a:pt x="1793318" y="512959"/>
                  <a:pt x="1803585" y="502490"/>
                  <a:pt x="1810641" y="489011"/>
                </a:cubicBezTo>
                <a:cubicBezTo>
                  <a:pt x="1817696" y="475531"/>
                  <a:pt x="1821224" y="457032"/>
                  <a:pt x="1821224" y="433514"/>
                </a:cubicBezTo>
                <a:cubicBezTo>
                  <a:pt x="1821224" y="404489"/>
                  <a:pt x="1813251" y="381746"/>
                  <a:pt x="1797304" y="365283"/>
                </a:cubicBezTo>
                <a:cubicBezTo>
                  <a:pt x="1781358" y="348821"/>
                  <a:pt x="1760823" y="340590"/>
                  <a:pt x="1735699" y="340590"/>
                </a:cubicBezTo>
                <a:close/>
                <a:moveTo>
                  <a:pt x="1614343" y="340590"/>
                </a:moveTo>
                <a:cubicBezTo>
                  <a:pt x="1607116" y="340590"/>
                  <a:pt x="1600491" y="342654"/>
                  <a:pt x="1594468" y="346784"/>
                </a:cubicBezTo>
                <a:cubicBezTo>
                  <a:pt x="1588445" y="350914"/>
                  <a:pt x="1581877" y="359461"/>
                  <a:pt x="1574765" y="372425"/>
                </a:cubicBezTo>
                <a:lnTo>
                  <a:pt x="1574765" y="344719"/>
                </a:lnTo>
                <a:lnTo>
                  <a:pt x="1546887" y="344719"/>
                </a:lnTo>
                <a:lnTo>
                  <a:pt x="1546887" y="527471"/>
                </a:lnTo>
                <a:lnTo>
                  <a:pt x="1577862" y="527471"/>
                </a:lnTo>
                <a:lnTo>
                  <a:pt x="1577862" y="431793"/>
                </a:lnTo>
                <a:cubicBezTo>
                  <a:pt x="1577862" y="418715"/>
                  <a:pt x="1579583" y="406669"/>
                  <a:pt x="1583024" y="395656"/>
                </a:cubicBezTo>
                <a:cubicBezTo>
                  <a:pt x="1585319" y="388428"/>
                  <a:pt x="1589162" y="382778"/>
                  <a:pt x="1594554" y="378706"/>
                </a:cubicBezTo>
                <a:cubicBezTo>
                  <a:pt x="1599946" y="374633"/>
                  <a:pt x="1606026" y="372597"/>
                  <a:pt x="1612795" y="372597"/>
                </a:cubicBezTo>
                <a:cubicBezTo>
                  <a:pt x="1620366" y="372597"/>
                  <a:pt x="1627938" y="374834"/>
                  <a:pt x="1635510" y="379308"/>
                </a:cubicBezTo>
                <a:lnTo>
                  <a:pt x="1646179" y="350570"/>
                </a:lnTo>
                <a:cubicBezTo>
                  <a:pt x="1635395" y="343916"/>
                  <a:pt x="1624783" y="340590"/>
                  <a:pt x="1614343" y="340590"/>
                </a:cubicBezTo>
                <a:close/>
                <a:moveTo>
                  <a:pt x="1337998" y="340590"/>
                </a:moveTo>
                <a:cubicBezTo>
                  <a:pt x="1312644" y="340590"/>
                  <a:pt x="1293256" y="350628"/>
                  <a:pt x="1279834" y="370704"/>
                </a:cubicBezTo>
                <a:lnTo>
                  <a:pt x="1279834" y="344719"/>
                </a:lnTo>
                <a:lnTo>
                  <a:pt x="1251956" y="344719"/>
                </a:lnTo>
                <a:lnTo>
                  <a:pt x="1251956" y="527471"/>
                </a:lnTo>
                <a:lnTo>
                  <a:pt x="1282931" y="527471"/>
                </a:lnTo>
                <a:lnTo>
                  <a:pt x="1282931" y="427663"/>
                </a:lnTo>
                <a:cubicBezTo>
                  <a:pt x="1282931" y="404260"/>
                  <a:pt x="1287721" y="388371"/>
                  <a:pt x="1297300" y="379996"/>
                </a:cubicBezTo>
                <a:cubicBezTo>
                  <a:pt x="1306879" y="371622"/>
                  <a:pt x="1318265" y="367434"/>
                  <a:pt x="1331458" y="367434"/>
                </a:cubicBezTo>
                <a:cubicBezTo>
                  <a:pt x="1339718" y="367434"/>
                  <a:pt x="1346917" y="369299"/>
                  <a:pt x="1353055" y="373027"/>
                </a:cubicBezTo>
                <a:cubicBezTo>
                  <a:pt x="1359192" y="376756"/>
                  <a:pt x="1363466" y="381746"/>
                  <a:pt x="1365875" y="387998"/>
                </a:cubicBezTo>
                <a:cubicBezTo>
                  <a:pt x="1368284" y="394251"/>
                  <a:pt x="1369489" y="403686"/>
                  <a:pt x="1369489" y="416306"/>
                </a:cubicBezTo>
                <a:lnTo>
                  <a:pt x="1369489" y="527471"/>
                </a:lnTo>
                <a:lnTo>
                  <a:pt x="1400464" y="527471"/>
                </a:lnTo>
                <a:lnTo>
                  <a:pt x="1400464" y="415101"/>
                </a:lnTo>
                <a:cubicBezTo>
                  <a:pt x="1400464" y="400761"/>
                  <a:pt x="1399890" y="390723"/>
                  <a:pt x="1398743" y="384987"/>
                </a:cubicBezTo>
                <a:cubicBezTo>
                  <a:pt x="1396907" y="376153"/>
                  <a:pt x="1393695" y="368524"/>
                  <a:pt x="1389106" y="362100"/>
                </a:cubicBezTo>
                <a:cubicBezTo>
                  <a:pt x="1384517" y="355675"/>
                  <a:pt x="1377605" y="350484"/>
                  <a:pt x="1368370" y="346526"/>
                </a:cubicBezTo>
                <a:cubicBezTo>
                  <a:pt x="1359135" y="342568"/>
                  <a:pt x="1349011" y="340590"/>
                  <a:pt x="1337998" y="340590"/>
                </a:cubicBezTo>
                <a:close/>
                <a:moveTo>
                  <a:pt x="2479063" y="280877"/>
                </a:moveTo>
                <a:lnTo>
                  <a:pt x="2448260" y="299462"/>
                </a:lnTo>
                <a:lnTo>
                  <a:pt x="2448260" y="344719"/>
                </a:lnTo>
                <a:lnTo>
                  <a:pt x="2425545" y="344719"/>
                </a:lnTo>
                <a:lnTo>
                  <a:pt x="2425545" y="368811"/>
                </a:lnTo>
                <a:lnTo>
                  <a:pt x="2448260" y="368811"/>
                </a:lnTo>
                <a:lnTo>
                  <a:pt x="2448260" y="473953"/>
                </a:lnTo>
                <a:cubicBezTo>
                  <a:pt x="2448260" y="492538"/>
                  <a:pt x="2449522" y="504728"/>
                  <a:pt x="2452046" y="510521"/>
                </a:cubicBezTo>
                <a:cubicBezTo>
                  <a:pt x="2454570" y="516314"/>
                  <a:pt x="2458929" y="520989"/>
                  <a:pt x="2465124" y="524546"/>
                </a:cubicBezTo>
                <a:cubicBezTo>
                  <a:pt x="2471319" y="528102"/>
                  <a:pt x="2480038" y="529880"/>
                  <a:pt x="2491281" y="529880"/>
                </a:cubicBezTo>
                <a:cubicBezTo>
                  <a:pt x="2498164" y="529880"/>
                  <a:pt x="2505965" y="528963"/>
                  <a:pt x="2514684" y="527127"/>
                </a:cubicBezTo>
                <a:lnTo>
                  <a:pt x="2510210" y="499766"/>
                </a:lnTo>
                <a:cubicBezTo>
                  <a:pt x="2504589" y="500569"/>
                  <a:pt x="2500057" y="500970"/>
                  <a:pt x="2496615" y="500970"/>
                </a:cubicBezTo>
                <a:cubicBezTo>
                  <a:pt x="2492026" y="500970"/>
                  <a:pt x="2488499" y="500225"/>
                  <a:pt x="2486032" y="498733"/>
                </a:cubicBezTo>
                <a:cubicBezTo>
                  <a:pt x="2483566" y="497242"/>
                  <a:pt x="2481788" y="495234"/>
                  <a:pt x="2480698" y="492710"/>
                </a:cubicBezTo>
                <a:cubicBezTo>
                  <a:pt x="2479608" y="490187"/>
                  <a:pt x="2479063" y="484508"/>
                  <a:pt x="2479063" y="475674"/>
                </a:cubicBezTo>
                <a:lnTo>
                  <a:pt x="2479063" y="368811"/>
                </a:lnTo>
                <a:lnTo>
                  <a:pt x="2510210" y="368811"/>
                </a:lnTo>
                <a:lnTo>
                  <a:pt x="2510210" y="344719"/>
                </a:lnTo>
                <a:lnTo>
                  <a:pt x="2479063" y="344719"/>
                </a:lnTo>
                <a:close/>
                <a:moveTo>
                  <a:pt x="1488463" y="280877"/>
                </a:moveTo>
                <a:lnTo>
                  <a:pt x="1457660" y="299462"/>
                </a:lnTo>
                <a:lnTo>
                  <a:pt x="1457660" y="344719"/>
                </a:lnTo>
                <a:lnTo>
                  <a:pt x="1434945" y="344719"/>
                </a:lnTo>
                <a:lnTo>
                  <a:pt x="1434945" y="368811"/>
                </a:lnTo>
                <a:lnTo>
                  <a:pt x="1457660" y="368811"/>
                </a:lnTo>
                <a:lnTo>
                  <a:pt x="1457660" y="473953"/>
                </a:lnTo>
                <a:cubicBezTo>
                  <a:pt x="1457660" y="492538"/>
                  <a:pt x="1458922" y="504728"/>
                  <a:pt x="1461446" y="510521"/>
                </a:cubicBezTo>
                <a:cubicBezTo>
                  <a:pt x="1463970" y="516314"/>
                  <a:pt x="1468329" y="520989"/>
                  <a:pt x="1474524" y="524546"/>
                </a:cubicBezTo>
                <a:cubicBezTo>
                  <a:pt x="1480719" y="528102"/>
                  <a:pt x="1489438" y="529880"/>
                  <a:pt x="1500681" y="529880"/>
                </a:cubicBezTo>
                <a:cubicBezTo>
                  <a:pt x="1507564" y="529880"/>
                  <a:pt x="1515365" y="528963"/>
                  <a:pt x="1524084" y="527127"/>
                </a:cubicBezTo>
                <a:lnTo>
                  <a:pt x="1519610" y="499766"/>
                </a:lnTo>
                <a:cubicBezTo>
                  <a:pt x="1513988" y="500569"/>
                  <a:pt x="1509457" y="500970"/>
                  <a:pt x="1506015" y="500970"/>
                </a:cubicBezTo>
                <a:cubicBezTo>
                  <a:pt x="1501426" y="500970"/>
                  <a:pt x="1497899" y="500225"/>
                  <a:pt x="1495432" y="498733"/>
                </a:cubicBezTo>
                <a:cubicBezTo>
                  <a:pt x="1492966" y="497242"/>
                  <a:pt x="1491187" y="495234"/>
                  <a:pt x="1490098" y="492710"/>
                </a:cubicBezTo>
                <a:cubicBezTo>
                  <a:pt x="1489008" y="490187"/>
                  <a:pt x="1488463" y="484508"/>
                  <a:pt x="1488463" y="475674"/>
                </a:cubicBezTo>
                <a:lnTo>
                  <a:pt x="1488463" y="368811"/>
                </a:lnTo>
                <a:lnTo>
                  <a:pt x="1519610" y="368811"/>
                </a:lnTo>
                <a:lnTo>
                  <a:pt x="1519610" y="344719"/>
                </a:lnTo>
                <a:lnTo>
                  <a:pt x="1488463" y="344719"/>
                </a:lnTo>
                <a:close/>
                <a:moveTo>
                  <a:pt x="2538003" y="275198"/>
                </a:moveTo>
                <a:lnTo>
                  <a:pt x="2538003" y="310819"/>
                </a:lnTo>
                <a:lnTo>
                  <a:pt x="2568978" y="310819"/>
                </a:lnTo>
                <a:lnTo>
                  <a:pt x="2568978" y="275198"/>
                </a:lnTo>
                <a:close/>
                <a:moveTo>
                  <a:pt x="1978056" y="275198"/>
                </a:moveTo>
                <a:lnTo>
                  <a:pt x="1978056" y="365714"/>
                </a:lnTo>
                <a:cubicBezTo>
                  <a:pt x="1972664" y="358257"/>
                  <a:pt x="1965666" y="352205"/>
                  <a:pt x="1957062" y="347559"/>
                </a:cubicBezTo>
                <a:cubicBezTo>
                  <a:pt x="1948458" y="342913"/>
                  <a:pt x="1938649" y="340590"/>
                  <a:pt x="1927636" y="340590"/>
                </a:cubicBezTo>
                <a:cubicBezTo>
                  <a:pt x="1912607" y="340590"/>
                  <a:pt x="1899013" y="344547"/>
                  <a:pt x="1886852" y="352463"/>
                </a:cubicBezTo>
                <a:cubicBezTo>
                  <a:pt x="1874692" y="360379"/>
                  <a:pt x="1865571" y="371765"/>
                  <a:pt x="1859491" y="386622"/>
                </a:cubicBezTo>
                <a:cubicBezTo>
                  <a:pt x="1853411" y="401478"/>
                  <a:pt x="1850371" y="418027"/>
                  <a:pt x="1850371" y="436267"/>
                </a:cubicBezTo>
                <a:cubicBezTo>
                  <a:pt x="1850371" y="454967"/>
                  <a:pt x="1853726" y="471516"/>
                  <a:pt x="1860438" y="485913"/>
                </a:cubicBezTo>
                <a:cubicBezTo>
                  <a:pt x="1867149" y="500311"/>
                  <a:pt x="1876614" y="511525"/>
                  <a:pt x="1888831" y="519555"/>
                </a:cubicBezTo>
                <a:cubicBezTo>
                  <a:pt x="1901049" y="527586"/>
                  <a:pt x="1914443" y="531601"/>
                  <a:pt x="1929013" y="531601"/>
                </a:cubicBezTo>
                <a:cubicBezTo>
                  <a:pt x="1951498" y="531601"/>
                  <a:pt x="1968534" y="522538"/>
                  <a:pt x="1980121" y="504412"/>
                </a:cubicBezTo>
                <a:lnTo>
                  <a:pt x="1980121" y="527471"/>
                </a:lnTo>
                <a:lnTo>
                  <a:pt x="2008859" y="527471"/>
                </a:lnTo>
                <a:lnTo>
                  <a:pt x="2008859" y="275198"/>
                </a:lnTo>
                <a:close/>
                <a:moveTo>
                  <a:pt x="1175868" y="275198"/>
                </a:moveTo>
                <a:lnTo>
                  <a:pt x="1175868" y="527471"/>
                </a:lnTo>
                <a:lnTo>
                  <a:pt x="1209252" y="527471"/>
                </a:lnTo>
                <a:lnTo>
                  <a:pt x="1209252" y="275198"/>
                </a:lnTo>
                <a:close/>
                <a:moveTo>
                  <a:pt x="0" y="0"/>
                </a:moveTo>
                <a:lnTo>
                  <a:pt x="5152073" y="0"/>
                </a:lnTo>
                <a:lnTo>
                  <a:pt x="5227320" y="0"/>
                </a:lnTo>
                <a:lnTo>
                  <a:pt x="5227320" y="7909"/>
                </a:lnTo>
                <a:lnTo>
                  <a:pt x="5228666" y="8050"/>
                </a:lnTo>
                <a:cubicBezTo>
                  <a:pt x="5401848" y="44998"/>
                  <a:pt x="5532121" y="204758"/>
                  <a:pt x="5532121" y="396240"/>
                </a:cubicBezTo>
                <a:cubicBezTo>
                  <a:pt x="5532121" y="587723"/>
                  <a:pt x="5401848" y="747482"/>
                  <a:pt x="5228666" y="784430"/>
                </a:cubicBezTo>
                <a:lnTo>
                  <a:pt x="5227320" y="784571"/>
                </a:lnTo>
                <a:lnTo>
                  <a:pt x="5227320" y="807720"/>
                </a:lnTo>
                <a:lnTo>
                  <a:pt x="0" y="807720"/>
                </a:ln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
        <p:nvSpPr>
          <p:cNvPr id="51" name="Freeform 50"/>
          <p:cNvSpPr/>
          <p:nvPr/>
        </p:nvSpPr>
        <p:spPr>
          <a:xfrm>
            <a:off x="0" y="3958612"/>
            <a:ext cx="5532121" cy="807720"/>
          </a:xfrm>
          <a:custGeom>
            <a:avLst/>
            <a:gdLst/>
            <a:ahLst/>
            <a:cxnLst/>
            <a:rect l="l" t="t" r="r" b="b"/>
            <a:pathLst>
              <a:path w="5532121" h="807720">
                <a:moveTo>
                  <a:pt x="3816553" y="432381"/>
                </a:moveTo>
                <a:lnTo>
                  <a:pt x="3816553" y="443739"/>
                </a:lnTo>
                <a:cubicBezTo>
                  <a:pt x="3816553" y="457391"/>
                  <a:pt x="3814890" y="467716"/>
                  <a:pt x="3811563" y="474714"/>
                </a:cubicBezTo>
                <a:cubicBezTo>
                  <a:pt x="3807204" y="483777"/>
                  <a:pt x="3800378" y="490918"/>
                  <a:pt x="3791085" y="496138"/>
                </a:cubicBezTo>
                <a:cubicBezTo>
                  <a:pt x="3781793" y="501358"/>
                  <a:pt x="3771181" y="503968"/>
                  <a:pt x="3759250" y="503968"/>
                </a:cubicBezTo>
                <a:cubicBezTo>
                  <a:pt x="3747204" y="503968"/>
                  <a:pt x="3738055" y="501214"/>
                  <a:pt x="3731803" y="495708"/>
                </a:cubicBezTo>
                <a:cubicBezTo>
                  <a:pt x="3725550" y="490201"/>
                  <a:pt x="3722424" y="483318"/>
                  <a:pt x="3722424" y="475058"/>
                </a:cubicBezTo>
                <a:cubicBezTo>
                  <a:pt x="3722424" y="469666"/>
                  <a:pt x="3723858" y="464761"/>
                  <a:pt x="3726726" y="460345"/>
                </a:cubicBezTo>
                <a:cubicBezTo>
                  <a:pt x="3729594" y="455928"/>
                  <a:pt x="3733667" y="452572"/>
                  <a:pt x="3738944" y="450278"/>
                </a:cubicBezTo>
                <a:cubicBezTo>
                  <a:pt x="3744221" y="447983"/>
                  <a:pt x="3753227" y="445918"/>
                  <a:pt x="3765961" y="444083"/>
                </a:cubicBezTo>
                <a:cubicBezTo>
                  <a:pt x="3788447" y="440871"/>
                  <a:pt x="3805311" y="436970"/>
                  <a:pt x="3816553" y="432381"/>
                </a:cubicBezTo>
                <a:close/>
                <a:moveTo>
                  <a:pt x="3311728" y="432381"/>
                </a:moveTo>
                <a:lnTo>
                  <a:pt x="3311728" y="443739"/>
                </a:lnTo>
                <a:cubicBezTo>
                  <a:pt x="3311728" y="457391"/>
                  <a:pt x="3310065" y="467716"/>
                  <a:pt x="3306738" y="474714"/>
                </a:cubicBezTo>
                <a:cubicBezTo>
                  <a:pt x="3302379" y="483777"/>
                  <a:pt x="3295553" y="490918"/>
                  <a:pt x="3286260" y="496138"/>
                </a:cubicBezTo>
                <a:cubicBezTo>
                  <a:pt x="3276968" y="501358"/>
                  <a:pt x="3266356" y="503968"/>
                  <a:pt x="3254425" y="503968"/>
                </a:cubicBezTo>
                <a:cubicBezTo>
                  <a:pt x="3242379" y="503968"/>
                  <a:pt x="3233230" y="501214"/>
                  <a:pt x="3226978" y="495708"/>
                </a:cubicBezTo>
                <a:cubicBezTo>
                  <a:pt x="3220725" y="490201"/>
                  <a:pt x="3217599" y="483318"/>
                  <a:pt x="3217599" y="475058"/>
                </a:cubicBezTo>
                <a:cubicBezTo>
                  <a:pt x="3217599" y="469666"/>
                  <a:pt x="3219033" y="464761"/>
                  <a:pt x="3221901" y="460345"/>
                </a:cubicBezTo>
                <a:cubicBezTo>
                  <a:pt x="3224769" y="455928"/>
                  <a:pt x="3228842" y="452572"/>
                  <a:pt x="3234119" y="450278"/>
                </a:cubicBezTo>
                <a:cubicBezTo>
                  <a:pt x="3239396" y="447983"/>
                  <a:pt x="3248402" y="445918"/>
                  <a:pt x="3261136" y="444083"/>
                </a:cubicBezTo>
                <a:cubicBezTo>
                  <a:pt x="3283622" y="440871"/>
                  <a:pt x="3300486" y="436970"/>
                  <a:pt x="3311728" y="432381"/>
                </a:cubicBezTo>
                <a:close/>
                <a:moveTo>
                  <a:pt x="1825828" y="432381"/>
                </a:moveTo>
                <a:lnTo>
                  <a:pt x="1825828" y="443739"/>
                </a:lnTo>
                <a:cubicBezTo>
                  <a:pt x="1825828" y="457391"/>
                  <a:pt x="1824165" y="467716"/>
                  <a:pt x="1820838" y="474714"/>
                </a:cubicBezTo>
                <a:cubicBezTo>
                  <a:pt x="1816478" y="483777"/>
                  <a:pt x="1809653" y="490918"/>
                  <a:pt x="1800360" y="496138"/>
                </a:cubicBezTo>
                <a:cubicBezTo>
                  <a:pt x="1791068" y="501358"/>
                  <a:pt x="1780456" y="503968"/>
                  <a:pt x="1768525" y="503968"/>
                </a:cubicBezTo>
                <a:cubicBezTo>
                  <a:pt x="1756479" y="503968"/>
                  <a:pt x="1747330" y="501214"/>
                  <a:pt x="1741078" y="495708"/>
                </a:cubicBezTo>
                <a:cubicBezTo>
                  <a:pt x="1734825" y="490201"/>
                  <a:pt x="1731699" y="483318"/>
                  <a:pt x="1731699" y="475058"/>
                </a:cubicBezTo>
                <a:cubicBezTo>
                  <a:pt x="1731699" y="469666"/>
                  <a:pt x="1733133" y="464761"/>
                  <a:pt x="1736001" y="460345"/>
                </a:cubicBezTo>
                <a:cubicBezTo>
                  <a:pt x="1738869" y="455928"/>
                  <a:pt x="1742942" y="452572"/>
                  <a:pt x="1748219" y="450278"/>
                </a:cubicBezTo>
                <a:cubicBezTo>
                  <a:pt x="1753496" y="447983"/>
                  <a:pt x="1762502" y="445918"/>
                  <a:pt x="1775236" y="444083"/>
                </a:cubicBezTo>
                <a:cubicBezTo>
                  <a:pt x="1797721" y="440871"/>
                  <a:pt x="1814585" y="436970"/>
                  <a:pt x="1825828" y="432381"/>
                </a:cubicBezTo>
                <a:close/>
                <a:moveTo>
                  <a:pt x="1540078" y="432381"/>
                </a:moveTo>
                <a:lnTo>
                  <a:pt x="1540078" y="443739"/>
                </a:lnTo>
                <a:cubicBezTo>
                  <a:pt x="1540078" y="457391"/>
                  <a:pt x="1538415" y="467716"/>
                  <a:pt x="1535088" y="474714"/>
                </a:cubicBezTo>
                <a:cubicBezTo>
                  <a:pt x="1530728" y="483777"/>
                  <a:pt x="1523903" y="490918"/>
                  <a:pt x="1514610" y="496138"/>
                </a:cubicBezTo>
                <a:cubicBezTo>
                  <a:pt x="1505318" y="501358"/>
                  <a:pt x="1494706" y="503968"/>
                  <a:pt x="1482775" y="503968"/>
                </a:cubicBezTo>
                <a:cubicBezTo>
                  <a:pt x="1470729" y="503968"/>
                  <a:pt x="1461580" y="501214"/>
                  <a:pt x="1455328" y="495708"/>
                </a:cubicBezTo>
                <a:cubicBezTo>
                  <a:pt x="1449075" y="490201"/>
                  <a:pt x="1445949" y="483318"/>
                  <a:pt x="1445949" y="475058"/>
                </a:cubicBezTo>
                <a:cubicBezTo>
                  <a:pt x="1445949" y="469666"/>
                  <a:pt x="1447383" y="464761"/>
                  <a:pt x="1450251" y="460345"/>
                </a:cubicBezTo>
                <a:cubicBezTo>
                  <a:pt x="1453119" y="455928"/>
                  <a:pt x="1457192" y="452572"/>
                  <a:pt x="1462469" y="450278"/>
                </a:cubicBezTo>
                <a:cubicBezTo>
                  <a:pt x="1467746" y="447983"/>
                  <a:pt x="1476752" y="445918"/>
                  <a:pt x="1489486" y="444083"/>
                </a:cubicBezTo>
                <a:cubicBezTo>
                  <a:pt x="1511971" y="440871"/>
                  <a:pt x="1528836" y="436970"/>
                  <a:pt x="1540078" y="432381"/>
                </a:cubicBezTo>
                <a:close/>
                <a:moveTo>
                  <a:pt x="3455078" y="362860"/>
                </a:moveTo>
                <a:cubicBezTo>
                  <a:pt x="3469074" y="362860"/>
                  <a:pt x="3481033" y="368539"/>
                  <a:pt x="3490957" y="379896"/>
                </a:cubicBezTo>
                <a:cubicBezTo>
                  <a:pt x="3500880" y="391254"/>
                  <a:pt x="3505842" y="408118"/>
                  <a:pt x="3505842" y="430488"/>
                </a:cubicBezTo>
                <a:cubicBezTo>
                  <a:pt x="3505842" y="453892"/>
                  <a:pt x="3501024" y="471071"/>
                  <a:pt x="3491387" y="482027"/>
                </a:cubicBezTo>
                <a:cubicBezTo>
                  <a:pt x="3481750" y="492983"/>
                  <a:pt x="3469819" y="498461"/>
                  <a:pt x="3455594" y="498461"/>
                </a:cubicBezTo>
                <a:cubicBezTo>
                  <a:pt x="3441254" y="498461"/>
                  <a:pt x="3429323" y="492954"/>
                  <a:pt x="3419801" y="481941"/>
                </a:cubicBezTo>
                <a:cubicBezTo>
                  <a:pt x="3410279" y="470928"/>
                  <a:pt x="3405518" y="453433"/>
                  <a:pt x="3405518" y="429456"/>
                </a:cubicBezTo>
                <a:cubicBezTo>
                  <a:pt x="3405518" y="407429"/>
                  <a:pt x="3410336" y="390823"/>
                  <a:pt x="3419973" y="379638"/>
                </a:cubicBezTo>
                <a:cubicBezTo>
                  <a:pt x="3429609" y="368453"/>
                  <a:pt x="3441311" y="362860"/>
                  <a:pt x="3455078" y="362860"/>
                </a:cubicBezTo>
                <a:close/>
                <a:moveTo>
                  <a:pt x="2373874" y="362860"/>
                </a:moveTo>
                <a:cubicBezTo>
                  <a:pt x="2389132" y="362860"/>
                  <a:pt x="2401895" y="368682"/>
                  <a:pt x="2412162" y="380326"/>
                </a:cubicBezTo>
                <a:cubicBezTo>
                  <a:pt x="2422430" y="391971"/>
                  <a:pt x="2427564" y="409093"/>
                  <a:pt x="2427564" y="431693"/>
                </a:cubicBezTo>
                <a:cubicBezTo>
                  <a:pt x="2427564" y="455670"/>
                  <a:pt x="2422459" y="473509"/>
                  <a:pt x="2412248" y="485211"/>
                </a:cubicBezTo>
                <a:cubicBezTo>
                  <a:pt x="2402038" y="496912"/>
                  <a:pt x="2389247" y="502763"/>
                  <a:pt x="2373874" y="502763"/>
                </a:cubicBezTo>
                <a:cubicBezTo>
                  <a:pt x="2358387" y="502763"/>
                  <a:pt x="2345538" y="496941"/>
                  <a:pt x="2335327" y="485297"/>
                </a:cubicBezTo>
                <a:cubicBezTo>
                  <a:pt x="2325117" y="473652"/>
                  <a:pt x="2320012" y="456129"/>
                  <a:pt x="2320012" y="432725"/>
                </a:cubicBezTo>
                <a:cubicBezTo>
                  <a:pt x="2320012" y="409322"/>
                  <a:pt x="2325117" y="391827"/>
                  <a:pt x="2335327" y="380240"/>
                </a:cubicBezTo>
                <a:cubicBezTo>
                  <a:pt x="2345538" y="368653"/>
                  <a:pt x="2358387" y="362860"/>
                  <a:pt x="2373874" y="362860"/>
                </a:cubicBezTo>
                <a:close/>
                <a:moveTo>
                  <a:pt x="3128553" y="341350"/>
                </a:moveTo>
                <a:lnTo>
                  <a:pt x="3128553" y="524101"/>
                </a:lnTo>
                <a:lnTo>
                  <a:pt x="3159528" y="524101"/>
                </a:lnTo>
                <a:lnTo>
                  <a:pt x="3159528" y="341350"/>
                </a:lnTo>
                <a:close/>
                <a:moveTo>
                  <a:pt x="2477533" y="341350"/>
                </a:moveTo>
                <a:lnTo>
                  <a:pt x="2533460" y="524101"/>
                </a:lnTo>
                <a:lnTo>
                  <a:pt x="2565811" y="524101"/>
                </a:lnTo>
                <a:lnTo>
                  <a:pt x="2602809" y="383510"/>
                </a:lnTo>
                <a:lnTo>
                  <a:pt x="2609864" y="414657"/>
                </a:lnTo>
                <a:lnTo>
                  <a:pt x="2638946" y="524101"/>
                </a:lnTo>
                <a:lnTo>
                  <a:pt x="2671126" y="524101"/>
                </a:lnTo>
                <a:lnTo>
                  <a:pt x="2728257" y="341350"/>
                </a:lnTo>
                <a:lnTo>
                  <a:pt x="2698143" y="341350"/>
                </a:lnTo>
                <a:lnTo>
                  <a:pt x="2666824" y="447008"/>
                </a:lnTo>
                <a:lnTo>
                  <a:pt x="2656326" y="482285"/>
                </a:lnTo>
                <a:lnTo>
                  <a:pt x="2647206" y="447352"/>
                </a:lnTo>
                <a:lnTo>
                  <a:pt x="2619845" y="341350"/>
                </a:lnTo>
                <a:lnTo>
                  <a:pt x="2588010" y="341350"/>
                </a:lnTo>
                <a:lnTo>
                  <a:pt x="2558928" y="448385"/>
                </a:lnTo>
                <a:cubicBezTo>
                  <a:pt x="2553077" y="471559"/>
                  <a:pt x="2549922" y="484121"/>
                  <a:pt x="2549463" y="486071"/>
                </a:cubicBezTo>
                <a:lnTo>
                  <a:pt x="2538622" y="446836"/>
                </a:lnTo>
                <a:lnTo>
                  <a:pt x="2509540" y="341350"/>
                </a:lnTo>
                <a:close/>
                <a:moveTo>
                  <a:pt x="3973497" y="337220"/>
                </a:moveTo>
                <a:cubicBezTo>
                  <a:pt x="3961337" y="337220"/>
                  <a:pt x="3950496" y="339944"/>
                  <a:pt x="3940974" y="345394"/>
                </a:cubicBezTo>
                <a:cubicBezTo>
                  <a:pt x="3931452" y="350843"/>
                  <a:pt x="3923823" y="358042"/>
                  <a:pt x="3918087" y="366990"/>
                </a:cubicBezTo>
                <a:lnTo>
                  <a:pt x="3918087" y="341350"/>
                </a:lnTo>
                <a:lnTo>
                  <a:pt x="3890381" y="341350"/>
                </a:lnTo>
                <a:lnTo>
                  <a:pt x="3890381" y="524101"/>
                </a:lnTo>
                <a:lnTo>
                  <a:pt x="3921356" y="524101"/>
                </a:lnTo>
                <a:lnTo>
                  <a:pt x="3921356" y="429284"/>
                </a:lnTo>
                <a:cubicBezTo>
                  <a:pt x="3921356" y="412649"/>
                  <a:pt x="3923020" y="399915"/>
                  <a:pt x="3926347" y="391081"/>
                </a:cubicBezTo>
                <a:cubicBezTo>
                  <a:pt x="3929674" y="382248"/>
                  <a:pt x="3935037" y="375537"/>
                  <a:pt x="3942436" y="370948"/>
                </a:cubicBezTo>
                <a:cubicBezTo>
                  <a:pt x="3949836" y="366359"/>
                  <a:pt x="3957895" y="364064"/>
                  <a:pt x="3966614" y="364064"/>
                </a:cubicBezTo>
                <a:cubicBezTo>
                  <a:pt x="3978086" y="364064"/>
                  <a:pt x="3986346" y="367506"/>
                  <a:pt x="3991394" y="374389"/>
                </a:cubicBezTo>
                <a:cubicBezTo>
                  <a:pt x="3996442" y="381273"/>
                  <a:pt x="3998965" y="391598"/>
                  <a:pt x="3998965" y="405364"/>
                </a:cubicBezTo>
                <a:lnTo>
                  <a:pt x="3998965" y="524101"/>
                </a:lnTo>
                <a:lnTo>
                  <a:pt x="4029940" y="524101"/>
                </a:lnTo>
                <a:lnTo>
                  <a:pt x="4029940" y="417926"/>
                </a:lnTo>
                <a:cubicBezTo>
                  <a:pt x="4029940" y="399112"/>
                  <a:pt x="4034185" y="385431"/>
                  <a:pt x="4042674" y="376885"/>
                </a:cubicBezTo>
                <a:cubicBezTo>
                  <a:pt x="4051164" y="368338"/>
                  <a:pt x="4061833" y="364064"/>
                  <a:pt x="4074682" y="364064"/>
                </a:cubicBezTo>
                <a:cubicBezTo>
                  <a:pt x="4081795" y="364064"/>
                  <a:pt x="4087990" y="365728"/>
                  <a:pt x="4093267" y="369055"/>
                </a:cubicBezTo>
                <a:cubicBezTo>
                  <a:pt x="4098544" y="372382"/>
                  <a:pt x="4102186" y="376770"/>
                  <a:pt x="4104194" y="382219"/>
                </a:cubicBezTo>
                <a:cubicBezTo>
                  <a:pt x="4106201" y="387669"/>
                  <a:pt x="4107205" y="396588"/>
                  <a:pt x="4107205" y="408978"/>
                </a:cubicBezTo>
                <a:lnTo>
                  <a:pt x="4107205" y="524101"/>
                </a:lnTo>
                <a:lnTo>
                  <a:pt x="4138008" y="524101"/>
                </a:lnTo>
                <a:lnTo>
                  <a:pt x="4138008" y="398653"/>
                </a:lnTo>
                <a:cubicBezTo>
                  <a:pt x="4138008" y="377774"/>
                  <a:pt x="4133132" y="362315"/>
                  <a:pt x="4123381" y="352277"/>
                </a:cubicBezTo>
                <a:cubicBezTo>
                  <a:pt x="4113630" y="342239"/>
                  <a:pt x="4099691" y="337220"/>
                  <a:pt x="4081565" y="337220"/>
                </a:cubicBezTo>
                <a:cubicBezTo>
                  <a:pt x="4058391" y="337220"/>
                  <a:pt x="4039577" y="347889"/>
                  <a:pt x="4025122" y="369227"/>
                </a:cubicBezTo>
                <a:cubicBezTo>
                  <a:pt x="4021566" y="359131"/>
                  <a:pt x="4015457" y="351273"/>
                  <a:pt x="4006795" y="345652"/>
                </a:cubicBezTo>
                <a:cubicBezTo>
                  <a:pt x="3998133" y="340030"/>
                  <a:pt x="3987034" y="337220"/>
                  <a:pt x="3973497" y="337220"/>
                </a:cubicBezTo>
                <a:close/>
                <a:moveTo>
                  <a:pt x="3777146" y="337220"/>
                </a:moveTo>
                <a:cubicBezTo>
                  <a:pt x="3761430" y="337220"/>
                  <a:pt x="3747605" y="339371"/>
                  <a:pt x="3735674" y="343673"/>
                </a:cubicBezTo>
                <a:cubicBezTo>
                  <a:pt x="3723744" y="347975"/>
                  <a:pt x="3714623" y="354112"/>
                  <a:pt x="3708313" y="362086"/>
                </a:cubicBezTo>
                <a:cubicBezTo>
                  <a:pt x="3702004" y="370059"/>
                  <a:pt x="3697472" y="380527"/>
                  <a:pt x="3694719" y="393491"/>
                </a:cubicBezTo>
                <a:lnTo>
                  <a:pt x="3725005" y="397621"/>
                </a:lnTo>
                <a:cubicBezTo>
                  <a:pt x="3728332" y="384657"/>
                  <a:pt x="3733466" y="375623"/>
                  <a:pt x="3740407" y="370518"/>
                </a:cubicBezTo>
                <a:cubicBezTo>
                  <a:pt x="3747347" y="365412"/>
                  <a:pt x="3758102" y="362860"/>
                  <a:pt x="3772672" y="362860"/>
                </a:cubicBezTo>
                <a:cubicBezTo>
                  <a:pt x="3788274" y="362860"/>
                  <a:pt x="3800033" y="366359"/>
                  <a:pt x="3807949" y="373357"/>
                </a:cubicBezTo>
                <a:cubicBezTo>
                  <a:pt x="3813800" y="378519"/>
                  <a:pt x="3816725" y="387410"/>
                  <a:pt x="3816725" y="400030"/>
                </a:cubicBezTo>
                <a:cubicBezTo>
                  <a:pt x="3816725" y="401177"/>
                  <a:pt x="3816668" y="403873"/>
                  <a:pt x="3816553" y="408118"/>
                </a:cubicBezTo>
                <a:cubicBezTo>
                  <a:pt x="3804737" y="412248"/>
                  <a:pt x="3786324" y="415804"/>
                  <a:pt x="3761315" y="418787"/>
                </a:cubicBezTo>
                <a:cubicBezTo>
                  <a:pt x="3749040" y="420278"/>
                  <a:pt x="3739862" y="421827"/>
                  <a:pt x="3733782" y="423433"/>
                </a:cubicBezTo>
                <a:cubicBezTo>
                  <a:pt x="3725522" y="425727"/>
                  <a:pt x="3718093" y="429112"/>
                  <a:pt x="3711497" y="433586"/>
                </a:cubicBezTo>
                <a:cubicBezTo>
                  <a:pt x="3704900" y="438060"/>
                  <a:pt x="3699566" y="443997"/>
                  <a:pt x="3695493" y="451396"/>
                </a:cubicBezTo>
                <a:cubicBezTo>
                  <a:pt x="3691421" y="458796"/>
                  <a:pt x="3689384" y="466970"/>
                  <a:pt x="3689384" y="475918"/>
                </a:cubicBezTo>
                <a:cubicBezTo>
                  <a:pt x="3689384" y="491176"/>
                  <a:pt x="3694776" y="503709"/>
                  <a:pt x="3705560" y="513518"/>
                </a:cubicBezTo>
                <a:cubicBezTo>
                  <a:pt x="3716344" y="523327"/>
                  <a:pt x="3731774" y="528231"/>
                  <a:pt x="3751850" y="528231"/>
                </a:cubicBezTo>
                <a:cubicBezTo>
                  <a:pt x="3764011" y="528231"/>
                  <a:pt x="3775397" y="526224"/>
                  <a:pt x="3786009" y="522208"/>
                </a:cubicBezTo>
                <a:cubicBezTo>
                  <a:pt x="3796620" y="518193"/>
                  <a:pt x="3807662" y="511310"/>
                  <a:pt x="3819135" y="501558"/>
                </a:cubicBezTo>
                <a:cubicBezTo>
                  <a:pt x="3820052" y="510163"/>
                  <a:pt x="3822117" y="517677"/>
                  <a:pt x="3825329" y="524101"/>
                </a:cubicBezTo>
                <a:lnTo>
                  <a:pt x="3857681" y="524101"/>
                </a:lnTo>
                <a:cubicBezTo>
                  <a:pt x="3853780" y="517103"/>
                  <a:pt x="3851171" y="509790"/>
                  <a:pt x="3849851" y="502161"/>
                </a:cubicBezTo>
                <a:cubicBezTo>
                  <a:pt x="3848532" y="494532"/>
                  <a:pt x="3847872" y="476320"/>
                  <a:pt x="3847872" y="447525"/>
                </a:cubicBezTo>
                <a:lnTo>
                  <a:pt x="3847872" y="406225"/>
                </a:lnTo>
                <a:cubicBezTo>
                  <a:pt x="3847872" y="392458"/>
                  <a:pt x="3847356" y="382936"/>
                  <a:pt x="3846324" y="377659"/>
                </a:cubicBezTo>
                <a:cubicBezTo>
                  <a:pt x="3844488" y="369170"/>
                  <a:pt x="3841276" y="362143"/>
                  <a:pt x="3836687" y="356579"/>
                </a:cubicBezTo>
                <a:cubicBezTo>
                  <a:pt x="3832098" y="351015"/>
                  <a:pt x="3824928" y="346397"/>
                  <a:pt x="3815177" y="342726"/>
                </a:cubicBezTo>
                <a:cubicBezTo>
                  <a:pt x="3805425" y="339055"/>
                  <a:pt x="3792749" y="337220"/>
                  <a:pt x="3777146" y="337220"/>
                </a:cubicBezTo>
                <a:close/>
                <a:moveTo>
                  <a:pt x="3652694" y="337220"/>
                </a:moveTo>
                <a:cubicBezTo>
                  <a:pt x="3645466" y="337220"/>
                  <a:pt x="3638841" y="339285"/>
                  <a:pt x="3632818" y="343415"/>
                </a:cubicBezTo>
                <a:cubicBezTo>
                  <a:pt x="3626795" y="347545"/>
                  <a:pt x="3620227" y="356091"/>
                  <a:pt x="3613115" y="369055"/>
                </a:cubicBezTo>
                <a:lnTo>
                  <a:pt x="3613115" y="341350"/>
                </a:lnTo>
                <a:lnTo>
                  <a:pt x="3585237" y="341350"/>
                </a:lnTo>
                <a:lnTo>
                  <a:pt x="3585237" y="524101"/>
                </a:lnTo>
                <a:lnTo>
                  <a:pt x="3616212" y="524101"/>
                </a:lnTo>
                <a:lnTo>
                  <a:pt x="3616212" y="428423"/>
                </a:lnTo>
                <a:cubicBezTo>
                  <a:pt x="3616212" y="415345"/>
                  <a:pt x="3617933" y="403299"/>
                  <a:pt x="3621374" y="392286"/>
                </a:cubicBezTo>
                <a:cubicBezTo>
                  <a:pt x="3623669" y="385059"/>
                  <a:pt x="3627512" y="379409"/>
                  <a:pt x="3632904" y="375336"/>
                </a:cubicBezTo>
                <a:cubicBezTo>
                  <a:pt x="3638296" y="371263"/>
                  <a:pt x="3644376" y="369227"/>
                  <a:pt x="3651145" y="369227"/>
                </a:cubicBezTo>
                <a:cubicBezTo>
                  <a:pt x="3658716" y="369227"/>
                  <a:pt x="3666288" y="371464"/>
                  <a:pt x="3673860" y="375938"/>
                </a:cubicBezTo>
                <a:lnTo>
                  <a:pt x="3684529" y="347200"/>
                </a:lnTo>
                <a:cubicBezTo>
                  <a:pt x="3673745" y="340547"/>
                  <a:pt x="3663133" y="337220"/>
                  <a:pt x="3652694" y="337220"/>
                </a:cubicBezTo>
                <a:close/>
                <a:moveTo>
                  <a:pt x="3452841" y="337220"/>
                </a:moveTo>
                <a:cubicBezTo>
                  <a:pt x="3436665" y="337220"/>
                  <a:pt x="3422583" y="341235"/>
                  <a:pt x="3410594" y="349265"/>
                </a:cubicBezTo>
                <a:cubicBezTo>
                  <a:pt x="3398606" y="357296"/>
                  <a:pt x="3389457" y="368682"/>
                  <a:pt x="3383147" y="383424"/>
                </a:cubicBezTo>
                <a:cubicBezTo>
                  <a:pt x="3376838" y="398166"/>
                  <a:pt x="3373683" y="414255"/>
                  <a:pt x="3373683" y="431693"/>
                </a:cubicBezTo>
                <a:cubicBezTo>
                  <a:pt x="3373683" y="457046"/>
                  <a:pt x="3380566" y="478786"/>
                  <a:pt x="3394333" y="496912"/>
                </a:cubicBezTo>
                <a:cubicBezTo>
                  <a:pt x="3408099" y="515038"/>
                  <a:pt x="3427544" y="524101"/>
                  <a:pt x="3452669" y="524101"/>
                </a:cubicBezTo>
                <a:cubicBezTo>
                  <a:pt x="3472860" y="524101"/>
                  <a:pt x="3489724" y="516128"/>
                  <a:pt x="3503261" y="500182"/>
                </a:cubicBezTo>
                <a:cubicBezTo>
                  <a:pt x="3503375" y="520373"/>
                  <a:pt x="3502630" y="533623"/>
                  <a:pt x="3501024" y="539933"/>
                </a:cubicBezTo>
                <a:cubicBezTo>
                  <a:pt x="3498270" y="550258"/>
                  <a:pt x="3492993" y="558288"/>
                  <a:pt x="3485192" y="564024"/>
                </a:cubicBezTo>
                <a:cubicBezTo>
                  <a:pt x="3477391" y="569760"/>
                  <a:pt x="3466320" y="572628"/>
                  <a:pt x="3451980" y="572628"/>
                </a:cubicBezTo>
                <a:cubicBezTo>
                  <a:pt x="3438672" y="572628"/>
                  <a:pt x="3428175" y="569760"/>
                  <a:pt x="3420489" y="564024"/>
                </a:cubicBezTo>
                <a:cubicBezTo>
                  <a:pt x="3414753" y="559780"/>
                  <a:pt x="3411254" y="553011"/>
                  <a:pt x="3409992" y="543719"/>
                </a:cubicBezTo>
                <a:lnTo>
                  <a:pt x="3379878" y="539244"/>
                </a:lnTo>
                <a:cubicBezTo>
                  <a:pt x="3379419" y="558977"/>
                  <a:pt x="3385900" y="573747"/>
                  <a:pt x="3399323" y="583556"/>
                </a:cubicBezTo>
                <a:cubicBezTo>
                  <a:pt x="3412745" y="593364"/>
                  <a:pt x="3430355" y="598269"/>
                  <a:pt x="3452152" y="598269"/>
                </a:cubicBezTo>
                <a:cubicBezTo>
                  <a:pt x="3470508" y="598269"/>
                  <a:pt x="3485966" y="594827"/>
                  <a:pt x="3498528" y="587944"/>
                </a:cubicBezTo>
                <a:cubicBezTo>
                  <a:pt x="3511091" y="581061"/>
                  <a:pt x="3520268" y="571682"/>
                  <a:pt x="3526062" y="559808"/>
                </a:cubicBezTo>
                <a:cubicBezTo>
                  <a:pt x="3531855" y="547935"/>
                  <a:pt x="3534752" y="527772"/>
                  <a:pt x="3534752" y="499321"/>
                </a:cubicBezTo>
                <a:lnTo>
                  <a:pt x="3534752" y="341350"/>
                </a:lnTo>
                <a:lnTo>
                  <a:pt x="3506186" y="341350"/>
                </a:lnTo>
                <a:lnTo>
                  <a:pt x="3506186" y="363376"/>
                </a:lnTo>
                <a:cubicBezTo>
                  <a:pt x="3492190" y="345938"/>
                  <a:pt x="3474408" y="337220"/>
                  <a:pt x="3452841" y="337220"/>
                </a:cubicBezTo>
                <a:close/>
                <a:moveTo>
                  <a:pt x="3272321" y="337220"/>
                </a:moveTo>
                <a:cubicBezTo>
                  <a:pt x="3256605" y="337220"/>
                  <a:pt x="3242780" y="339371"/>
                  <a:pt x="3230849" y="343673"/>
                </a:cubicBezTo>
                <a:cubicBezTo>
                  <a:pt x="3218919" y="347975"/>
                  <a:pt x="3209798" y="354112"/>
                  <a:pt x="3203488" y="362086"/>
                </a:cubicBezTo>
                <a:cubicBezTo>
                  <a:pt x="3197179" y="370059"/>
                  <a:pt x="3192647" y="380527"/>
                  <a:pt x="3189894" y="393491"/>
                </a:cubicBezTo>
                <a:lnTo>
                  <a:pt x="3220180" y="397621"/>
                </a:lnTo>
                <a:cubicBezTo>
                  <a:pt x="3223507" y="384657"/>
                  <a:pt x="3228641" y="375623"/>
                  <a:pt x="3235582" y="370518"/>
                </a:cubicBezTo>
                <a:cubicBezTo>
                  <a:pt x="3242522" y="365412"/>
                  <a:pt x="3253277" y="362860"/>
                  <a:pt x="3267847" y="362860"/>
                </a:cubicBezTo>
                <a:cubicBezTo>
                  <a:pt x="3283449" y="362860"/>
                  <a:pt x="3295208" y="366359"/>
                  <a:pt x="3303124" y="373357"/>
                </a:cubicBezTo>
                <a:cubicBezTo>
                  <a:pt x="3308975" y="378519"/>
                  <a:pt x="3311900" y="387410"/>
                  <a:pt x="3311900" y="400030"/>
                </a:cubicBezTo>
                <a:cubicBezTo>
                  <a:pt x="3311900" y="401177"/>
                  <a:pt x="3311843" y="403873"/>
                  <a:pt x="3311728" y="408118"/>
                </a:cubicBezTo>
                <a:cubicBezTo>
                  <a:pt x="3299912" y="412248"/>
                  <a:pt x="3281499" y="415804"/>
                  <a:pt x="3256490" y="418787"/>
                </a:cubicBezTo>
                <a:cubicBezTo>
                  <a:pt x="3244215" y="420278"/>
                  <a:pt x="3235037" y="421827"/>
                  <a:pt x="3228957" y="423433"/>
                </a:cubicBezTo>
                <a:cubicBezTo>
                  <a:pt x="3220697" y="425727"/>
                  <a:pt x="3213268" y="429112"/>
                  <a:pt x="3206672" y="433586"/>
                </a:cubicBezTo>
                <a:cubicBezTo>
                  <a:pt x="3200075" y="438060"/>
                  <a:pt x="3194741" y="443997"/>
                  <a:pt x="3190668" y="451396"/>
                </a:cubicBezTo>
                <a:cubicBezTo>
                  <a:pt x="3186596" y="458796"/>
                  <a:pt x="3184559" y="466970"/>
                  <a:pt x="3184559" y="475918"/>
                </a:cubicBezTo>
                <a:cubicBezTo>
                  <a:pt x="3184559" y="491176"/>
                  <a:pt x="3189951" y="503709"/>
                  <a:pt x="3200735" y="513518"/>
                </a:cubicBezTo>
                <a:cubicBezTo>
                  <a:pt x="3211519" y="523327"/>
                  <a:pt x="3226949" y="528231"/>
                  <a:pt x="3247025" y="528231"/>
                </a:cubicBezTo>
                <a:cubicBezTo>
                  <a:pt x="3259186" y="528231"/>
                  <a:pt x="3270572" y="526224"/>
                  <a:pt x="3281184" y="522208"/>
                </a:cubicBezTo>
                <a:cubicBezTo>
                  <a:pt x="3291795" y="518193"/>
                  <a:pt x="3302837" y="511310"/>
                  <a:pt x="3314310" y="501558"/>
                </a:cubicBezTo>
                <a:cubicBezTo>
                  <a:pt x="3315227" y="510163"/>
                  <a:pt x="3317292" y="517677"/>
                  <a:pt x="3320504" y="524101"/>
                </a:cubicBezTo>
                <a:lnTo>
                  <a:pt x="3352856" y="524101"/>
                </a:lnTo>
                <a:cubicBezTo>
                  <a:pt x="3348955" y="517103"/>
                  <a:pt x="3346346" y="509790"/>
                  <a:pt x="3345026" y="502161"/>
                </a:cubicBezTo>
                <a:cubicBezTo>
                  <a:pt x="3343707" y="494532"/>
                  <a:pt x="3343047" y="476320"/>
                  <a:pt x="3343047" y="447525"/>
                </a:cubicBezTo>
                <a:lnTo>
                  <a:pt x="3343047" y="406225"/>
                </a:lnTo>
                <a:cubicBezTo>
                  <a:pt x="3343047" y="392458"/>
                  <a:pt x="3342531" y="382936"/>
                  <a:pt x="3341499" y="377659"/>
                </a:cubicBezTo>
                <a:cubicBezTo>
                  <a:pt x="3339663" y="369170"/>
                  <a:pt x="3336451" y="362143"/>
                  <a:pt x="3331862" y="356579"/>
                </a:cubicBezTo>
                <a:cubicBezTo>
                  <a:pt x="3327273" y="351015"/>
                  <a:pt x="3320103" y="346397"/>
                  <a:pt x="3310352" y="342726"/>
                </a:cubicBezTo>
                <a:cubicBezTo>
                  <a:pt x="3300600" y="339055"/>
                  <a:pt x="3287924" y="337220"/>
                  <a:pt x="3272321" y="337220"/>
                </a:cubicBezTo>
                <a:close/>
                <a:moveTo>
                  <a:pt x="2373874" y="337220"/>
                </a:moveTo>
                <a:cubicBezTo>
                  <a:pt x="2351274" y="337220"/>
                  <a:pt x="2332115" y="343988"/>
                  <a:pt x="2316399" y="357525"/>
                </a:cubicBezTo>
                <a:cubicBezTo>
                  <a:pt x="2297584" y="373816"/>
                  <a:pt x="2288177" y="398883"/>
                  <a:pt x="2288177" y="432725"/>
                </a:cubicBezTo>
                <a:cubicBezTo>
                  <a:pt x="2288177" y="463586"/>
                  <a:pt x="2296064" y="487218"/>
                  <a:pt x="2311838" y="503623"/>
                </a:cubicBezTo>
                <a:cubicBezTo>
                  <a:pt x="2327613" y="520029"/>
                  <a:pt x="2348291" y="528231"/>
                  <a:pt x="2373874" y="528231"/>
                </a:cubicBezTo>
                <a:cubicBezTo>
                  <a:pt x="2389820" y="528231"/>
                  <a:pt x="2404533" y="524503"/>
                  <a:pt x="2418013" y="517046"/>
                </a:cubicBezTo>
                <a:cubicBezTo>
                  <a:pt x="2431493" y="509589"/>
                  <a:pt x="2441761" y="499121"/>
                  <a:pt x="2448816" y="485641"/>
                </a:cubicBezTo>
                <a:cubicBezTo>
                  <a:pt x="2455871" y="472161"/>
                  <a:pt x="2459399" y="453662"/>
                  <a:pt x="2459399" y="430144"/>
                </a:cubicBezTo>
                <a:cubicBezTo>
                  <a:pt x="2459399" y="401120"/>
                  <a:pt x="2451426" y="378376"/>
                  <a:pt x="2435479" y="361913"/>
                </a:cubicBezTo>
                <a:cubicBezTo>
                  <a:pt x="2419533" y="345451"/>
                  <a:pt x="2398998" y="337220"/>
                  <a:pt x="2373874" y="337220"/>
                </a:cubicBezTo>
                <a:close/>
                <a:moveTo>
                  <a:pt x="1786421" y="337220"/>
                </a:moveTo>
                <a:cubicBezTo>
                  <a:pt x="1770704" y="337220"/>
                  <a:pt x="1756880" y="339371"/>
                  <a:pt x="1744950" y="343673"/>
                </a:cubicBezTo>
                <a:cubicBezTo>
                  <a:pt x="1733018" y="347975"/>
                  <a:pt x="1723898" y="354112"/>
                  <a:pt x="1717588" y="362086"/>
                </a:cubicBezTo>
                <a:cubicBezTo>
                  <a:pt x="1711279" y="370059"/>
                  <a:pt x="1706747" y="380527"/>
                  <a:pt x="1703994" y="393491"/>
                </a:cubicBezTo>
                <a:lnTo>
                  <a:pt x="1734280" y="397621"/>
                </a:lnTo>
                <a:cubicBezTo>
                  <a:pt x="1737607" y="384657"/>
                  <a:pt x="1742741" y="375623"/>
                  <a:pt x="1749682" y="370518"/>
                </a:cubicBezTo>
                <a:cubicBezTo>
                  <a:pt x="1756622" y="365412"/>
                  <a:pt x="1767378" y="362860"/>
                  <a:pt x="1781947" y="362860"/>
                </a:cubicBezTo>
                <a:cubicBezTo>
                  <a:pt x="1797549" y="362860"/>
                  <a:pt x="1809308" y="366359"/>
                  <a:pt x="1817224" y="373357"/>
                </a:cubicBezTo>
                <a:cubicBezTo>
                  <a:pt x="1823075" y="378519"/>
                  <a:pt x="1826000" y="387410"/>
                  <a:pt x="1826000" y="400030"/>
                </a:cubicBezTo>
                <a:cubicBezTo>
                  <a:pt x="1826000" y="401177"/>
                  <a:pt x="1825943" y="403873"/>
                  <a:pt x="1825828" y="408118"/>
                </a:cubicBezTo>
                <a:cubicBezTo>
                  <a:pt x="1814012" y="412248"/>
                  <a:pt x="1795599" y="415804"/>
                  <a:pt x="1770590" y="418787"/>
                </a:cubicBezTo>
                <a:cubicBezTo>
                  <a:pt x="1758314" y="420278"/>
                  <a:pt x="1749137" y="421827"/>
                  <a:pt x="1743057" y="423433"/>
                </a:cubicBezTo>
                <a:cubicBezTo>
                  <a:pt x="1734797" y="425727"/>
                  <a:pt x="1727368" y="429112"/>
                  <a:pt x="1720772" y="433586"/>
                </a:cubicBezTo>
                <a:cubicBezTo>
                  <a:pt x="1714175" y="438060"/>
                  <a:pt x="1708841" y="443997"/>
                  <a:pt x="1704768" y="451396"/>
                </a:cubicBezTo>
                <a:cubicBezTo>
                  <a:pt x="1700696" y="458796"/>
                  <a:pt x="1698659" y="466970"/>
                  <a:pt x="1698659" y="475918"/>
                </a:cubicBezTo>
                <a:cubicBezTo>
                  <a:pt x="1698659" y="491176"/>
                  <a:pt x="1704051" y="503709"/>
                  <a:pt x="1714835" y="513518"/>
                </a:cubicBezTo>
                <a:cubicBezTo>
                  <a:pt x="1725619" y="523327"/>
                  <a:pt x="1741049" y="528231"/>
                  <a:pt x="1761125" y="528231"/>
                </a:cubicBezTo>
                <a:cubicBezTo>
                  <a:pt x="1773286" y="528231"/>
                  <a:pt x="1784672" y="526224"/>
                  <a:pt x="1795284" y="522208"/>
                </a:cubicBezTo>
                <a:cubicBezTo>
                  <a:pt x="1805895" y="518193"/>
                  <a:pt x="1816937" y="511310"/>
                  <a:pt x="1828409" y="501558"/>
                </a:cubicBezTo>
                <a:cubicBezTo>
                  <a:pt x="1829327" y="510163"/>
                  <a:pt x="1831392" y="517677"/>
                  <a:pt x="1834604" y="524101"/>
                </a:cubicBezTo>
                <a:lnTo>
                  <a:pt x="1866956" y="524101"/>
                </a:lnTo>
                <a:cubicBezTo>
                  <a:pt x="1863055" y="517103"/>
                  <a:pt x="1860446" y="509790"/>
                  <a:pt x="1859126" y="502161"/>
                </a:cubicBezTo>
                <a:cubicBezTo>
                  <a:pt x="1857807" y="494532"/>
                  <a:pt x="1857147" y="476320"/>
                  <a:pt x="1857147" y="447525"/>
                </a:cubicBezTo>
                <a:lnTo>
                  <a:pt x="1857147" y="406225"/>
                </a:lnTo>
                <a:cubicBezTo>
                  <a:pt x="1857147" y="392458"/>
                  <a:pt x="1856631" y="382936"/>
                  <a:pt x="1855599" y="377659"/>
                </a:cubicBezTo>
                <a:cubicBezTo>
                  <a:pt x="1853763" y="369170"/>
                  <a:pt x="1850551" y="362143"/>
                  <a:pt x="1845962" y="356579"/>
                </a:cubicBezTo>
                <a:cubicBezTo>
                  <a:pt x="1841373" y="351015"/>
                  <a:pt x="1834203" y="346397"/>
                  <a:pt x="1824452" y="342726"/>
                </a:cubicBezTo>
                <a:cubicBezTo>
                  <a:pt x="1814700" y="339055"/>
                  <a:pt x="1802023" y="337220"/>
                  <a:pt x="1786421" y="337220"/>
                </a:cubicBezTo>
                <a:close/>
                <a:moveTo>
                  <a:pt x="1500671" y="337220"/>
                </a:moveTo>
                <a:cubicBezTo>
                  <a:pt x="1484955" y="337220"/>
                  <a:pt x="1471131" y="339371"/>
                  <a:pt x="1459200" y="343673"/>
                </a:cubicBezTo>
                <a:cubicBezTo>
                  <a:pt x="1447268" y="347975"/>
                  <a:pt x="1438148" y="354112"/>
                  <a:pt x="1431838" y="362086"/>
                </a:cubicBezTo>
                <a:cubicBezTo>
                  <a:pt x="1425529" y="370059"/>
                  <a:pt x="1420997" y="380527"/>
                  <a:pt x="1418244" y="393491"/>
                </a:cubicBezTo>
                <a:lnTo>
                  <a:pt x="1448530" y="397621"/>
                </a:lnTo>
                <a:cubicBezTo>
                  <a:pt x="1451857" y="384657"/>
                  <a:pt x="1456991" y="375623"/>
                  <a:pt x="1463932" y="370518"/>
                </a:cubicBezTo>
                <a:cubicBezTo>
                  <a:pt x="1470872" y="365412"/>
                  <a:pt x="1481628" y="362860"/>
                  <a:pt x="1496197" y="362860"/>
                </a:cubicBezTo>
                <a:cubicBezTo>
                  <a:pt x="1511799" y="362860"/>
                  <a:pt x="1523558" y="366359"/>
                  <a:pt x="1531474" y="373357"/>
                </a:cubicBezTo>
                <a:cubicBezTo>
                  <a:pt x="1537325" y="378519"/>
                  <a:pt x="1540250" y="387410"/>
                  <a:pt x="1540250" y="400030"/>
                </a:cubicBezTo>
                <a:cubicBezTo>
                  <a:pt x="1540250" y="401177"/>
                  <a:pt x="1540193" y="403873"/>
                  <a:pt x="1540078" y="408118"/>
                </a:cubicBezTo>
                <a:cubicBezTo>
                  <a:pt x="1528262" y="412248"/>
                  <a:pt x="1509849" y="415804"/>
                  <a:pt x="1484840" y="418787"/>
                </a:cubicBezTo>
                <a:cubicBezTo>
                  <a:pt x="1472565" y="420278"/>
                  <a:pt x="1463387" y="421827"/>
                  <a:pt x="1457306" y="423433"/>
                </a:cubicBezTo>
                <a:cubicBezTo>
                  <a:pt x="1449047" y="425727"/>
                  <a:pt x="1441618" y="429112"/>
                  <a:pt x="1435022" y="433586"/>
                </a:cubicBezTo>
                <a:cubicBezTo>
                  <a:pt x="1428425" y="438060"/>
                  <a:pt x="1423091" y="443997"/>
                  <a:pt x="1419018" y="451396"/>
                </a:cubicBezTo>
                <a:cubicBezTo>
                  <a:pt x="1414946" y="458796"/>
                  <a:pt x="1412909" y="466970"/>
                  <a:pt x="1412909" y="475918"/>
                </a:cubicBezTo>
                <a:cubicBezTo>
                  <a:pt x="1412909" y="491176"/>
                  <a:pt x="1418301" y="503709"/>
                  <a:pt x="1429085" y="513518"/>
                </a:cubicBezTo>
                <a:cubicBezTo>
                  <a:pt x="1439869" y="523327"/>
                  <a:pt x="1455299" y="528231"/>
                  <a:pt x="1475375" y="528231"/>
                </a:cubicBezTo>
                <a:cubicBezTo>
                  <a:pt x="1487536" y="528231"/>
                  <a:pt x="1498922" y="526224"/>
                  <a:pt x="1509534" y="522208"/>
                </a:cubicBezTo>
                <a:cubicBezTo>
                  <a:pt x="1520145" y="518193"/>
                  <a:pt x="1531187" y="511310"/>
                  <a:pt x="1542660" y="501558"/>
                </a:cubicBezTo>
                <a:cubicBezTo>
                  <a:pt x="1543577" y="510163"/>
                  <a:pt x="1545642" y="517677"/>
                  <a:pt x="1548854" y="524101"/>
                </a:cubicBezTo>
                <a:lnTo>
                  <a:pt x="1581206" y="524101"/>
                </a:lnTo>
                <a:cubicBezTo>
                  <a:pt x="1577305" y="517103"/>
                  <a:pt x="1574696" y="509790"/>
                  <a:pt x="1573376" y="502161"/>
                </a:cubicBezTo>
                <a:cubicBezTo>
                  <a:pt x="1572057" y="494532"/>
                  <a:pt x="1571397" y="476320"/>
                  <a:pt x="1571397" y="447525"/>
                </a:cubicBezTo>
                <a:lnTo>
                  <a:pt x="1571397" y="406225"/>
                </a:lnTo>
                <a:cubicBezTo>
                  <a:pt x="1571397" y="392458"/>
                  <a:pt x="1570881" y="382936"/>
                  <a:pt x="1569849" y="377659"/>
                </a:cubicBezTo>
                <a:cubicBezTo>
                  <a:pt x="1568013" y="369170"/>
                  <a:pt x="1564801" y="362143"/>
                  <a:pt x="1560212" y="356579"/>
                </a:cubicBezTo>
                <a:cubicBezTo>
                  <a:pt x="1555623" y="351015"/>
                  <a:pt x="1548453" y="346397"/>
                  <a:pt x="1538702" y="342726"/>
                </a:cubicBezTo>
                <a:cubicBezTo>
                  <a:pt x="1528950" y="339055"/>
                  <a:pt x="1516274" y="337220"/>
                  <a:pt x="1500671" y="337220"/>
                </a:cubicBezTo>
                <a:close/>
                <a:moveTo>
                  <a:pt x="2908548" y="301599"/>
                </a:moveTo>
                <a:lnTo>
                  <a:pt x="2961550" y="301599"/>
                </a:lnTo>
                <a:cubicBezTo>
                  <a:pt x="2981397" y="301599"/>
                  <a:pt x="2995794" y="303319"/>
                  <a:pt x="3004742" y="306761"/>
                </a:cubicBezTo>
                <a:cubicBezTo>
                  <a:pt x="3017132" y="311579"/>
                  <a:pt x="3027658" y="321073"/>
                  <a:pt x="3036320" y="335241"/>
                </a:cubicBezTo>
                <a:cubicBezTo>
                  <a:pt x="3044981" y="349409"/>
                  <a:pt x="3049312" y="369686"/>
                  <a:pt x="3049312" y="396072"/>
                </a:cubicBezTo>
                <a:cubicBezTo>
                  <a:pt x="3049312" y="415116"/>
                  <a:pt x="3047103" y="431320"/>
                  <a:pt x="3042687" y="444685"/>
                </a:cubicBezTo>
                <a:cubicBezTo>
                  <a:pt x="3038270" y="458050"/>
                  <a:pt x="3032104" y="468691"/>
                  <a:pt x="3024188" y="476606"/>
                </a:cubicBezTo>
                <a:cubicBezTo>
                  <a:pt x="3018566" y="482228"/>
                  <a:pt x="3011023" y="486587"/>
                  <a:pt x="3001559" y="489685"/>
                </a:cubicBezTo>
                <a:cubicBezTo>
                  <a:pt x="2992094" y="492782"/>
                  <a:pt x="2979045" y="494331"/>
                  <a:pt x="2962410" y="494331"/>
                </a:cubicBezTo>
                <a:lnTo>
                  <a:pt x="2908548" y="494331"/>
                </a:lnTo>
                <a:close/>
                <a:moveTo>
                  <a:pt x="1203573" y="301599"/>
                </a:moveTo>
                <a:lnTo>
                  <a:pt x="1256575" y="301599"/>
                </a:lnTo>
                <a:cubicBezTo>
                  <a:pt x="1276422" y="301599"/>
                  <a:pt x="1290819" y="303319"/>
                  <a:pt x="1299767" y="306761"/>
                </a:cubicBezTo>
                <a:cubicBezTo>
                  <a:pt x="1312157" y="311579"/>
                  <a:pt x="1322683" y="321073"/>
                  <a:pt x="1331345" y="335241"/>
                </a:cubicBezTo>
                <a:cubicBezTo>
                  <a:pt x="1340006" y="349409"/>
                  <a:pt x="1344337" y="369686"/>
                  <a:pt x="1344337" y="396072"/>
                </a:cubicBezTo>
                <a:cubicBezTo>
                  <a:pt x="1344337" y="415116"/>
                  <a:pt x="1342128" y="431320"/>
                  <a:pt x="1337711" y="444685"/>
                </a:cubicBezTo>
                <a:cubicBezTo>
                  <a:pt x="1333295" y="458050"/>
                  <a:pt x="1327128" y="468691"/>
                  <a:pt x="1319213" y="476606"/>
                </a:cubicBezTo>
                <a:cubicBezTo>
                  <a:pt x="1313591" y="482228"/>
                  <a:pt x="1306048" y="486587"/>
                  <a:pt x="1296584" y="489685"/>
                </a:cubicBezTo>
                <a:cubicBezTo>
                  <a:pt x="1287119" y="492782"/>
                  <a:pt x="1274070" y="494331"/>
                  <a:pt x="1257435" y="494331"/>
                </a:cubicBezTo>
                <a:lnTo>
                  <a:pt x="1203573" y="494331"/>
                </a:lnTo>
                <a:close/>
                <a:moveTo>
                  <a:pt x="1650388" y="277507"/>
                </a:moveTo>
                <a:lnTo>
                  <a:pt x="1619585" y="296092"/>
                </a:lnTo>
                <a:lnTo>
                  <a:pt x="1619585" y="341350"/>
                </a:lnTo>
                <a:lnTo>
                  <a:pt x="1596870" y="341350"/>
                </a:lnTo>
                <a:lnTo>
                  <a:pt x="1596870" y="365441"/>
                </a:lnTo>
                <a:lnTo>
                  <a:pt x="1619585" y="365441"/>
                </a:lnTo>
                <a:lnTo>
                  <a:pt x="1619585" y="470584"/>
                </a:lnTo>
                <a:cubicBezTo>
                  <a:pt x="1619585" y="489168"/>
                  <a:pt x="1620847" y="501358"/>
                  <a:pt x="1623371" y="507151"/>
                </a:cubicBezTo>
                <a:cubicBezTo>
                  <a:pt x="1625895" y="512945"/>
                  <a:pt x="1630254" y="517619"/>
                  <a:pt x="1636449" y="521176"/>
                </a:cubicBezTo>
                <a:cubicBezTo>
                  <a:pt x="1642644" y="524732"/>
                  <a:pt x="1651363" y="526510"/>
                  <a:pt x="1662606" y="526510"/>
                </a:cubicBezTo>
                <a:cubicBezTo>
                  <a:pt x="1669489" y="526510"/>
                  <a:pt x="1677290" y="525593"/>
                  <a:pt x="1686009" y="523757"/>
                </a:cubicBezTo>
                <a:lnTo>
                  <a:pt x="1681535" y="496396"/>
                </a:lnTo>
                <a:cubicBezTo>
                  <a:pt x="1675913" y="497199"/>
                  <a:pt x="1671382" y="497601"/>
                  <a:pt x="1667940" y="497601"/>
                </a:cubicBezTo>
                <a:cubicBezTo>
                  <a:pt x="1663351" y="497601"/>
                  <a:pt x="1659824" y="496855"/>
                  <a:pt x="1657357" y="495363"/>
                </a:cubicBezTo>
                <a:cubicBezTo>
                  <a:pt x="1654891" y="493872"/>
                  <a:pt x="1653113" y="491864"/>
                  <a:pt x="1652023" y="489341"/>
                </a:cubicBezTo>
                <a:cubicBezTo>
                  <a:pt x="1650933" y="486817"/>
                  <a:pt x="1650388" y="481138"/>
                  <a:pt x="1650388" y="472304"/>
                </a:cubicBezTo>
                <a:lnTo>
                  <a:pt x="1650388" y="365441"/>
                </a:lnTo>
                <a:lnTo>
                  <a:pt x="1681535" y="365441"/>
                </a:lnTo>
                <a:lnTo>
                  <a:pt x="1681535" y="341350"/>
                </a:lnTo>
                <a:lnTo>
                  <a:pt x="1650388" y="341350"/>
                </a:lnTo>
                <a:close/>
                <a:moveTo>
                  <a:pt x="3128553" y="271828"/>
                </a:moveTo>
                <a:lnTo>
                  <a:pt x="3128553" y="307449"/>
                </a:lnTo>
                <a:lnTo>
                  <a:pt x="3159528" y="307449"/>
                </a:lnTo>
                <a:lnTo>
                  <a:pt x="3159528" y="271828"/>
                </a:lnTo>
                <a:close/>
                <a:moveTo>
                  <a:pt x="2875164" y="271828"/>
                </a:moveTo>
                <a:lnTo>
                  <a:pt x="2875164" y="524101"/>
                </a:lnTo>
                <a:lnTo>
                  <a:pt x="2966196" y="524101"/>
                </a:lnTo>
                <a:cubicBezTo>
                  <a:pt x="2981454" y="524101"/>
                  <a:pt x="2994962" y="522667"/>
                  <a:pt x="3006721" y="519799"/>
                </a:cubicBezTo>
                <a:cubicBezTo>
                  <a:pt x="3018480" y="516931"/>
                  <a:pt x="3028518" y="512715"/>
                  <a:pt x="3036836" y="507151"/>
                </a:cubicBezTo>
                <a:cubicBezTo>
                  <a:pt x="3045153" y="501587"/>
                  <a:pt x="3052811" y="493958"/>
                  <a:pt x="3059809" y="484264"/>
                </a:cubicBezTo>
                <a:cubicBezTo>
                  <a:pt x="3066807" y="474570"/>
                  <a:pt x="3072543" y="462324"/>
                  <a:pt x="3077017" y="447525"/>
                </a:cubicBezTo>
                <a:cubicBezTo>
                  <a:pt x="3081491" y="432725"/>
                  <a:pt x="3083728" y="415747"/>
                  <a:pt x="3083728" y="396588"/>
                </a:cubicBezTo>
                <a:cubicBezTo>
                  <a:pt x="3083728" y="374103"/>
                  <a:pt x="3080430" y="354112"/>
                  <a:pt x="3073834" y="336617"/>
                </a:cubicBezTo>
                <a:cubicBezTo>
                  <a:pt x="3067237" y="319122"/>
                  <a:pt x="3057285" y="304753"/>
                  <a:pt x="3043977" y="293511"/>
                </a:cubicBezTo>
                <a:cubicBezTo>
                  <a:pt x="3033767" y="284792"/>
                  <a:pt x="3021434" y="278769"/>
                  <a:pt x="3006979" y="275442"/>
                </a:cubicBezTo>
                <a:cubicBezTo>
                  <a:pt x="2996655" y="273033"/>
                  <a:pt x="2981683" y="271828"/>
                  <a:pt x="2962066" y="271828"/>
                </a:cubicBezTo>
                <a:close/>
                <a:moveTo>
                  <a:pt x="2232343" y="271828"/>
                </a:moveTo>
                <a:lnTo>
                  <a:pt x="2232343" y="524101"/>
                </a:lnTo>
                <a:lnTo>
                  <a:pt x="2263318" y="524101"/>
                </a:lnTo>
                <a:lnTo>
                  <a:pt x="2263318" y="271828"/>
                </a:lnTo>
                <a:close/>
                <a:moveTo>
                  <a:pt x="2019635" y="271828"/>
                </a:moveTo>
                <a:lnTo>
                  <a:pt x="2019635" y="524101"/>
                </a:lnTo>
                <a:lnTo>
                  <a:pt x="2053019" y="524101"/>
                </a:lnTo>
                <a:lnTo>
                  <a:pt x="2053019" y="409494"/>
                </a:lnTo>
                <a:lnTo>
                  <a:pt x="2171412" y="409494"/>
                </a:lnTo>
                <a:lnTo>
                  <a:pt x="2171412" y="379724"/>
                </a:lnTo>
                <a:lnTo>
                  <a:pt x="2053019" y="379724"/>
                </a:lnTo>
                <a:lnTo>
                  <a:pt x="2053019" y="301599"/>
                </a:lnTo>
                <a:lnTo>
                  <a:pt x="2189825" y="301599"/>
                </a:lnTo>
                <a:lnTo>
                  <a:pt x="2189825" y="271828"/>
                </a:lnTo>
                <a:close/>
                <a:moveTo>
                  <a:pt x="1170189" y="271828"/>
                </a:moveTo>
                <a:lnTo>
                  <a:pt x="1170189" y="524101"/>
                </a:lnTo>
                <a:lnTo>
                  <a:pt x="1261221" y="524101"/>
                </a:lnTo>
                <a:cubicBezTo>
                  <a:pt x="1276479" y="524101"/>
                  <a:pt x="1289987" y="522667"/>
                  <a:pt x="1301746" y="519799"/>
                </a:cubicBezTo>
                <a:cubicBezTo>
                  <a:pt x="1313505" y="516931"/>
                  <a:pt x="1323543" y="512715"/>
                  <a:pt x="1331861" y="507151"/>
                </a:cubicBezTo>
                <a:cubicBezTo>
                  <a:pt x="1340178" y="501587"/>
                  <a:pt x="1347836" y="493958"/>
                  <a:pt x="1354834" y="484264"/>
                </a:cubicBezTo>
                <a:cubicBezTo>
                  <a:pt x="1361832" y="474570"/>
                  <a:pt x="1367568" y="462324"/>
                  <a:pt x="1372042" y="447525"/>
                </a:cubicBezTo>
                <a:cubicBezTo>
                  <a:pt x="1376516" y="432725"/>
                  <a:pt x="1378753" y="415747"/>
                  <a:pt x="1378753" y="396588"/>
                </a:cubicBezTo>
                <a:cubicBezTo>
                  <a:pt x="1378753" y="374103"/>
                  <a:pt x="1375455" y="354112"/>
                  <a:pt x="1368858" y="336617"/>
                </a:cubicBezTo>
                <a:cubicBezTo>
                  <a:pt x="1362262" y="319122"/>
                  <a:pt x="1352310" y="304753"/>
                  <a:pt x="1339002" y="293511"/>
                </a:cubicBezTo>
                <a:cubicBezTo>
                  <a:pt x="1328792" y="284792"/>
                  <a:pt x="1316459" y="278769"/>
                  <a:pt x="1302004" y="275442"/>
                </a:cubicBezTo>
                <a:cubicBezTo>
                  <a:pt x="1291680" y="273033"/>
                  <a:pt x="1276708" y="271828"/>
                  <a:pt x="1257091" y="271828"/>
                </a:cubicBezTo>
                <a:close/>
                <a:moveTo>
                  <a:pt x="0" y="0"/>
                </a:moveTo>
                <a:lnTo>
                  <a:pt x="5152073" y="0"/>
                </a:lnTo>
                <a:lnTo>
                  <a:pt x="5227320" y="0"/>
                </a:lnTo>
                <a:lnTo>
                  <a:pt x="5227320" y="7909"/>
                </a:lnTo>
                <a:lnTo>
                  <a:pt x="5228666" y="8050"/>
                </a:lnTo>
                <a:cubicBezTo>
                  <a:pt x="5401848" y="44998"/>
                  <a:pt x="5532121" y="204758"/>
                  <a:pt x="5532121" y="396240"/>
                </a:cubicBezTo>
                <a:cubicBezTo>
                  <a:pt x="5532121" y="587723"/>
                  <a:pt x="5401848" y="747482"/>
                  <a:pt x="5228666" y="784430"/>
                </a:cubicBezTo>
                <a:lnTo>
                  <a:pt x="5227320" y="784571"/>
                </a:lnTo>
                <a:lnTo>
                  <a:pt x="5227320" y="807720"/>
                </a:lnTo>
                <a:lnTo>
                  <a:pt x="0" y="807720"/>
                </a:ln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
        <p:nvSpPr>
          <p:cNvPr id="52" name="Freeform 51"/>
          <p:cNvSpPr/>
          <p:nvPr/>
        </p:nvSpPr>
        <p:spPr>
          <a:xfrm>
            <a:off x="-3" y="4998254"/>
            <a:ext cx="5532121" cy="807720"/>
          </a:xfrm>
          <a:custGeom>
            <a:avLst/>
            <a:gdLst/>
            <a:ahLst/>
            <a:cxnLst/>
            <a:rect l="l" t="t" r="r" b="b"/>
            <a:pathLst>
              <a:path w="5532121" h="807720">
                <a:moveTo>
                  <a:pt x="1202200" y="414370"/>
                </a:moveTo>
                <a:lnTo>
                  <a:pt x="1260536" y="414370"/>
                </a:lnTo>
                <a:cubicBezTo>
                  <a:pt x="1276597" y="414370"/>
                  <a:pt x="1288900" y="415776"/>
                  <a:pt x="1297447" y="418586"/>
                </a:cubicBezTo>
                <a:cubicBezTo>
                  <a:pt x="1305994" y="421397"/>
                  <a:pt x="1312677" y="426273"/>
                  <a:pt x="1317495" y="433213"/>
                </a:cubicBezTo>
                <a:cubicBezTo>
                  <a:pt x="1322313" y="440154"/>
                  <a:pt x="1324722" y="448328"/>
                  <a:pt x="1324722" y="457735"/>
                </a:cubicBezTo>
                <a:cubicBezTo>
                  <a:pt x="1324722" y="465766"/>
                  <a:pt x="1323059" y="472850"/>
                  <a:pt x="1319732" y="478987"/>
                </a:cubicBezTo>
                <a:cubicBezTo>
                  <a:pt x="1316405" y="485125"/>
                  <a:pt x="1312160" y="489800"/>
                  <a:pt x="1306998" y="493012"/>
                </a:cubicBezTo>
                <a:cubicBezTo>
                  <a:pt x="1301835" y="496224"/>
                  <a:pt x="1295411" y="498519"/>
                  <a:pt x="1287724" y="499895"/>
                </a:cubicBezTo>
                <a:cubicBezTo>
                  <a:pt x="1283365" y="500698"/>
                  <a:pt x="1275794" y="501100"/>
                  <a:pt x="1265010" y="501100"/>
                </a:cubicBezTo>
                <a:lnTo>
                  <a:pt x="1202200" y="501100"/>
                </a:lnTo>
                <a:close/>
                <a:moveTo>
                  <a:pt x="3178856" y="369629"/>
                </a:moveTo>
                <a:cubicBezTo>
                  <a:pt x="3192852" y="369629"/>
                  <a:pt x="3204811" y="375308"/>
                  <a:pt x="3214735" y="386665"/>
                </a:cubicBezTo>
                <a:cubicBezTo>
                  <a:pt x="3224658" y="398023"/>
                  <a:pt x="3229620" y="414887"/>
                  <a:pt x="3229620" y="437257"/>
                </a:cubicBezTo>
                <a:cubicBezTo>
                  <a:pt x="3229620" y="460661"/>
                  <a:pt x="3224802" y="477840"/>
                  <a:pt x="3215165" y="488796"/>
                </a:cubicBezTo>
                <a:cubicBezTo>
                  <a:pt x="3205528" y="499752"/>
                  <a:pt x="3193597" y="505230"/>
                  <a:pt x="3179372" y="505230"/>
                </a:cubicBezTo>
                <a:cubicBezTo>
                  <a:pt x="3165032" y="505230"/>
                  <a:pt x="3153101" y="499723"/>
                  <a:pt x="3143579" y="488710"/>
                </a:cubicBezTo>
                <a:cubicBezTo>
                  <a:pt x="3134057" y="477697"/>
                  <a:pt x="3129296" y="460202"/>
                  <a:pt x="3129296" y="436225"/>
                </a:cubicBezTo>
                <a:cubicBezTo>
                  <a:pt x="3129296" y="414198"/>
                  <a:pt x="3134114" y="397592"/>
                  <a:pt x="3143751" y="386407"/>
                </a:cubicBezTo>
                <a:cubicBezTo>
                  <a:pt x="3153387" y="375222"/>
                  <a:pt x="3165089" y="369629"/>
                  <a:pt x="3178856" y="369629"/>
                </a:cubicBezTo>
                <a:close/>
                <a:moveTo>
                  <a:pt x="2983477" y="369629"/>
                </a:moveTo>
                <a:cubicBezTo>
                  <a:pt x="2998735" y="369629"/>
                  <a:pt x="3011498" y="375451"/>
                  <a:pt x="3021765" y="387095"/>
                </a:cubicBezTo>
                <a:cubicBezTo>
                  <a:pt x="3032033" y="398740"/>
                  <a:pt x="3037167" y="415862"/>
                  <a:pt x="3037167" y="438462"/>
                </a:cubicBezTo>
                <a:cubicBezTo>
                  <a:pt x="3037167" y="462439"/>
                  <a:pt x="3032062" y="480278"/>
                  <a:pt x="3021851" y="491980"/>
                </a:cubicBezTo>
                <a:cubicBezTo>
                  <a:pt x="3011641" y="503681"/>
                  <a:pt x="2998850" y="509532"/>
                  <a:pt x="2983477" y="509532"/>
                </a:cubicBezTo>
                <a:cubicBezTo>
                  <a:pt x="2967990" y="509532"/>
                  <a:pt x="2955141" y="503710"/>
                  <a:pt x="2944930" y="492066"/>
                </a:cubicBezTo>
                <a:cubicBezTo>
                  <a:pt x="2934720" y="480421"/>
                  <a:pt x="2929615" y="462898"/>
                  <a:pt x="2929615" y="439494"/>
                </a:cubicBezTo>
                <a:cubicBezTo>
                  <a:pt x="2929615" y="416091"/>
                  <a:pt x="2934720" y="398596"/>
                  <a:pt x="2944930" y="387009"/>
                </a:cubicBezTo>
                <a:cubicBezTo>
                  <a:pt x="2955141" y="375422"/>
                  <a:pt x="2967990" y="369629"/>
                  <a:pt x="2983477" y="369629"/>
                </a:cubicBezTo>
                <a:close/>
                <a:moveTo>
                  <a:pt x="2117906" y="369457"/>
                </a:moveTo>
                <a:cubicBezTo>
                  <a:pt x="2133623" y="369457"/>
                  <a:pt x="2146415" y="375422"/>
                  <a:pt x="2156281" y="387353"/>
                </a:cubicBezTo>
                <a:cubicBezTo>
                  <a:pt x="2162705" y="395040"/>
                  <a:pt x="2166606" y="406569"/>
                  <a:pt x="2167982" y="421942"/>
                </a:cubicBezTo>
                <a:lnTo>
                  <a:pt x="2065938" y="421942"/>
                </a:lnTo>
                <a:cubicBezTo>
                  <a:pt x="2066970" y="405996"/>
                  <a:pt x="2072333" y="393262"/>
                  <a:pt x="2082027" y="383740"/>
                </a:cubicBezTo>
                <a:cubicBezTo>
                  <a:pt x="2091721" y="374218"/>
                  <a:pt x="2103681" y="369457"/>
                  <a:pt x="2117906" y="369457"/>
                </a:cubicBezTo>
                <a:close/>
                <a:moveTo>
                  <a:pt x="3309531" y="348119"/>
                </a:moveTo>
                <a:lnTo>
                  <a:pt x="3309531" y="530870"/>
                </a:lnTo>
                <a:lnTo>
                  <a:pt x="3340506" y="530870"/>
                </a:lnTo>
                <a:lnTo>
                  <a:pt x="3340506" y="348119"/>
                </a:lnTo>
                <a:close/>
                <a:moveTo>
                  <a:pt x="1776006" y="348119"/>
                </a:moveTo>
                <a:lnTo>
                  <a:pt x="1776006" y="530870"/>
                </a:lnTo>
                <a:lnTo>
                  <a:pt x="1806981" y="530870"/>
                </a:lnTo>
                <a:lnTo>
                  <a:pt x="1806981" y="348119"/>
                </a:lnTo>
                <a:close/>
                <a:moveTo>
                  <a:pt x="1403671" y="348119"/>
                </a:moveTo>
                <a:lnTo>
                  <a:pt x="1403671" y="461349"/>
                </a:lnTo>
                <a:cubicBezTo>
                  <a:pt x="1403671" y="474542"/>
                  <a:pt x="1404302" y="484178"/>
                  <a:pt x="1405564" y="490259"/>
                </a:cubicBezTo>
                <a:cubicBezTo>
                  <a:pt x="1407399" y="499322"/>
                  <a:pt x="1410583" y="506979"/>
                  <a:pt x="1415115" y="513232"/>
                </a:cubicBezTo>
                <a:cubicBezTo>
                  <a:pt x="1419646" y="519484"/>
                  <a:pt x="1426587" y="524675"/>
                  <a:pt x="1435936" y="528805"/>
                </a:cubicBezTo>
                <a:cubicBezTo>
                  <a:pt x="1445286" y="532935"/>
                  <a:pt x="1455353" y="535000"/>
                  <a:pt x="1466137" y="535000"/>
                </a:cubicBezTo>
                <a:cubicBezTo>
                  <a:pt x="1490573" y="535000"/>
                  <a:pt x="1509903" y="524675"/>
                  <a:pt x="1524129" y="504025"/>
                </a:cubicBezTo>
                <a:lnTo>
                  <a:pt x="1524129" y="530870"/>
                </a:lnTo>
                <a:lnTo>
                  <a:pt x="1551834" y="530870"/>
                </a:lnTo>
                <a:lnTo>
                  <a:pt x="1551834" y="348119"/>
                </a:lnTo>
                <a:lnTo>
                  <a:pt x="1520859" y="348119"/>
                </a:lnTo>
                <a:lnTo>
                  <a:pt x="1520859" y="446034"/>
                </a:lnTo>
                <a:cubicBezTo>
                  <a:pt x="1520859" y="461636"/>
                  <a:pt x="1519167" y="473538"/>
                  <a:pt x="1515783" y="481741"/>
                </a:cubicBezTo>
                <a:cubicBezTo>
                  <a:pt x="1512398" y="489943"/>
                  <a:pt x="1506634" y="496425"/>
                  <a:pt x="1498488" y="501186"/>
                </a:cubicBezTo>
                <a:cubicBezTo>
                  <a:pt x="1490343" y="505947"/>
                  <a:pt x="1481624" y="508327"/>
                  <a:pt x="1472332" y="508327"/>
                </a:cubicBezTo>
                <a:cubicBezTo>
                  <a:pt x="1463039" y="508327"/>
                  <a:pt x="1455238" y="506004"/>
                  <a:pt x="1448929" y="501358"/>
                </a:cubicBezTo>
                <a:cubicBezTo>
                  <a:pt x="1442619" y="496712"/>
                  <a:pt x="1438489" y="490316"/>
                  <a:pt x="1436539" y="482171"/>
                </a:cubicBezTo>
                <a:cubicBezTo>
                  <a:pt x="1435277" y="476550"/>
                  <a:pt x="1434646" y="465651"/>
                  <a:pt x="1434646" y="449475"/>
                </a:cubicBezTo>
                <a:lnTo>
                  <a:pt x="1434646" y="348119"/>
                </a:lnTo>
                <a:close/>
                <a:moveTo>
                  <a:pt x="3449858" y="343989"/>
                </a:moveTo>
                <a:cubicBezTo>
                  <a:pt x="3434141" y="343989"/>
                  <a:pt x="3419600" y="347688"/>
                  <a:pt x="3406235" y="355088"/>
                </a:cubicBezTo>
                <a:cubicBezTo>
                  <a:pt x="3392870" y="362487"/>
                  <a:pt x="3382918" y="373587"/>
                  <a:pt x="3376378" y="388386"/>
                </a:cubicBezTo>
                <a:cubicBezTo>
                  <a:pt x="3369839" y="403185"/>
                  <a:pt x="3366570" y="420451"/>
                  <a:pt x="3366570" y="440183"/>
                </a:cubicBezTo>
                <a:cubicBezTo>
                  <a:pt x="3366570" y="470699"/>
                  <a:pt x="3374170" y="494131"/>
                  <a:pt x="3389371" y="510478"/>
                </a:cubicBezTo>
                <a:cubicBezTo>
                  <a:pt x="3404571" y="526826"/>
                  <a:pt x="3424676" y="535000"/>
                  <a:pt x="3449686" y="535000"/>
                </a:cubicBezTo>
                <a:cubicBezTo>
                  <a:pt x="3469647" y="535000"/>
                  <a:pt x="3486483" y="529063"/>
                  <a:pt x="3500192" y="517190"/>
                </a:cubicBezTo>
                <a:cubicBezTo>
                  <a:pt x="3513901" y="505316"/>
                  <a:pt x="3522419" y="488882"/>
                  <a:pt x="3525746" y="467888"/>
                </a:cubicBezTo>
                <a:lnTo>
                  <a:pt x="3495288" y="463930"/>
                </a:lnTo>
                <a:cubicBezTo>
                  <a:pt x="3493108" y="479418"/>
                  <a:pt x="3487945" y="490890"/>
                  <a:pt x="3479800" y="498347"/>
                </a:cubicBezTo>
                <a:cubicBezTo>
                  <a:pt x="3471655" y="505804"/>
                  <a:pt x="3461502" y="509532"/>
                  <a:pt x="3449341" y="509532"/>
                </a:cubicBezTo>
                <a:cubicBezTo>
                  <a:pt x="3434198" y="509532"/>
                  <a:pt x="3421923" y="503968"/>
                  <a:pt x="3412516" y="492840"/>
                </a:cubicBezTo>
                <a:cubicBezTo>
                  <a:pt x="3403109" y="481712"/>
                  <a:pt x="3398405" y="463873"/>
                  <a:pt x="3398405" y="439322"/>
                </a:cubicBezTo>
                <a:cubicBezTo>
                  <a:pt x="3398405" y="415116"/>
                  <a:pt x="3403281" y="397420"/>
                  <a:pt x="3413032" y="386235"/>
                </a:cubicBezTo>
                <a:cubicBezTo>
                  <a:pt x="3422783" y="375050"/>
                  <a:pt x="3435460" y="369457"/>
                  <a:pt x="3451062" y="369457"/>
                </a:cubicBezTo>
                <a:cubicBezTo>
                  <a:pt x="3461387" y="369457"/>
                  <a:pt x="3470192" y="372554"/>
                  <a:pt x="3477477" y="378749"/>
                </a:cubicBezTo>
                <a:cubicBezTo>
                  <a:pt x="3484762" y="384944"/>
                  <a:pt x="3489838" y="394179"/>
                  <a:pt x="3492706" y="406455"/>
                </a:cubicBezTo>
                <a:lnTo>
                  <a:pt x="3522821" y="401808"/>
                </a:lnTo>
                <a:cubicBezTo>
                  <a:pt x="3519264" y="383338"/>
                  <a:pt x="3511176" y="369084"/>
                  <a:pt x="3498557" y="359046"/>
                </a:cubicBezTo>
                <a:cubicBezTo>
                  <a:pt x="3485938" y="349008"/>
                  <a:pt x="3469704" y="343989"/>
                  <a:pt x="3449858" y="343989"/>
                </a:cubicBezTo>
                <a:close/>
                <a:moveTo>
                  <a:pt x="3176619" y="343989"/>
                </a:moveTo>
                <a:cubicBezTo>
                  <a:pt x="3160443" y="343989"/>
                  <a:pt x="3146361" y="348004"/>
                  <a:pt x="3134372" y="356034"/>
                </a:cubicBezTo>
                <a:cubicBezTo>
                  <a:pt x="3122384" y="364065"/>
                  <a:pt x="3113235" y="375451"/>
                  <a:pt x="3106925" y="390193"/>
                </a:cubicBezTo>
                <a:cubicBezTo>
                  <a:pt x="3100615" y="404935"/>
                  <a:pt x="3097461" y="421024"/>
                  <a:pt x="3097461" y="438462"/>
                </a:cubicBezTo>
                <a:cubicBezTo>
                  <a:pt x="3097461" y="463815"/>
                  <a:pt x="3104344" y="485555"/>
                  <a:pt x="3118111" y="503681"/>
                </a:cubicBezTo>
                <a:cubicBezTo>
                  <a:pt x="3131877" y="521807"/>
                  <a:pt x="3151322" y="530870"/>
                  <a:pt x="3176447" y="530870"/>
                </a:cubicBezTo>
                <a:cubicBezTo>
                  <a:pt x="3196637" y="530870"/>
                  <a:pt x="3213502" y="522897"/>
                  <a:pt x="3227039" y="506951"/>
                </a:cubicBezTo>
                <a:cubicBezTo>
                  <a:pt x="3227154" y="527142"/>
                  <a:pt x="3226408" y="540392"/>
                  <a:pt x="3224802" y="546702"/>
                </a:cubicBezTo>
                <a:cubicBezTo>
                  <a:pt x="3222048" y="557027"/>
                  <a:pt x="3216771" y="565057"/>
                  <a:pt x="3208970" y="570793"/>
                </a:cubicBezTo>
                <a:cubicBezTo>
                  <a:pt x="3201169" y="576529"/>
                  <a:pt x="3190098" y="579397"/>
                  <a:pt x="3175758" y="579397"/>
                </a:cubicBezTo>
                <a:cubicBezTo>
                  <a:pt x="3162451" y="579397"/>
                  <a:pt x="3151954" y="576529"/>
                  <a:pt x="3144267" y="570793"/>
                </a:cubicBezTo>
                <a:cubicBezTo>
                  <a:pt x="3138531" y="566549"/>
                  <a:pt x="3135032" y="559780"/>
                  <a:pt x="3133770" y="550488"/>
                </a:cubicBezTo>
                <a:lnTo>
                  <a:pt x="3103656" y="546013"/>
                </a:lnTo>
                <a:cubicBezTo>
                  <a:pt x="3103197" y="565746"/>
                  <a:pt x="3109679" y="580516"/>
                  <a:pt x="3123101" y="590325"/>
                </a:cubicBezTo>
                <a:cubicBezTo>
                  <a:pt x="3136523" y="600133"/>
                  <a:pt x="3154133" y="605038"/>
                  <a:pt x="3175930" y="605038"/>
                </a:cubicBezTo>
                <a:cubicBezTo>
                  <a:pt x="3194286" y="605038"/>
                  <a:pt x="3209744" y="601596"/>
                  <a:pt x="3222306" y="594713"/>
                </a:cubicBezTo>
                <a:cubicBezTo>
                  <a:pt x="3234869" y="587830"/>
                  <a:pt x="3244046" y="578451"/>
                  <a:pt x="3249840" y="566577"/>
                </a:cubicBezTo>
                <a:cubicBezTo>
                  <a:pt x="3255633" y="554704"/>
                  <a:pt x="3258530" y="534541"/>
                  <a:pt x="3258530" y="506090"/>
                </a:cubicBezTo>
                <a:lnTo>
                  <a:pt x="3258530" y="348119"/>
                </a:lnTo>
                <a:lnTo>
                  <a:pt x="3229964" y="348119"/>
                </a:lnTo>
                <a:lnTo>
                  <a:pt x="3229964" y="370145"/>
                </a:lnTo>
                <a:cubicBezTo>
                  <a:pt x="3215968" y="352707"/>
                  <a:pt x="3198186" y="343989"/>
                  <a:pt x="3176619" y="343989"/>
                </a:cubicBezTo>
                <a:close/>
                <a:moveTo>
                  <a:pt x="2983477" y="343989"/>
                </a:moveTo>
                <a:cubicBezTo>
                  <a:pt x="2960877" y="343989"/>
                  <a:pt x="2941718" y="350757"/>
                  <a:pt x="2926001" y="364294"/>
                </a:cubicBezTo>
                <a:cubicBezTo>
                  <a:pt x="2907187" y="380585"/>
                  <a:pt x="2897780" y="405652"/>
                  <a:pt x="2897780" y="439494"/>
                </a:cubicBezTo>
                <a:cubicBezTo>
                  <a:pt x="2897780" y="470355"/>
                  <a:pt x="2905667" y="493987"/>
                  <a:pt x="2921441" y="510392"/>
                </a:cubicBezTo>
                <a:cubicBezTo>
                  <a:pt x="2937215" y="526798"/>
                  <a:pt x="2957894" y="535000"/>
                  <a:pt x="2983477" y="535000"/>
                </a:cubicBezTo>
                <a:cubicBezTo>
                  <a:pt x="2999423" y="535000"/>
                  <a:pt x="3014136" y="531272"/>
                  <a:pt x="3027616" y="523815"/>
                </a:cubicBezTo>
                <a:cubicBezTo>
                  <a:pt x="3041096" y="516358"/>
                  <a:pt x="3051364" y="505890"/>
                  <a:pt x="3058419" y="492410"/>
                </a:cubicBezTo>
                <a:cubicBezTo>
                  <a:pt x="3065474" y="478930"/>
                  <a:pt x="3069002" y="460431"/>
                  <a:pt x="3069002" y="436913"/>
                </a:cubicBezTo>
                <a:cubicBezTo>
                  <a:pt x="3069002" y="407889"/>
                  <a:pt x="3061029" y="385145"/>
                  <a:pt x="3045082" y="368682"/>
                </a:cubicBezTo>
                <a:cubicBezTo>
                  <a:pt x="3029136" y="352220"/>
                  <a:pt x="3008601" y="343989"/>
                  <a:pt x="2983477" y="343989"/>
                </a:cubicBezTo>
                <a:close/>
                <a:moveTo>
                  <a:pt x="2464541" y="343989"/>
                </a:moveTo>
                <a:cubicBezTo>
                  <a:pt x="2455019" y="343989"/>
                  <a:pt x="2446100" y="345222"/>
                  <a:pt x="2437782" y="347688"/>
                </a:cubicBezTo>
                <a:cubicBezTo>
                  <a:pt x="2429465" y="350155"/>
                  <a:pt x="2422897" y="353166"/>
                  <a:pt x="2418079" y="356723"/>
                </a:cubicBezTo>
                <a:cubicBezTo>
                  <a:pt x="2411654" y="361312"/>
                  <a:pt x="2406578" y="367076"/>
                  <a:pt x="2402850" y="374017"/>
                </a:cubicBezTo>
                <a:cubicBezTo>
                  <a:pt x="2399121" y="380958"/>
                  <a:pt x="2397257" y="388501"/>
                  <a:pt x="2397257" y="396646"/>
                </a:cubicBezTo>
                <a:cubicBezTo>
                  <a:pt x="2397257" y="405594"/>
                  <a:pt x="2399523" y="413768"/>
                  <a:pt x="2404054" y="421168"/>
                </a:cubicBezTo>
                <a:cubicBezTo>
                  <a:pt x="2408586" y="428567"/>
                  <a:pt x="2415240" y="434361"/>
                  <a:pt x="2424016" y="438548"/>
                </a:cubicBezTo>
                <a:cubicBezTo>
                  <a:pt x="2432792" y="442735"/>
                  <a:pt x="2448538" y="447697"/>
                  <a:pt x="2471252" y="453433"/>
                </a:cubicBezTo>
                <a:cubicBezTo>
                  <a:pt x="2488116" y="457678"/>
                  <a:pt x="2498671" y="461177"/>
                  <a:pt x="2502916" y="463930"/>
                </a:cubicBezTo>
                <a:cubicBezTo>
                  <a:pt x="2508996" y="467945"/>
                  <a:pt x="2512036" y="473452"/>
                  <a:pt x="2512036" y="480450"/>
                </a:cubicBezTo>
                <a:cubicBezTo>
                  <a:pt x="2512036" y="488251"/>
                  <a:pt x="2508594" y="495048"/>
                  <a:pt x="2501711" y="500842"/>
                </a:cubicBezTo>
                <a:cubicBezTo>
                  <a:pt x="2494828" y="506635"/>
                  <a:pt x="2484273" y="509532"/>
                  <a:pt x="2470048" y="509532"/>
                </a:cubicBezTo>
                <a:cubicBezTo>
                  <a:pt x="2455937" y="509532"/>
                  <a:pt x="2444952" y="506262"/>
                  <a:pt x="2437094" y="499723"/>
                </a:cubicBezTo>
                <a:cubicBezTo>
                  <a:pt x="2429235" y="493184"/>
                  <a:pt x="2424446" y="483777"/>
                  <a:pt x="2422725" y="471502"/>
                </a:cubicBezTo>
                <a:lnTo>
                  <a:pt x="2392094" y="476320"/>
                </a:lnTo>
                <a:cubicBezTo>
                  <a:pt x="2395536" y="495708"/>
                  <a:pt x="2403481" y="510335"/>
                  <a:pt x="2415928" y="520201"/>
                </a:cubicBezTo>
                <a:cubicBezTo>
                  <a:pt x="2428375" y="530067"/>
                  <a:pt x="2446473" y="535000"/>
                  <a:pt x="2470220" y="535000"/>
                </a:cubicBezTo>
                <a:cubicBezTo>
                  <a:pt x="2484560" y="535000"/>
                  <a:pt x="2497409" y="532505"/>
                  <a:pt x="2508766" y="527515"/>
                </a:cubicBezTo>
                <a:cubicBezTo>
                  <a:pt x="2520124" y="522524"/>
                  <a:pt x="2528814" y="515469"/>
                  <a:pt x="2534837" y="506348"/>
                </a:cubicBezTo>
                <a:cubicBezTo>
                  <a:pt x="2540860" y="497228"/>
                  <a:pt x="2543871" y="487505"/>
                  <a:pt x="2543871" y="477180"/>
                </a:cubicBezTo>
                <a:cubicBezTo>
                  <a:pt x="2543871" y="466626"/>
                  <a:pt x="2541405" y="457793"/>
                  <a:pt x="2536472" y="450680"/>
                </a:cubicBezTo>
                <a:cubicBezTo>
                  <a:pt x="2531539" y="443567"/>
                  <a:pt x="2524741" y="438146"/>
                  <a:pt x="2516080" y="434418"/>
                </a:cubicBezTo>
                <a:cubicBezTo>
                  <a:pt x="2507418" y="430690"/>
                  <a:pt x="2492132" y="425900"/>
                  <a:pt x="2470220" y="420049"/>
                </a:cubicBezTo>
                <a:cubicBezTo>
                  <a:pt x="2455077" y="415919"/>
                  <a:pt x="2445956" y="413281"/>
                  <a:pt x="2442859" y="412133"/>
                </a:cubicBezTo>
                <a:cubicBezTo>
                  <a:pt x="2437467" y="409954"/>
                  <a:pt x="2433509" y="407200"/>
                  <a:pt x="2430985" y="403873"/>
                </a:cubicBezTo>
                <a:cubicBezTo>
                  <a:pt x="2428461" y="400661"/>
                  <a:pt x="2427199" y="397047"/>
                  <a:pt x="2427199" y="393032"/>
                </a:cubicBezTo>
                <a:cubicBezTo>
                  <a:pt x="2427199" y="386722"/>
                  <a:pt x="2430239" y="381216"/>
                  <a:pt x="2436320" y="376512"/>
                </a:cubicBezTo>
                <a:cubicBezTo>
                  <a:pt x="2442400" y="371809"/>
                  <a:pt x="2452553" y="369457"/>
                  <a:pt x="2466778" y="369457"/>
                </a:cubicBezTo>
                <a:cubicBezTo>
                  <a:pt x="2478824" y="369457"/>
                  <a:pt x="2488145" y="372095"/>
                  <a:pt x="2494742" y="377373"/>
                </a:cubicBezTo>
                <a:cubicBezTo>
                  <a:pt x="2501338" y="382650"/>
                  <a:pt x="2505325" y="389992"/>
                  <a:pt x="2506701" y="399399"/>
                </a:cubicBezTo>
                <a:lnTo>
                  <a:pt x="2536988" y="395269"/>
                </a:lnTo>
                <a:cubicBezTo>
                  <a:pt x="2535038" y="383453"/>
                  <a:pt x="2531481" y="374017"/>
                  <a:pt x="2526319" y="366962"/>
                </a:cubicBezTo>
                <a:cubicBezTo>
                  <a:pt x="2521156" y="359906"/>
                  <a:pt x="2513154" y="354314"/>
                  <a:pt x="2502313" y="350184"/>
                </a:cubicBezTo>
                <a:cubicBezTo>
                  <a:pt x="2491472" y="346054"/>
                  <a:pt x="2478881" y="343989"/>
                  <a:pt x="2464541" y="343989"/>
                </a:cubicBezTo>
                <a:close/>
                <a:moveTo>
                  <a:pt x="2293091" y="343989"/>
                </a:moveTo>
                <a:cubicBezTo>
                  <a:pt x="2283569" y="343989"/>
                  <a:pt x="2274650" y="345222"/>
                  <a:pt x="2266332" y="347688"/>
                </a:cubicBezTo>
                <a:cubicBezTo>
                  <a:pt x="2258015" y="350155"/>
                  <a:pt x="2251447" y="353166"/>
                  <a:pt x="2246629" y="356723"/>
                </a:cubicBezTo>
                <a:cubicBezTo>
                  <a:pt x="2240205" y="361312"/>
                  <a:pt x="2235128" y="367076"/>
                  <a:pt x="2231400" y="374017"/>
                </a:cubicBezTo>
                <a:cubicBezTo>
                  <a:pt x="2227671" y="380958"/>
                  <a:pt x="2225807" y="388501"/>
                  <a:pt x="2225807" y="396646"/>
                </a:cubicBezTo>
                <a:cubicBezTo>
                  <a:pt x="2225807" y="405594"/>
                  <a:pt x="2228073" y="413768"/>
                  <a:pt x="2232604" y="421168"/>
                </a:cubicBezTo>
                <a:cubicBezTo>
                  <a:pt x="2237136" y="428567"/>
                  <a:pt x="2243789" y="434361"/>
                  <a:pt x="2252566" y="438548"/>
                </a:cubicBezTo>
                <a:cubicBezTo>
                  <a:pt x="2261342" y="442735"/>
                  <a:pt x="2277088" y="447697"/>
                  <a:pt x="2299802" y="453433"/>
                </a:cubicBezTo>
                <a:cubicBezTo>
                  <a:pt x="2316666" y="457678"/>
                  <a:pt x="2327221" y="461177"/>
                  <a:pt x="2331466" y="463930"/>
                </a:cubicBezTo>
                <a:cubicBezTo>
                  <a:pt x="2337546" y="467945"/>
                  <a:pt x="2340586" y="473452"/>
                  <a:pt x="2340586" y="480450"/>
                </a:cubicBezTo>
                <a:cubicBezTo>
                  <a:pt x="2340586" y="488251"/>
                  <a:pt x="2337144" y="495048"/>
                  <a:pt x="2330261" y="500842"/>
                </a:cubicBezTo>
                <a:cubicBezTo>
                  <a:pt x="2323378" y="506635"/>
                  <a:pt x="2312823" y="509532"/>
                  <a:pt x="2298598" y="509532"/>
                </a:cubicBezTo>
                <a:cubicBezTo>
                  <a:pt x="2284487" y="509532"/>
                  <a:pt x="2273502" y="506262"/>
                  <a:pt x="2265644" y="499723"/>
                </a:cubicBezTo>
                <a:cubicBezTo>
                  <a:pt x="2257786" y="493184"/>
                  <a:pt x="2252996" y="483777"/>
                  <a:pt x="2251275" y="471502"/>
                </a:cubicBezTo>
                <a:lnTo>
                  <a:pt x="2220644" y="476320"/>
                </a:lnTo>
                <a:cubicBezTo>
                  <a:pt x="2224086" y="495708"/>
                  <a:pt x="2232031" y="510335"/>
                  <a:pt x="2244478" y="520201"/>
                </a:cubicBezTo>
                <a:cubicBezTo>
                  <a:pt x="2256925" y="530067"/>
                  <a:pt x="2275023" y="535000"/>
                  <a:pt x="2298770" y="535000"/>
                </a:cubicBezTo>
                <a:cubicBezTo>
                  <a:pt x="2313110" y="535000"/>
                  <a:pt x="2325959" y="532505"/>
                  <a:pt x="2337316" y="527515"/>
                </a:cubicBezTo>
                <a:cubicBezTo>
                  <a:pt x="2348674" y="522524"/>
                  <a:pt x="2357364" y="515469"/>
                  <a:pt x="2363387" y="506348"/>
                </a:cubicBezTo>
                <a:cubicBezTo>
                  <a:pt x="2369410" y="497228"/>
                  <a:pt x="2372421" y="487505"/>
                  <a:pt x="2372421" y="477180"/>
                </a:cubicBezTo>
                <a:cubicBezTo>
                  <a:pt x="2372421" y="466626"/>
                  <a:pt x="2369955" y="457793"/>
                  <a:pt x="2365022" y="450680"/>
                </a:cubicBezTo>
                <a:cubicBezTo>
                  <a:pt x="2360089" y="443567"/>
                  <a:pt x="2353291" y="438146"/>
                  <a:pt x="2344630" y="434418"/>
                </a:cubicBezTo>
                <a:cubicBezTo>
                  <a:pt x="2335969" y="430690"/>
                  <a:pt x="2320682" y="425900"/>
                  <a:pt x="2298770" y="420049"/>
                </a:cubicBezTo>
                <a:cubicBezTo>
                  <a:pt x="2283627" y="415919"/>
                  <a:pt x="2274506" y="413281"/>
                  <a:pt x="2271409" y="412133"/>
                </a:cubicBezTo>
                <a:cubicBezTo>
                  <a:pt x="2266017" y="409954"/>
                  <a:pt x="2262059" y="407200"/>
                  <a:pt x="2259535" y="403873"/>
                </a:cubicBezTo>
                <a:cubicBezTo>
                  <a:pt x="2257011" y="400661"/>
                  <a:pt x="2255749" y="397047"/>
                  <a:pt x="2255749" y="393032"/>
                </a:cubicBezTo>
                <a:cubicBezTo>
                  <a:pt x="2255749" y="386722"/>
                  <a:pt x="2258789" y="381216"/>
                  <a:pt x="2264870" y="376512"/>
                </a:cubicBezTo>
                <a:cubicBezTo>
                  <a:pt x="2270950" y="371809"/>
                  <a:pt x="2281103" y="369457"/>
                  <a:pt x="2295328" y="369457"/>
                </a:cubicBezTo>
                <a:cubicBezTo>
                  <a:pt x="2307374" y="369457"/>
                  <a:pt x="2316695" y="372095"/>
                  <a:pt x="2323292" y="377373"/>
                </a:cubicBezTo>
                <a:cubicBezTo>
                  <a:pt x="2329888" y="382650"/>
                  <a:pt x="2333875" y="389992"/>
                  <a:pt x="2335251" y="399399"/>
                </a:cubicBezTo>
                <a:lnTo>
                  <a:pt x="2365538" y="395269"/>
                </a:lnTo>
                <a:cubicBezTo>
                  <a:pt x="2363588" y="383453"/>
                  <a:pt x="2360031" y="374017"/>
                  <a:pt x="2354869" y="366962"/>
                </a:cubicBezTo>
                <a:cubicBezTo>
                  <a:pt x="2349706" y="359906"/>
                  <a:pt x="2341704" y="354314"/>
                  <a:pt x="2330863" y="350184"/>
                </a:cubicBezTo>
                <a:cubicBezTo>
                  <a:pt x="2320022" y="346054"/>
                  <a:pt x="2307431" y="343989"/>
                  <a:pt x="2293091" y="343989"/>
                </a:cubicBezTo>
                <a:close/>
                <a:moveTo>
                  <a:pt x="2117562" y="343989"/>
                </a:moveTo>
                <a:cubicBezTo>
                  <a:pt x="2092323" y="343989"/>
                  <a:pt x="2071788" y="352478"/>
                  <a:pt x="2055957" y="369457"/>
                </a:cubicBezTo>
                <a:cubicBezTo>
                  <a:pt x="2040125" y="386436"/>
                  <a:pt x="2032209" y="410298"/>
                  <a:pt x="2032209" y="441043"/>
                </a:cubicBezTo>
                <a:cubicBezTo>
                  <a:pt x="2032209" y="470756"/>
                  <a:pt x="2040039" y="493844"/>
                  <a:pt x="2055699" y="510306"/>
                </a:cubicBezTo>
                <a:cubicBezTo>
                  <a:pt x="2071358" y="526769"/>
                  <a:pt x="2092553" y="535000"/>
                  <a:pt x="2119283" y="535000"/>
                </a:cubicBezTo>
                <a:cubicBezTo>
                  <a:pt x="2140507" y="535000"/>
                  <a:pt x="2157944" y="529838"/>
                  <a:pt x="2171596" y="519513"/>
                </a:cubicBezTo>
                <a:cubicBezTo>
                  <a:pt x="2185248" y="509188"/>
                  <a:pt x="2194598" y="494676"/>
                  <a:pt x="2199646" y="475976"/>
                </a:cubicBezTo>
                <a:lnTo>
                  <a:pt x="2167638" y="472018"/>
                </a:lnTo>
                <a:cubicBezTo>
                  <a:pt x="2162935" y="485096"/>
                  <a:pt x="2156568" y="494618"/>
                  <a:pt x="2148537" y="500584"/>
                </a:cubicBezTo>
                <a:cubicBezTo>
                  <a:pt x="2140507" y="506549"/>
                  <a:pt x="2130813" y="509532"/>
                  <a:pt x="2119455" y="509532"/>
                </a:cubicBezTo>
                <a:cubicBezTo>
                  <a:pt x="2104197" y="509532"/>
                  <a:pt x="2091463" y="504197"/>
                  <a:pt x="2081253" y="493528"/>
                </a:cubicBezTo>
                <a:cubicBezTo>
                  <a:pt x="2071043" y="482859"/>
                  <a:pt x="2065364" y="467486"/>
                  <a:pt x="2064217" y="447410"/>
                </a:cubicBezTo>
                <a:lnTo>
                  <a:pt x="2200506" y="447410"/>
                </a:lnTo>
                <a:cubicBezTo>
                  <a:pt x="2200621" y="443739"/>
                  <a:pt x="2200678" y="440986"/>
                  <a:pt x="2200678" y="439150"/>
                </a:cubicBezTo>
                <a:cubicBezTo>
                  <a:pt x="2200678" y="408978"/>
                  <a:pt x="2192934" y="385575"/>
                  <a:pt x="2177447" y="368941"/>
                </a:cubicBezTo>
                <a:cubicBezTo>
                  <a:pt x="2161960" y="352306"/>
                  <a:pt x="2141998" y="343989"/>
                  <a:pt x="2117562" y="343989"/>
                </a:cubicBezTo>
                <a:close/>
                <a:moveTo>
                  <a:pt x="1928551" y="343989"/>
                </a:moveTo>
                <a:cubicBezTo>
                  <a:pt x="1903197" y="343989"/>
                  <a:pt x="1883809" y="354027"/>
                  <a:pt x="1870387" y="374103"/>
                </a:cubicBezTo>
                <a:lnTo>
                  <a:pt x="1870387" y="348119"/>
                </a:lnTo>
                <a:lnTo>
                  <a:pt x="1842509" y="348119"/>
                </a:lnTo>
                <a:lnTo>
                  <a:pt x="1842509" y="530870"/>
                </a:lnTo>
                <a:lnTo>
                  <a:pt x="1873484" y="530870"/>
                </a:lnTo>
                <a:lnTo>
                  <a:pt x="1873484" y="431062"/>
                </a:lnTo>
                <a:cubicBezTo>
                  <a:pt x="1873484" y="407659"/>
                  <a:pt x="1878274" y="391770"/>
                  <a:pt x="1887853" y="383396"/>
                </a:cubicBezTo>
                <a:cubicBezTo>
                  <a:pt x="1897432" y="375021"/>
                  <a:pt x="1908818" y="370833"/>
                  <a:pt x="1922011" y="370833"/>
                </a:cubicBezTo>
                <a:cubicBezTo>
                  <a:pt x="1930271" y="370833"/>
                  <a:pt x="1937470" y="372698"/>
                  <a:pt x="1943608" y="376426"/>
                </a:cubicBezTo>
                <a:cubicBezTo>
                  <a:pt x="1949745" y="380155"/>
                  <a:pt x="1954019" y="385145"/>
                  <a:pt x="1956428" y="391397"/>
                </a:cubicBezTo>
                <a:cubicBezTo>
                  <a:pt x="1958837" y="397650"/>
                  <a:pt x="1960042" y="407086"/>
                  <a:pt x="1960042" y="419705"/>
                </a:cubicBezTo>
                <a:lnTo>
                  <a:pt x="1960042" y="530870"/>
                </a:lnTo>
                <a:lnTo>
                  <a:pt x="1991016" y="530870"/>
                </a:lnTo>
                <a:lnTo>
                  <a:pt x="1991016" y="418500"/>
                </a:lnTo>
                <a:cubicBezTo>
                  <a:pt x="1991016" y="404160"/>
                  <a:pt x="1990443" y="394122"/>
                  <a:pt x="1989296" y="388386"/>
                </a:cubicBezTo>
                <a:cubicBezTo>
                  <a:pt x="1987460" y="379552"/>
                  <a:pt x="1984248" y="371923"/>
                  <a:pt x="1979659" y="365499"/>
                </a:cubicBezTo>
                <a:cubicBezTo>
                  <a:pt x="1975070" y="359075"/>
                  <a:pt x="1968158" y="353883"/>
                  <a:pt x="1958923" y="349925"/>
                </a:cubicBezTo>
                <a:cubicBezTo>
                  <a:pt x="1949688" y="345968"/>
                  <a:pt x="1939564" y="343989"/>
                  <a:pt x="1928551" y="343989"/>
                </a:cubicBezTo>
                <a:close/>
                <a:moveTo>
                  <a:pt x="1664441" y="343989"/>
                </a:moveTo>
                <a:cubicBezTo>
                  <a:pt x="1654919" y="343989"/>
                  <a:pt x="1646000" y="345222"/>
                  <a:pt x="1637682" y="347688"/>
                </a:cubicBezTo>
                <a:cubicBezTo>
                  <a:pt x="1629365" y="350155"/>
                  <a:pt x="1622797" y="353166"/>
                  <a:pt x="1617979" y="356723"/>
                </a:cubicBezTo>
                <a:cubicBezTo>
                  <a:pt x="1611554" y="361312"/>
                  <a:pt x="1606478" y="367076"/>
                  <a:pt x="1602750" y="374017"/>
                </a:cubicBezTo>
                <a:cubicBezTo>
                  <a:pt x="1599021" y="380958"/>
                  <a:pt x="1597157" y="388501"/>
                  <a:pt x="1597157" y="396646"/>
                </a:cubicBezTo>
                <a:cubicBezTo>
                  <a:pt x="1597157" y="405594"/>
                  <a:pt x="1599423" y="413768"/>
                  <a:pt x="1603954" y="421168"/>
                </a:cubicBezTo>
                <a:cubicBezTo>
                  <a:pt x="1608486" y="428567"/>
                  <a:pt x="1615139" y="434361"/>
                  <a:pt x="1623916" y="438548"/>
                </a:cubicBezTo>
                <a:cubicBezTo>
                  <a:pt x="1632692" y="442735"/>
                  <a:pt x="1648437" y="447697"/>
                  <a:pt x="1671152" y="453433"/>
                </a:cubicBezTo>
                <a:cubicBezTo>
                  <a:pt x="1688016" y="457678"/>
                  <a:pt x="1698571" y="461177"/>
                  <a:pt x="1702816" y="463930"/>
                </a:cubicBezTo>
                <a:cubicBezTo>
                  <a:pt x="1708896" y="467945"/>
                  <a:pt x="1711936" y="473452"/>
                  <a:pt x="1711936" y="480450"/>
                </a:cubicBezTo>
                <a:cubicBezTo>
                  <a:pt x="1711936" y="488251"/>
                  <a:pt x="1708494" y="495048"/>
                  <a:pt x="1701611" y="500842"/>
                </a:cubicBezTo>
                <a:cubicBezTo>
                  <a:pt x="1694728" y="506635"/>
                  <a:pt x="1684173" y="509532"/>
                  <a:pt x="1669948" y="509532"/>
                </a:cubicBezTo>
                <a:cubicBezTo>
                  <a:pt x="1655837" y="509532"/>
                  <a:pt x="1644852" y="506262"/>
                  <a:pt x="1636994" y="499723"/>
                </a:cubicBezTo>
                <a:cubicBezTo>
                  <a:pt x="1629136" y="493184"/>
                  <a:pt x="1624346" y="483777"/>
                  <a:pt x="1622625" y="471502"/>
                </a:cubicBezTo>
                <a:lnTo>
                  <a:pt x="1591994" y="476320"/>
                </a:lnTo>
                <a:cubicBezTo>
                  <a:pt x="1595436" y="495708"/>
                  <a:pt x="1603380" y="510335"/>
                  <a:pt x="1615828" y="520201"/>
                </a:cubicBezTo>
                <a:cubicBezTo>
                  <a:pt x="1628275" y="530067"/>
                  <a:pt x="1646372" y="535000"/>
                  <a:pt x="1670120" y="535000"/>
                </a:cubicBezTo>
                <a:cubicBezTo>
                  <a:pt x="1684460" y="535000"/>
                  <a:pt x="1697309" y="532505"/>
                  <a:pt x="1708666" y="527515"/>
                </a:cubicBezTo>
                <a:cubicBezTo>
                  <a:pt x="1720024" y="522524"/>
                  <a:pt x="1728714" y="515469"/>
                  <a:pt x="1734737" y="506348"/>
                </a:cubicBezTo>
                <a:cubicBezTo>
                  <a:pt x="1740760" y="497228"/>
                  <a:pt x="1743771" y="487505"/>
                  <a:pt x="1743771" y="477180"/>
                </a:cubicBezTo>
                <a:cubicBezTo>
                  <a:pt x="1743771" y="466626"/>
                  <a:pt x="1741305" y="457793"/>
                  <a:pt x="1736372" y="450680"/>
                </a:cubicBezTo>
                <a:cubicBezTo>
                  <a:pt x="1731439" y="443567"/>
                  <a:pt x="1724641" y="438146"/>
                  <a:pt x="1715980" y="434418"/>
                </a:cubicBezTo>
                <a:cubicBezTo>
                  <a:pt x="1707318" y="430690"/>
                  <a:pt x="1692032" y="425900"/>
                  <a:pt x="1670120" y="420049"/>
                </a:cubicBezTo>
                <a:cubicBezTo>
                  <a:pt x="1654977" y="415919"/>
                  <a:pt x="1645856" y="413281"/>
                  <a:pt x="1642759" y="412133"/>
                </a:cubicBezTo>
                <a:cubicBezTo>
                  <a:pt x="1637367" y="409954"/>
                  <a:pt x="1633409" y="407200"/>
                  <a:pt x="1630885" y="403873"/>
                </a:cubicBezTo>
                <a:cubicBezTo>
                  <a:pt x="1628361" y="400661"/>
                  <a:pt x="1627099" y="397047"/>
                  <a:pt x="1627099" y="393032"/>
                </a:cubicBezTo>
                <a:cubicBezTo>
                  <a:pt x="1627099" y="386722"/>
                  <a:pt x="1630139" y="381216"/>
                  <a:pt x="1636220" y="376512"/>
                </a:cubicBezTo>
                <a:cubicBezTo>
                  <a:pt x="1642300" y="371809"/>
                  <a:pt x="1652453" y="369457"/>
                  <a:pt x="1666678" y="369457"/>
                </a:cubicBezTo>
                <a:cubicBezTo>
                  <a:pt x="1678724" y="369457"/>
                  <a:pt x="1688045" y="372095"/>
                  <a:pt x="1694642" y="377373"/>
                </a:cubicBezTo>
                <a:cubicBezTo>
                  <a:pt x="1701238" y="382650"/>
                  <a:pt x="1705225" y="389992"/>
                  <a:pt x="1706601" y="399399"/>
                </a:cubicBezTo>
                <a:lnTo>
                  <a:pt x="1736888" y="395269"/>
                </a:lnTo>
                <a:cubicBezTo>
                  <a:pt x="1734938" y="383453"/>
                  <a:pt x="1731381" y="374017"/>
                  <a:pt x="1726219" y="366962"/>
                </a:cubicBezTo>
                <a:cubicBezTo>
                  <a:pt x="1721056" y="359906"/>
                  <a:pt x="1713054" y="354314"/>
                  <a:pt x="1702213" y="350184"/>
                </a:cubicBezTo>
                <a:cubicBezTo>
                  <a:pt x="1691372" y="346054"/>
                  <a:pt x="1678781" y="343989"/>
                  <a:pt x="1664441" y="343989"/>
                </a:cubicBezTo>
                <a:close/>
                <a:moveTo>
                  <a:pt x="1202200" y="308368"/>
                </a:moveTo>
                <a:lnTo>
                  <a:pt x="1252620" y="308368"/>
                </a:lnTo>
                <a:cubicBezTo>
                  <a:pt x="1270746" y="308368"/>
                  <a:pt x="1283537" y="309543"/>
                  <a:pt x="1290994" y="311895"/>
                </a:cubicBezTo>
                <a:cubicBezTo>
                  <a:pt x="1298451" y="314247"/>
                  <a:pt x="1304187" y="318606"/>
                  <a:pt x="1308202" y="324974"/>
                </a:cubicBezTo>
                <a:cubicBezTo>
                  <a:pt x="1312218" y="331341"/>
                  <a:pt x="1314225" y="338711"/>
                  <a:pt x="1314225" y="347086"/>
                </a:cubicBezTo>
                <a:cubicBezTo>
                  <a:pt x="1314225" y="355920"/>
                  <a:pt x="1312074" y="363262"/>
                  <a:pt x="1307772" y="369113"/>
                </a:cubicBezTo>
                <a:cubicBezTo>
                  <a:pt x="1303470" y="374963"/>
                  <a:pt x="1297074" y="379151"/>
                  <a:pt x="1288585" y="381675"/>
                </a:cubicBezTo>
                <a:cubicBezTo>
                  <a:pt x="1282161" y="383625"/>
                  <a:pt x="1271549" y="384600"/>
                  <a:pt x="1256750" y="384600"/>
                </a:cubicBezTo>
                <a:lnTo>
                  <a:pt x="1202200" y="384600"/>
                </a:lnTo>
                <a:close/>
                <a:moveTo>
                  <a:pt x="3309531" y="278597"/>
                </a:moveTo>
                <a:lnTo>
                  <a:pt x="3309531" y="314218"/>
                </a:lnTo>
                <a:lnTo>
                  <a:pt x="3340506" y="314218"/>
                </a:lnTo>
                <a:lnTo>
                  <a:pt x="3340506" y="278597"/>
                </a:lnTo>
                <a:close/>
                <a:moveTo>
                  <a:pt x="2711866" y="278597"/>
                </a:moveTo>
                <a:lnTo>
                  <a:pt x="2711866" y="530870"/>
                </a:lnTo>
                <a:lnTo>
                  <a:pt x="2869493" y="530870"/>
                </a:lnTo>
                <a:lnTo>
                  <a:pt x="2869493" y="501100"/>
                </a:lnTo>
                <a:lnTo>
                  <a:pt x="2745250" y="501100"/>
                </a:lnTo>
                <a:lnTo>
                  <a:pt x="2745250" y="278597"/>
                </a:lnTo>
                <a:close/>
                <a:moveTo>
                  <a:pt x="1776006" y="278597"/>
                </a:moveTo>
                <a:lnTo>
                  <a:pt x="1776006" y="314218"/>
                </a:lnTo>
                <a:lnTo>
                  <a:pt x="1806981" y="314218"/>
                </a:lnTo>
                <a:lnTo>
                  <a:pt x="1806981" y="278597"/>
                </a:lnTo>
                <a:close/>
                <a:moveTo>
                  <a:pt x="1168816" y="278597"/>
                </a:moveTo>
                <a:lnTo>
                  <a:pt x="1168816" y="530870"/>
                </a:lnTo>
                <a:lnTo>
                  <a:pt x="1265010" y="530870"/>
                </a:lnTo>
                <a:cubicBezTo>
                  <a:pt x="1281071" y="530870"/>
                  <a:pt x="1294637" y="529465"/>
                  <a:pt x="1305707" y="526654"/>
                </a:cubicBezTo>
                <a:cubicBezTo>
                  <a:pt x="1316778" y="523844"/>
                  <a:pt x="1325984" y="519685"/>
                  <a:pt x="1333326" y="514178"/>
                </a:cubicBezTo>
                <a:cubicBezTo>
                  <a:pt x="1340669" y="508672"/>
                  <a:pt x="1346835" y="500842"/>
                  <a:pt x="1351825" y="490689"/>
                </a:cubicBezTo>
                <a:cubicBezTo>
                  <a:pt x="1356816" y="480536"/>
                  <a:pt x="1359311" y="469551"/>
                  <a:pt x="1359311" y="457735"/>
                </a:cubicBezTo>
                <a:cubicBezTo>
                  <a:pt x="1359311" y="443051"/>
                  <a:pt x="1355210" y="430317"/>
                  <a:pt x="1347007" y="419533"/>
                </a:cubicBezTo>
                <a:cubicBezTo>
                  <a:pt x="1338804" y="408749"/>
                  <a:pt x="1327074" y="401120"/>
                  <a:pt x="1311816" y="396646"/>
                </a:cubicBezTo>
                <a:cubicBezTo>
                  <a:pt x="1323632" y="390795"/>
                  <a:pt x="1332466" y="383109"/>
                  <a:pt x="1338317" y="373587"/>
                </a:cubicBezTo>
                <a:cubicBezTo>
                  <a:pt x="1344168" y="364065"/>
                  <a:pt x="1347093" y="353912"/>
                  <a:pt x="1347093" y="343128"/>
                </a:cubicBezTo>
                <a:cubicBezTo>
                  <a:pt x="1347093" y="331541"/>
                  <a:pt x="1343795" y="320442"/>
                  <a:pt x="1337198" y="309830"/>
                </a:cubicBezTo>
                <a:cubicBezTo>
                  <a:pt x="1330602" y="299218"/>
                  <a:pt x="1321481" y="291360"/>
                  <a:pt x="1309837" y="286255"/>
                </a:cubicBezTo>
                <a:cubicBezTo>
                  <a:pt x="1298193" y="281150"/>
                  <a:pt x="1282734" y="278597"/>
                  <a:pt x="1263461" y="278597"/>
                </a:cubicBezTo>
                <a:close/>
                <a:moveTo>
                  <a:pt x="0" y="0"/>
                </a:moveTo>
                <a:lnTo>
                  <a:pt x="5152073" y="0"/>
                </a:lnTo>
                <a:lnTo>
                  <a:pt x="5227320" y="0"/>
                </a:lnTo>
                <a:lnTo>
                  <a:pt x="5227320" y="7909"/>
                </a:lnTo>
                <a:lnTo>
                  <a:pt x="5228666" y="8050"/>
                </a:lnTo>
                <a:cubicBezTo>
                  <a:pt x="5401848" y="44998"/>
                  <a:pt x="5532121" y="204758"/>
                  <a:pt x="5532121" y="396240"/>
                </a:cubicBezTo>
                <a:cubicBezTo>
                  <a:pt x="5532121" y="587723"/>
                  <a:pt x="5401848" y="747482"/>
                  <a:pt x="5228666" y="784430"/>
                </a:cubicBezTo>
                <a:lnTo>
                  <a:pt x="5227320" y="784571"/>
                </a:lnTo>
                <a:lnTo>
                  <a:pt x="5227320" y="807720"/>
                </a:lnTo>
                <a:lnTo>
                  <a:pt x="0" y="807720"/>
                </a:ln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
        <p:nvSpPr>
          <p:cNvPr id="53" name="Freeform 52"/>
          <p:cNvSpPr/>
          <p:nvPr/>
        </p:nvSpPr>
        <p:spPr>
          <a:xfrm>
            <a:off x="-1" y="5965113"/>
            <a:ext cx="5532121" cy="807720"/>
          </a:xfrm>
          <a:custGeom>
            <a:avLst/>
            <a:gdLst/>
            <a:ahLst/>
            <a:cxnLst/>
            <a:rect l="l" t="t" r="r" b="b"/>
            <a:pathLst>
              <a:path w="5532121" h="807720">
                <a:moveTo>
                  <a:pt x="2235404" y="439150"/>
                </a:moveTo>
                <a:lnTo>
                  <a:pt x="2235404" y="450508"/>
                </a:lnTo>
                <a:cubicBezTo>
                  <a:pt x="2235404" y="464160"/>
                  <a:pt x="2233741" y="474485"/>
                  <a:pt x="2230414" y="481483"/>
                </a:cubicBezTo>
                <a:cubicBezTo>
                  <a:pt x="2226054" y="490546"/>
                  <a:pt x="2219229" y="497687"/>
                  <a:pt x="2209936" y="502907"/>
                </a:cubicBezTo>
                <a:cubicBezTo>
                  <a:pt x="2200644" y="508127"/>
                  <a:pt x="2190032" y="510737"/>
                  <a:pt x="2178101" y="510737"/>
                </a:cubicBezTo>
                <a:cubicBezTo>
                  <a:pt x="2166055" y="510737"/>
                  <a:pt x="2156906" y="507983"/>
                  <a:pt x="2150654" y="502477"/>
                </a:cubicBezTo>
                <a:cubicBezTo>
                  <a:pt x="2144401" y="496970"/>
                  <a:pt x="2141275" y="490087"/>
                  <a:pt x="2141275" y="481827"/>
                </a:cubicBezTo>
                <a:cubicBezTo>
                  <a:pt x="2141275" y="476435"/>
                  <a:pt x="2142709" y="471530"/>
                  <a:pt x="2145577" y="467114"/>
                </a:cubicBezTo>
                <a:cubicBezTo>
                  <a:pt x="2148445" y="462697"/>
                  <a:pt x="2152518" y="459341"/>
                  <a:pt x="2157795" y="457047"/>
                </a:cubicBezTo>
                <a:cubicBezTo>
                  <a:pt x="2163072" y="454752"/>
                  <a:pt x="2172078" y="452687"/>
                  <a:pt x="2184812" y="450852"/>
                </a:cubicBezTo>
                <a:cubicBezTo>
                  <a:pt x="2207298" y="447640"/>
                  <a:pt x="2224162" y="443739"/>
                  <a:pt x="2235404" y="439150"/>
                </a:cubicBezTo>
                <a:close/>
                <a:moveTo>
                  <a:pt x="3759879" y="369629"/>
                </a:moveTo>
                <a:cubicBezTo>
                  <a:pt x="3773875" y="369629"/>
                  <a:pt x="3785834" y="375308"/>
                  <a:pt x="3795758" y="386665"/>
                </a:cubicBezTo>
                <a:cubicBezTo>
                  <a:pt x="3805681" y="398023"/>
                  <a:pt x="3810643" y="414887"/>
                  <a:pt x="3810643" y="437257"/>
                </a:cubicBezTo>
                <a:cubicBezTo>
                  <a:pt x="3810643" y="460661"/>
                  <a:pt x="3805825" y="477840"/>
                  <a:pt x="3796188" y="488796"/>
                </a:cubicBezTo>
                <a:cubicBezTo>
                  <a:pt x="3786551" y="499752"/>
                  <a:pt x="3774620" y="505230"/>
                  <a:pt x="3760395" y="505230"/>
                </a:cubicBezTo>
                <a:cubicBezTo>
                  <a:pt x="3746055" y="505230"/>
                  <a:pt x="3734124" y="499723"/>
                  <a:pt x="3724602" y="488710"/>
                </a:cubicBezTo>
                <a:cubicBezTo>
                  <a:pt x="3715080" y="477697"/>
                  <a:pt x="3710319" y="460202"/>
                  <a:pt x="3710319" y="436225"/>
                </a:cubicBezTo>
                <a:cubicBezTo>
                  <a:pt x="3710319" y="414198"/>
                  <a:pt x="3715137" y="397592"/>
                  <a:pt x="3724774" y="386407"/>
                </a:cubicBezTo>
                <a:cubicBezTo>
                  <a:pt x="3734410" y="375222"/>
                  <a:pt x="3746112" y="369629"/>
                  <a:pt x="3759879" y="369629"/>
                </a:cubicBezTo>
                <a:close/>
                <a:moveTo>
                  <a:pt x="2545325" y="369629"/>
                </a:moveTo>
                <a:cubicBezTo>
                  <a:pt x="2560583" y="369629"/>
                  <a:pt x="2573346" y="375451"/>
                  <a:pt x="2583613" y="387095"/>
                </a:cubicBezTo>
                <a:cubicBezTo>
                  <a:pt x="2593881" y="398740"/>
                  <a:pt x="2599015" y="415862"/>
                  <a:pt x="2599015" y="438462"/>
                </a:cubicBezTo>
                <a:cubicBezTo>
                  <a:pt x="2599015" y="462439"/>
                  <a:pt x="2593910" y="480278"/>
                  <a:pt x="2583699" y="491980"/>
                </a:cubicBezTo>
                <a:cubicBezTo>
                  <a:pt x="2573489" y="503681"/>
                  <a:pt x="2560698" y="509532"/>
                  <a:pt x="2545325" y="509532"/>
                </a:cubicBezTo>
                <a:cubicBezTo>
                  <a:pt x="2529838" y="509532"/>
                  <a:pt x="2516989" y="503710"/>
                  <a:pt x="2506778" y="492066"/>
                </a:cubicBezTo>
                <a:cubicBezTo>
                  <a:pt x="2496568" y="480421"/>
                  <a:pt x="2491463" y="462898"/>
                  <a:pt x="2491463" y="439494"/>
                </a:cubicBezTo>
                <a:cubicBezTo>
                  <a:pt x="2491463" y="416091"/>
                  <a:pt x="2496568" y="398596"/>
                  <a:pt x="2506778" y="387009"/>
                </a:cubicBezTo>
                <a:cubicBezTo>
                  <a:pt x="2516989" y="375422"/>
                  <a:pt x="2529838" y="369629"/>
                  <a:pt x="2545325" y="369629"/>
                </a:cubicBezTo>
                <a:close/>
                <a:moveTo>
                  <a:pt x="3337104" y="369457"/>
                </a:moveTo>
                <a:cubicBezTo>
                  <a:pt x="3352821" y="369457"/>
                  <a:pt x="3365613" y="375422"/>
                  <a:pt x="3375479" y="387353"/>
                </a:cubicBezTo>
                <a:cubicBezTo>
                  <a:pt x="3381903" y="395040"/>
                  <a:pt x="3385804" y="406569"/>
                  <a:pt x="3387180" y="421942"/>
                </a:cubicBezTo>
                <a:lnTo>
                  <a:pt x="3285136" y="421942"/>
                </a:lnTo>
                <a:cubicBezTo>
                  <a:pt x="3286168" y="405996"/>
                  <a:pt x="3291531" y="393262"/>
                  <a:pt x="3301225" y="383740"/>
                </a:cubicBezTo>
                <a:cubicBezTo>
                  <a:pt x="3310919" y="374218"/>
                  <a:pt x="3322879" y="369457"/>
                  <a:pt x="3337104" y="369457"/>
                </a:cubicBezTo>
                <a:close/>
                <a:moveTo>
                  <a:pt x="1682680" y="368252"/>
                </a:moveTo>
                <a:cubicBezTo>
                  <a:pt x="1695988" y="368252"/>
                  <a:pt x="1707431" y="374046"/>
                  <a:pt x="1717010" y="385633"/>
                </a:cubicBezTo>
                <a:cubicBezTo>
                  <a:pt x="1726590" y="397219"/>
                  <a:pt x="1731379" y="414657"/>
                  <a:pt x="1731379" y="437946"/>
                </a:cubicBezTo>
                <a:cubicBezTo>
                  <a:pt x="1731379" y="462381"/>
                  <a:pt x="1726475" y="480421"/>
                  <a:pt x="1716666" y="492066"/>
                </a:cubicBezTo>
                <a:cubicBezTo>
                  <a:pt x="1706857" y="503710"/>
                  <a:pt x="1695070" y="509532"/>
                  <a:pt x="1681303" y="509532"/>
                </a:cubicBezTo>
                <a:cubicBezTo>
                  <a:pt x="1667766" y="509532"/>
                  <a:pt x="1656236" y="503911"/>
                  <a:pt x="1646715" y="492668"/>
                </a:cubicBezTo>
                <a:cubicBezTo>
                  <a:pt x="1637193" y="481425"/>
                  <a:pt x="1632432" y="464045"/>
                  <a:pt x="1632432" y="440527"/>
                </a:cubicBezTo>
                <a:cubicBezTo>
                  <a:pt x="1632432" y="417009"/>
                  <a:pt x="1637508" y="399084"/>
                  <a:pt x="1647661" y="386751"/>
                </a:cubicBezTo>
                <a:cubicBezTo>
                  <a:pt x="1657814" y="374419"/>
                  <a:pt x="1669487" y="368252"/>
                  <a:pt x="1682680" y="368252"/>
                </a:cubicBezTo>
                <a:close/>
                <a:moveTo>
                  <a:pt x="1482655" y="368252"/>
                </a:moveTo>
                <a:cubicBezTo>
                  <a:pt x="1495963" y="368252"/>
                  <a:pt x="1507406" y="374046"/>
                  <a:pt x="1516985" y="385633"/>
                </a:cubicBezTo>
                <a:cubicBezTo>
                  <a:pt x="1526565" y="397219"/>
                  <a:pt x="1531354" y="414657"/>
                  <a:pt x="1531354" y="437946"/>
                </a:cubicBezTo>
                <a:cubicBezTo>
                  <a:pt x="1531354" y="462381"/>
                  <a:pt x="1526450" y="480421"/>
                  <a:pt x="1516641" y="492066"/>
                </a:cubicBezTo>
                <a:cubicBezTo>
                  <a:pt x="1506832" y="503710"/>
                  <a:pt x="1495045" y="509532"/>
                  <a:pt x="1481278" y="509532"/>
                </a:cubicBezTo>
                <a:cubicBezTo>
                  <a:pt x="1467741" y="509532"/>
                  <a:pt x="1456212" y="503911"/>
                  <a:pt x="1446690" y="492668"/>
                </a:cubicBezTo>
                <a:cubicBezTo>
                  <a:pt x="1437168" y="481425"/>
                  <a:pt x="1432407" y="464045"/>
                  <a:pt x="1432407" y="440527"/>
                </a:cubicBezTo>
                <a:cubicBezTo>
                  <a:pt x="1432407" y="417009"/>
                  <a:pt x="1437483" y="399084"/>
                  <a:pt x="1447636" y="386751"/>
                </a:cubicBezTo>
                <a:cubicBezTo>
                  <a:pt x="1457789" y="374419"/>
                  <a:pt x="1469462" y="368252"/>
                  <a:pt x="1482655" y="368252"/>
                </a:cubicBezTo>
                <a:close/>
                <a:moveTo>
                  <a:pt x="3623854" y="348119"/>
                </a:moveTo>
                <a:lnTo>
                  <a:pt x="3623854" y="530870"/>
                </a:lnTo>
                <a:lnTo>
                  <a:pt x="3654829" y="530870"/>
                </a:lnTo>
                <a:lnTo>
                  <a:pt x="3654829" y="348119"/>
                </a:lnTo>
                <a:close/>
                <a:moveTo>
                  <a:pt x="2404654" y="348119"/>
                </a:moveTo>
                <a:lnTo>
                  <a:pt x="2404654" y="530870"/>
                </a:lnTo>
                <a:lnTo>
                  <a:pt x="2435629" y="530870"/>
                </a:lnTo>
                <a:lnTo>
                  <a:pt x="2435629" y="348119"/>
                </a:lnTo>
                <a:close/>
                <a:moveTo>
                  <a:pt x="1871254" y="348119"/>
                </a:moveTo>
                <a:lnTo>
                  <a:pt x="1871254" y="530870"/>
                </a:lnTo>
                <a:lnTo>
                  <a:pt x="1902229" y="530870"/>
                </a:lnTo>
                <a:lnTo>
                  <a:pt x="1902229" y="348119"/>
                </a:lnTo>
                <a:close/>
                <a:moveTo>
                  <a:pt x="3976424" y="343989"/>
                </a:moveTo>
                <a:cubicBezTo>
                  <a:pt x="3951070" y="343989"/>
                  <a:pt x="3931682" y="354027"/>
                  <a:pt x="3918260" y="374103"/>
                </a:cubicBezTo>
                <a:lnTo>
                  <a:pt x="3918260" y="348119"/>
                </a:lnTo>
                <a:lnTo>
                  <a:pt x="3890382" y="348119"/>
                </a:lnTo>
                <a:lnTo>
                  <a:pt x="3890382" y="530870"/>
                </a:lnTo>
                <a:lnTo>
                  <a:pt x="3921357" y="530870"/>
                </a:lnTo>
                <a:lnTo>
                  <a:pt x="3921357" y="431062"/>
                </a:lnTo>
                <a:cubicBezTo>
                  <a:pt x="3921357" y="407659"/>
                  <a:pt x="3926147" y="391770"/>
                  <a:pt x="3935726" y="383396"/>
                </a:cubicBezTo>
                <a:cubicBezTo>
                  <a:pt x="3945305" y="375021"/>
                  <a:pt x="3956691" y="370833"/>
                  <a:pt x="3969884" y="370833"/>
                </a:cubicBezTo>
                <a:cubicBezTo>
                  <a:pt x="3978144" y="370833"/>
                  <a:pt x="3985343" y="372698"/>
                  <a:pt x="3991481" y="376426"/>
                </a:cubicBezTo>
                <a:cubicBezTo>
                  <a:pt x="3997618" y="380155"/>
                  <a:pt x="4001892" y="385145"/>
                  <a:pt x="4004301" y="391397"/>
                </a:cubicBezTo>
                <a:cubicBezTo>
                  <a:pt x="4006710" y="397650"/>
                  <a:pt x="4007915" y="407086"/>
                  <a:pt x="4007915" y="419705"/>
                </a:cubicBezTo>
                <a:lnTo>
                  <a:pt x="4007915" y="530870"/>
                </a:lnTo>
                <a:lnTo>
                  <a:pt x="4038890" y="530870"/>
                </a:lnTo>
                <a:lnTo>
                  <a:pt x="4038890" y="418500"/>
                </a:lnTo>
                <a:cubicBezTo>
                  <a:pt x="4038890" y="404160"/>
                  <a:pt x="4038316" y="394122"/>
                  <a:pt x="4037169" y="388386"/>
                </a:cubicBezTo>
                <a:cubicBezTo>
                  <a:pt x="4035333" y="379552"/>
                  <a:pt x="4032121" y="371923"/>
                  <a:pt x="4027532" y="365499"/>
                </a:cubicBezTo>
                <a:cubicBezTo>
                  <a:pt x="4022943" y="359075"/>
                  <a:pt x="4016031" y="353883"/>
                  <a:pt x="4006796" y="349925"/>
                </a:cubicBezTo>
                <a:cubicBezTo>
                  <a:pt x="3997561" y="345968"/>
                  <a:pt x="3987437" y="343989"/>
                  <a:pt x="3976424" y="343989"/>
                </a:cubicBezTo>
                <a:close/>
                <a:moveTo>
                  <a:pt x="3757642" y="343989"/>
                </a:moveTo>
                <a:cubicBezTo>
                  <a:pt x="3741466" y="343989"/>
                  <a:pt x="3727384" y="348004"/>
                  <a:pt x="3715395" y="356034"/>
                </a:cubicBezTo>
                <a:cubicBezTo>
                  <a:pt x="3703407" y="364065"/>
                  <a:pt x="3694258" y="375451"/>
                  <a:pt x="3687948" y="390193"/>
                </a:cubicBezTo>
                <a:cubicBezTo>
                  <a:pt x="3681638" y="404935"/>
                  <a:pt x="3678484" y="421024"/>
                  <a:pt x="3678484" y="438462"/>
                </a:cubicBezTo>
                <a:cubicBezTo>
                  <a:pt x="3678484" y="463815"/>
                  <a:pt x="3685367" y="485555"/>
                  <a:pt x="3699134" y="503681"/>
                </a:cubicBezTo>
                <a:cubicBezTo>
                  <a:pt x="3712900" y="521807"/>
                  <a:pt x="3732345" y="530870"/>
                  <a:pt x="3757470" y="530870"/>
                </a:cubicBezTo>
                <a:cubicBezTo>
                  <a:pt x="3777660" y="530870"/>
                  <a:pt x="3794525" y="522897"/>
                  <a:pt x="3808062" y="506951"/>
                </a:cubicBezTo>
                <a:cubicBezTo>
                  <a:pt x="3808176" y="527142"/>
                  <a:pt x="3807431" y="540392"/>
                  <a:pt x="3805825" y="546702"/>
                </a:cubicBezTo>
                <a:cubicBezTo>
                  <a:pt x="3803071" y="557027"/>
                  <a:pt x="3797794" y="565057"/>
                  <a:pt x="3789993" y="570793"/>
                </a:cubicBezTo>
                <a:cubicBezTo>
                  <a:pt x="3782192" y="576529"/>
                  <a:pt x="3771121" y="579397"/>
                  <a:pt x="3756781" y="579397"/>
                </a:cubicBezTo>
                <a:cubicBezTo>
                  <a:pt x="3743473" y="579397"/>
                  <a:pt x="3732976" y="576529"/>
                  <a:pt x="3725290" y="570793"/>
                </a:cubicBezTo>
                <a:cubicBezTo>
                  <a:pt x="3719554" y="566549"/>
                  <a:pt x="3716055" y="559780"/>
                  <a:pt x="3714793" y="550488"/>
                </a:cubicBezTo>
                <a:lnTo>
                  <a:pt x="3684679" y="546013"/>
                </a:lnTo>
                <a:cubicBezTo>
                  <a:pt x="3684220" y="565746"/>
                  <a:pt x="3690701" y="580516"/>
                  <a:pt x="3704124" y="590325"/>
                </a:cubicBezTo>
                <a:cubicBezTo>
                  <a:pt x="3717546" y="600133"/>
                  <a:pt x="3735156" y="605038"/>
                  <a:pt x="3756953" y="605038"/>
                </a:cubicBezTo>
                <a:cubicBezTo>
                  <a:pt x="3775309" y="605038"/>
                  <a:pt x="3790767" y="601596"/>
                  <a:pt x="3803329" y="594713"/>
                </a:cubicBezTo>
                <a:cubicBezTo>
                  <a:pt x="3815892" y="587830"/>
                  <a:pt x="3825069" y="578451"/>
                  <a:pt x="3830863" y="566577"/>
                </a:cubicBezTo>
                <a:cubicBezTo>
                  <a:pt x="3836656" y="554704"/>
                  <a:pt x="3839553" y="534541"/>
                  <a:pt x="3839553" y="506090"/>
                </a:cubicBezTo>
                <a:lnTo>
                  <a:pt x="3839553" y="348119"/>
                </a:lnTo>
                <a:lnTo>
                  <a:pt x="3810987" y="348119"/>
                </a:lnTo>
                <a:lnTo>
                  <a:pt x="3810987" y="370145"/>
                </a:lnTo>
                <a:cubicBezTo>
                  <a:pt x="3796991" y="352707"/>
                  <a:pt x="3779209" y="343989"/>
                  <a:pt x="3757642" y="343989"/>
                </a:cubicBezTo>
                <a:close/>
                <a:moveTo>
                  <a:pt x="3512289" y="343989"/>
                </a:moveTo>
                <a:cubicBezTo>
                  <a:pt x="3502767" y="343989"/>
                  <a:pt x="3493848" y="345222"/>
                  <a:pt x="3485530" y="347688"/>
                </a:cubicBezTo>
                <a:cubicBezTo>
                  <a:pt x="3477213" y="350155"/>
                  <a:pt x="3470645" y="353166"/>
                  <a:pt x="3465827" y="356723"/>
                </a:cubicBezTo>
                <a:cubicBezTo>
                  <a:pt x="3459403" y="361312"/>
                  <a:pt x="3454326" y="367076"/>
                  <a:pt x="3450598" y="374017"/>
                </a:cubicBezTo>
                <a:cubicBezTo>
                  <a:pt x="3446869" y="380958"/>
                  <a:pt x="3445005" y="388501"/>
                  <a:pt x="3445005" y="396646"/>
                </a:cubicBezTo>
                <a:cubicBezTo>
                  <a:pt x="3445005" y="405594"/>
                  <a:pt x="3447271" y="413768"/>
                  <a:pt x="3451802" y="421168"/>
                </a:cubicBezTo>
                <a:cubicBezTo>
                  <a:pt x="3456334" y="428567"/>
                  <a:pt x="3462987" y="434361"/>
                  <a:pt x="3471764" y="438548"/>
                </a:cubicBezTo>
                <a:cubicBezTo>
                  <a:pt x="3480540" y="442735"/>
                  <a:pt x="3496285" y="447697"/>
                  <a:pt x="3519000" y="453433"/>
                </a:cubicBezTo>
                <a:cubicBezTo>
                  <a:pt x="3535864" y="457678"/>
                  <a:pt x="3546419" y="461177"/>
                  <a:pt x="3550664" y="463930"/>
                </a:cubicBezTo>
                <a:cubicBezTo>
                  <a:pt x="3556744" y="467945"/>
                  <a:pt x="3559784" y="473452"/>
                  <a:pt x="3559784" y="480450"/>
                </a:cubicBezTo>
                <a:cubicBezTo>
                  <a:pt x="3559784" y="488251"/>
                  <a:pt x="3556342" y="495048"/>
                  <a:pt x="3549459" y="500842"/>
                </a:cubicBezTo>
                <a:cubicBezTo>
                  <a:pt x="3542576" y="506635"/>
                  <a:pt x="3532021" y="509532"/>
                  <a:pt x="3517796" y="509532"/>
                </a:cubicBezTo>
                <a:cubicBezTo>
                  <a:pt x="3503685" y="509532"/>
                  <a:pt x="3492700" y="506262"/>
                  <a:pt x="3484842" y="499723"/>
                </a:cubicBezTo>
                <a:cubicBezTo>
                  <a:pt x="3476983" y="493184"/>
                  <a:pt x="3472194" y="483777"/>
                  <a:pt x="3470473" y="471502"/>
                </a:cubicBezTo>
                <a:lnTo>
                  <a:pt x="3439842" y="476320"/>
                </a:lnTo>
                <a:cubicBezTo>
                  <a:pt x="3443284" y="495708"/>
                  <a:pt x="3451229" y="510335"/>
                  <a:pt x="3463676" y="520201"/>
                </a:cubicBezTo>
                <a:cubicBezTo>
                  <a:pt x="3476123" y="530067"/>
                  <a:pt x="3494220" y="535000"/>
                  <a:pt x="3517968" y="535000"/>
                </a:cubicBezTo>
                <a:cubicBezTo>
                  <a:pt x="3532308" y="535000"/>
                  <a:pt x="3545157" y="532505"/>
                  <a:pt x="3556514" y="527515"/>
                </a:cubicBezTo>
                <a:cubicBezTo>
                  <a:pt x="3567872" y="522524"/>
                  <a:pt x="3576562" y="515469"/>
                  <a:pt x="3582585" y="506348"/>
                </a:cubicBezTo>
                <a:cubicBezTo>
                  <a:pt x="3588608" y="497228"/>
                  <a:pt x="3591619" y="487505"/>
                  <a:pt x="3591619" y="477180"/>
                </a:cubicBezTo>
                <a:cubicBezTo>
                  <a:pt x="3591619" y="466626"/>
                  <a:pt x="3589153" y="457793"/>
                  <a:pt x="3584220" y="450680"/>
                </a:cubicBezTo>
                <a:cubicBezTo>
                  <a:pt x="3579286" y="443567"/>
                  <a:pt x="3572489" y="438146"/>
                  <a:pt x="3563828" y="434418"/>
                </a:cubicBezTo>
                <a:cubicBezTo>
                  <a:pt x="3555166" y="430690"/>
                  <a:pt x="3539880" y="425900"/>
                  <a:pt x="3517968" y="420049"/>
                </a:cubicBezTo>
                <a:cubicBezTo>
                  <a:pt x="3502825" y="415919"/>
                  <a:pt x="3493704" y="413281"/>
                  <a:pt x="3490607" y="412133"/>
                </a:cubicBezTo>
                <a:cubicBezTo>
                  <a:pt x="3485215" y="409954"/>
                  <a:pt x="3481257" y="407200"/>
                  <a:pt x="3478733" y="403873"/>
                </a:cubicBezTo>
                <a:cubicBezTo>
                  <a:pt x="3476209" y="400661"/>
                  <a:pt x="3474947" y="397047"/>
                  <a:pt x="3474947" y="393032"/>
                </a:cubicBezTo>
                <a:cubicBezTo>
                  <a:pt x="3474947" y="386722"/>
                  <a:pt x="3477987" y="381216"/>
                  <a:pt x="3484068" y="376512"/>
                </a:cubicBezTo>
                <a:cubicBezTo>
                  <a:pt x="3490148" y="371809"/>
                  <a:pt x="3500301" y="369457"/>
                  <a:pt x="3514526" y="369457"/>
                </a:cubicBezTo>
                <a:cubicBezTo>
                  <a:pt x="3526572" y="369457"/>
                  <a:pt x="3535893" y="372095"/>
                  <a:pt x="3542490" y="377373"/>
                </a:cubicBezTo>
                <a:cubicBezTo>
                  <a:pt x="3549086" y="382650"/>
                  <a:pt x="3553073" y="389992"/>
                  <a:pt x="3554449" y="399399"/>
                </a:cubicBezTo>
                <a:lnTo>
                  <a:pt x="3584736" y="395269"/>
                </a:lnTo>
                <a:cubicBezTo>
                  <a:pt x="3582786" y="383453"/>
                  <a:pt x="3579229" y="374017"/>
                  <a:pt x="3574067" y="366962"/>
                </a:cubicBezTo>
                <a:cubicBezTo>
                  <a:pt x="3568904" y="359906"/>
                  <a:pt x="3560902" y="354314"/>
                  <a:pt x="3550061" y="350184"/>
                </a:cubicBezTo>
                <a:cubicBezTo>
                  <a:pt x="3539220" y="346054"/>
                  <a:pt x="3526629" y="343989"/>
                  <a:pt x="3512289" y="343989"/>
                </a:cubicBezTo>
                <a:close/>
                <a:moveTo>
                  <a:pt x="3336760" y="343989"/>
                </a:moveTo>
                <a:cubicBezTo>
                  <a:pt x="3311522" y="343989"/>
                  <a:pt x="3290986" y="352478"/>
                  <a:pt x="3275155" y="369457"/>
                </a:cubicBezTo>
                <a:cubicBezTo>
                  <a:pt x="3259323" y="386436"/>
                  <a:pt x="3251407" y="410298"/>
                  <a:pt x="3251407" y="441043"/>
                </a:cubicBezTo>
                <a:cubicBezTo>
                  <a:pt x="3251407" y="470756"/>
                  <a:pt x="3259237" y="493844"/>
                  <a:pt x="3274897" y="510306"/>
                </a:cubicBezTo>
                <a:cubicBezTo>
                  <a:pt x="3290556" y="526769"/>
                  <a:pt x="3311751" y="535000"/>
                  <a:pt x="3338481" y="535000"/>
                </a:cubicBezTo>
                <a:cubicBezTo>
                  <a:pt x="3359705" y="535000"/>
                  <a:pt x="3377142" y="529838"/>
                  <a:pt x="3390794" y="519513"/>
                </a:cubicBezTo>
                <a:cubicBezTo>
                  <a:pt x="3404446" y="509188"/>
                  <a:pt x="3413796" y="494676"/>
                  <a:pt x="3418844" y="475976"/>
                </a:cubicBezTo>
                <a:lnTo>
                  <a:pt x="3386836" y="472018"/>
                </a:lnTo>
                <a:cubicBezTo>
                  <a:pt x="3382133" y="485096"/>
                  <a:pt x="3375766" y="494618"/>
                  <a:pt x="3367735" y="500584"/>
                </a:cubicBezTo>
                <a:cubicBezTo>
                  <a:pt x="3359705" y="506549"/>
                  <a:pt x="3350011" y="509532"/>
                  <a:pt x="3338653" y="509532"/>
                </a:cubicBezTo>
                <a:cubicBezTo>
                  <a:pt x="3323395" y="509532"/>
                  <a:pt x="3310661" y="504197"/>
                  <a:pt x="3300451" y="493528"/>
                </a:cubicBezTo>
                <a:cubicBezTo>
                  <a:pt x="3290241" y="482859"/>
                  <a:pt x="3284562" y="467486"/>
                  <a:pt x="3283415" y="447410"/>
                </a:cubicBezTo>
                <a:lnTo>
                  <a:pt x="3419704" y="447410"/>
                </a:lnTo>
                <a:cubicBezTo>
                  <a:pt x="3419819" y="443739"/>
                  <a:pt x="3419876" y="440986"/>
                  <a:pt x="3419876" y="439150"/>
                </a:cubicBezTo>
                <a:cubicBezTo>
                  <a:pt x="3419876" y="408978"/>
                  <a:pt x="3412132" y="385575"/>
                  <a:pt x="3396645" y="368941"/>
                </a:cubicBezTo>
                <a:cubicBezTo>
                  <a:pt x="3381158" y="352306"/>
                  <a:pt x="3361196" y="343989"/>
                  <a:pt x="3336760" y="343989"/>
                </a:cubicBezTo>
                <a:close/>
                <a:moveTo>
                  <a:pt x="2757224" y="343989"/>
                </a:moveTo>
                <a:cubicBezTo>
                  <a:pt x="2731870" y="343989"/>
                  <a:pt x="2712482" y="354027"/>
                  <a:pt x="2699060" y="374103"/>
                </a:cubicBezTo>
                <a:lnTo>
                  <a:pt x="2699060" y="348119"/>
                </a:lnTo>
                <a:lnTo>
                  <a:pt x="2671182" y="348119"/>
                </a:lnTo>
                <a:lnTo>
                  <a:pt x="2671182" y="530870"/>
                </a:lnTo>
                <a:lnTo>
                  <a:pt x="2702157" y="530870"/>
                </a:lnTo>
                <a:lnTo>
                  <a:pt x="2702157" y="431062"/>
                </a:lnTo>
                <a:cubicBezTo>
                  <a:pt x="2702157" y="407659"/>
                  <a:pt x="2706947" y="391770"/>
                  <a:pt x="2716526" y="383396"/>
                </a:cubicBezTo>
                <a:cubicBezTo>
                  <a:pt x="2726105" y="375021"/>
                  <a:pt x="2737491" y="370833"/>
                  <a:pt x="2750685" y="370833"/>
                </a:cubicBezTo>
                <a:cubicBezTo>
                  <a:pt x="2758944" y="370833"/>
                  <a:pt x="2766143" y="372698"/>
                  <a:pt x="2772281" y="376426"/>
                </a:cubicBezTo>
                <a:cubicBezTo>
                  <a:pt x="2778419" y="380155"/>
                  <a:pt x="2782692" y="385145"/>
                  <a:pt x="2785101" y="391397"/>
                </a:cubicBezTo>
                <a:cubicBezTo>
                  <a:pt x="2787510" y="397650"/>
                  <a:pt x="2788715" y="407086"/>
                  <a:pt x="2788715" y="419705"/>
                </a:cubicBezTo>
                <a:lnTo>
                  <a:pt x="2788715" y="530870"/>
                </a:lnTo>
                <a:lnTo>
                  <a:pt x="2819690" y="530870"/>
                </a:lnTo>
                <a:lnTo>
                  <a:pt x="2819690" y="418500"/>
                </a:lnTo>
                <a:cubicBezTo>
                  <a:pt x="2819690" y="404160"/>
                  <a:pt x="2819116" y="394122"/>
                  <a:pt x="2817969" y="388386"/>
                </a:cubicBezTo>
                <a:cubicBezTo>
                  <a:pt x="2816133" y="379552"/>
                  <a:pt x="2812921" y="371923"/>
                  <a:pt x="2808332" y="365499"/>
                </a:cubicBezTo>
                <a:cubicBezTo>
                  <a:pt x="2803743" y="359075"/>
                  <a:pt x="2796831" y="353883"/>
                  <a:pt x="2787596" y="349925"/>
                </a:cubicBezTo>
                <a:cubicBezTo>
                  <a:pt x="2778361" y="345968"/>
                  <a:pt x="2768237" y="343989"/>
                  <a:pt x="2757224" y="343989"/>
                </a:cubicBezTo>
                <a:close/>
                <a:moveTo>
                  <a:pt x="2545325" y="343989"/>
                </a:moveTo>
                <a:cubicBezTo>
                  <a:pt x="2522725" y="343989"/>
                  <a:pt x="2503566" y="350757"/>
                  <a:pt x="2487849" y="364294"/>
                </a:cubicBezTo>
                <a:cubicBezTo>
                  <a:pt x="2469035" y="380585"/>
                  <a:pt x="2459628" y="405652"/>
                  <a:pt x="2459628" y="439494"/>
                </a:cubicBezTo>
                <a:cubicBezTo>
                  <a:pt x="2459628" y="470355"/>
                  <a:pt x="2467515" y="493987"/>
                  <a:pt x="2483289" y="510392"/>
                </a:cubicBezTo>
                <a:cubicBezTo>
                  <a:pt x="2499063" y="526798"/>
                  <a:pt x="2519742" y="535000"/>
                  <a:pt x="2545325" y="535000"/>
                </a:cubicBezTo>
                <a:cubicBezTo>
                  <a:pt x="2561271" y="535000"/>
                  <a:pt x="2575984" y="531272"/>
                  <a:pt x="2589464" y="523815"/>
                </a:cubicBezTo>
                <a:cubicBezTo>
                  <a:pt x="2602944" y="516358"/>
                  <a:pt x="2613212" y="505890"/>
                  <a:pt x="2620267" y="492410"/>
                </a:cubicBezTo>
                <a:cubicBezTo>
                  <a:pt x="2627322" y="478930"/>
                  <a:pt x="2630850" y="460431"/>
                  <a:pt x="2630850" y="436913"/>
                </a:cubicBezTo>
                <a:cubicBezTo>
                  <a:pt x="2630850" y="407889"/>
                  <a:pt x="2622877" y="385145"/>
                  <a:pt x="2606930" y="368682"/>
                </a:cubicBezTo>
                <a:cubicBezTo>
                  <a:pt x="2590984" y="352220"/>
                  <a:pt x="2570449" y="343989"/>
                  <a:pt x="2545325" y="343989"/>
                </a:cubicBezTo>
                <a:close/>
                <a:moveTo>
                  <a:pt x="2195997" y="343989"/>
                </a:moveTo>
                <a:cubicBezTo>
                  <a:pt x="2180281" y="343989"/>
                  <a:pt x="2166457" y="346140"/>
                  <a:pt x="2154526" y="350442"/>
                </a:cubicBezTo>
                <a:cubicBezTo>
                  <a:pt x="2142594" y="354744"/>
                  <a:pt x="2133474" y="360881"/>
                  <a:pt x="2127164" y="368855"/>
                </a:cubicBezTo>
                <a:cubicBezTo>
                  <a:pt x="2120855" y="376828"/>
                  <a:pt x="2116323" y="387296"/>
                  <a:pt x="2113570" y="400260"/>
                </a:cubicBezTo>
                <a:lnTo>
                  <a:pt x="2143856" y="404390"/>
                </a:lnTo>
                <a:cubicBezTo>
                  <a:pt x="2147183" y="391426"/>
                  <a:pt x="2152317" y="382392"/>
                  <a:pt x="2159258" y="377287"/>
                </a:cubicBezTo>
                <a:cubicBezTo>
                  <a:pt x="2166198" y="372181"/>
                  <a:pt x="2176954" y="369629"/>
                  <a:pt x="2191523" y="369629"/>
                </a:cubicBezTo>
                <a:cubicBezTo>
                  <a:pt x="2207125" y="369629"/>
                  <a:pt x="2218884" y="373128"/>
                  <a:pt x="2226800" y="380126"/>
                </a:cubicBezTo>
                <a:cubicBezTo>
                  <a:pt x="2232651" y="385288"/>
                  <a:pt x="2235576" y="394179"/>
                  <a:pt x="2235576" y="406799"/>
                </a:cubicBezTo>
                <a:cubicBezTo>
                  <a:pt x="2235576" y="407946"/>
                  <a:pt x="2235519" y="410642"/>
                  <a:pt x="2235404" y="414887"/>
                </a:cubicBezTo>
                <a:cubicBezTo>
                  <a:pt x="2223588" y="419017"/>
                  <a:pt x="2205175" y="422573"/>
                  <a:pt x="2180166" y="425556"/>
                </a:cubicBezTo>
                <a:cubicBezTo>
                  <a:pt x="2167891" y="427047"/>
                  <a:pt x="2158713" y="428596"/>
                  <a:pt x="2152633" y="430202"/>
                </a:cubicBezTo>
                <a:cubicBezTo>
                  <a:pt x="2144373" y="432496"/>
                  <a:pt x="2136944" y="435881"/>
                  <a:pt x="2130348" y="440355"/>
                </a:cubicBezTo>
                <a:cubicBezTo>
                  <a:pt x="2123751" y="444829"/>
                  <a:pt x="2118417" y="450766"/>
                  <a:pt x="2114344" y="458165"/>
                </a:cubicBezTo>
                <a:cubicBezTo>
                  <a:pt x="2110272" y="465565"/>
                  <a:pt x="2108235" y="473739"/>
                  <a:pt x="2108235" y="482687"/>
                </a:cubicBezTo>
                <a:cubicBezTo>
                  <a:pt x="2108235" y="497945"/>
                  <a:pt x="2113627" y="510478"/>
                  <a:pt x="2124411" y="520287"/>
                </a:cubicBezTo>
                <a:cubicBezTo>
                  <a:pt x="2135195" y="530096"/>
                  <a:pt x="2150625" y="535000"/>
                  <a:pt x="2170701" y="535000"/>
                </a:cubicBezTo>
                <a:cubicBezTo>
                  <a:pt x="2182862" y="535000"/>
                  <a:pt x="2194248" y="532993"/>
                  <a:pt x="2204860" y="528977"/>
                </a:cubicBezTo>
                <a:cubicBezTo>
                  <a:pt x="2215471" y="524962"/>
                  <a:pt x="2226513" y="518079"/>
                  <a:pt x="2237986" y="508327"/>
                </a:cubicBezTo>
                <a:cubicBezTo>
                  <a:pt x="2238903" y="516932"/>
                  <a:pt x="2240968" y="524446"/>
                  <a:pt x="2244181" y="530870"/>
                </a:cubicBezTo>
                <a:lnTo>
                  <a:pt x="2276532" y="530870"/>
                </a:lnTo>
                <a:cubicBezTo>
                  <a:pt x="2272632" y="523872"/>
                  <a:pt x="2270022" y="516559"/>
                  <a:pt x="2268702" y="508930"/>
                </a:cubicBezTo>
                <a:cubicBezTo>
                  <a:pt x="2267383" y="501301"/>
                  <a:pt x="2266723" y="483089"/>
                  <a:pt x="2266723" y="454294"/>
                </a:cubicBezTo>
                <a:lnTo>
                  <a:pt x="2266723" y="412994"/>
                </a:lnTo>
                <a:cubicBezTo>
                  <a:pt x="2266723" y="399227"/>
                  <a:pt x="2266207" y="389705"/>
                  <a:pt x="2265175" y="384428"/>
                </a:cubicBezTo>
                <a:cubicBezTo>
                  <a:pt x="2263339" y="375939"/>
                  <a:pt x="2260127" y="368912"/>
                  <a:pt x="2255538" y="363348"/>
                </a:cubicBezTo>
                <a:cubicBezTo>
                  <a:pt x="2250949" y="357784"/>
                  <a:pt x="2243779" y="353166"/>
                  <a:pt x="2234028" y="349495"/>
                </a:cubicBezTo>
                <a:cubicBezTo>
                  <a:pt x="2224276" y="345824"/>
                  <a:pt x="2211600" y="343989"/>
                  <a:pt x="2195997" y="343989"/>
                </a:cubicBezTo>
                <a:close/>
                <a:moveTo>
                  <a:pt x="2011581" y="343989"/>
                </a:moveTo>
                <a:cubicBezTo>
                  <a:pt x="1995864" y="343989"/>
                  <a:pt x="1981323" y="347688"/>
                  <a:pt x="1967958" y="355088"/>
                </a:cubicBezTo>
                <a:cubicBezTo>
                  <a:pt x="1954593" y="362487"/>
                  <a:pt x="1944641" y="373587"/>
                  <a:pt x="1938102" y="388386"/>
                </a:cubicBezTo>
                <a:cubicBezTo>
                  <a:pt x="1931562" y="403185"/>
                  <a:pt x="1928293" y="420451"/>
                  <a:pt x="1928293" y="440183"/>
                </a:cubicBezTo>
                <a:cubicBezTo>
                  <a:pt x="1928293" y="470699"/>
                  <a:pt x="1935893" y="494131"/>
                  <a:pt x="1951094" y="510478"/>
                </a:cubicBezTo>
                <a:cubicBezTo>
                  <a:pt x="1966294" y="526826"/>
                  <a:pt x="1986399" y="535000"/>
                  <a:pt x="2011409" y="535000"/>
                </a:cubicBezTo>
                <a:cubicBezTo>
                  <a:pt x="2031370" y="535000"/>
                  <a:pt x="2048206" y="529063"/>
                  <a:pt x="2061915" y="517190"/>
                </a:cubicBezTo>
                <a:cubicBezTo>
                  <a:pt x="2075624" y="505316"/>
                  <a:pt x="2084142" y="488882"/>
                  <a:pt x="2087469" y="467888"/>
                </a:cubicBezTo>
                <a:lnTo>
                  <a:pt x="2057011" y="463930"/>
                </a:lnTo>
                <a:cubicBezTo>
                  <a:pt x="2054831" y="479418"/>
                  <a:pt x="2049668" y="490890"/>
                  <a:pt x="2041523" y="498347"/>
                </a:cubicBezTo>
                <a:cubicBezTo>
                  <a:pt x="2033378" y="505804"/>
                  <a:pt x="2023225" y="509532"/>
                  <a:pt x="2011065" y="509532"/>
                </a:cubicBezTo>
                <a:cubicBezTo>
                  <a:pt x="1995921" y="509532"/>
                  <a:pt x="1983646" y="503968"/>
                  <a:pt x="1974239" y="492840"/>
                </a:cubicBezTo>
                <a:cubicBezTo>
                  <a:pt x="1964832" y="481712"/>
                  <a:pt x="1960128" y="463873"/>
                  <a:pt x="1960128" y="439322"/>
                </a:cubicBezTo>
                <a:cubicBezTo>
                  <a:pt x="1960128" y="415116"/>
                  <a:pt x="1965004" y="397420"/>
                  <a:pt x="1974755" y="386235"/>
                </a:cubicBezTo>
                <a:cubicBezTo>
                  <a:pt x="1984506" y="375050"/>
                  <a:pt x="1997183" y="369457"/>
                  <a:pt x="2012785" y="369457"/>
                </a:cubicBezTo>
                <a:cubicBezTo>
                  <a:pt x="2023110" y="369457"/>
                  <a:pt x="2031915" y="372554"/>
                  <a:pt x="2039200" y="378749"/>
                </a:cubicBezTo>
                <a:cubicBezTo>
                  <a:pt x="2046485" y="384944"/>
                  <a:pt x="2051561" y="394179"/>
                  <a:pt x="2054429" y="406455"/>
                </a:cubicBezTo>
                <a:lnTo>
                  <a:pt x="2084544" y="401808"/>
                </a:lnTo>
                <a:cubicBezTo>
                  <a:pt x="2080987" y="383338"/>
                  <a:pt x="2072900" y="369084"/>
                  <a:pt x="2060280" y="359046"/>
                </a:cubicBezTo>
                <a:cubicBezTo>
                  <a:pt x="2047661" y="349008"/>
                  <a:pt x="2031428" y="343989"/>
                  <a:pt x="2011581" y="343989"/>
                </a:cubicBezTo>
                <a:close/>
                <a:moveTo>
                  <a:pt x="1685605" y="343989"/>
                </a:moveTo>
                <a:cubicBezTo>
                  <a:pt x="1673674" y="343989"/>
                  <a:pt x="1663521" y="346312"/>
                  <a:pt x="1655147" y="350958"/>
                </a:cubicBezTo>
                <a:cubicBezTo>
                  <a:pt x="1646772" y="355604"/>
                  <a:pt x="1639258" y="362574"/>
                  <a:pt x="1632604" y="371866"/>
                </a:cubicBezTo>
                <a:lnTo>
                  <a:pt x="1632604" y="348119"/>
                </a:lnTo>
                <a:lnTo>
                  <a:pt x="1604382" y="348119"/>
                </a:lnTo>
                <a:lnTo>
                  <a:pt x="1604382" y="600908"/>
                </a:lnTo>
                <a:lnTo>
                  <a:pt x="1635357" y="600908"/>
                </a:lnTo>
                <a:lnTo>
                  <a:pt x="1635357" y="511941"/>
                </a:lnTo>
                <a:cubicBezTo>
                  <a:pt x="1640634" y="518595"/>
                  <a:pt x="1647374" y="524102"/>
                  <a:pt x="1655577" y="528461"/>
                </a:cubicBezTo>
                <a:cubicBezTo>
                  <a:pt x="1663779" y="532821"/>
                  <a:pt x="1673043" y="535000"/>
                  <a:pt x="1683368" y="535000"/>
                </a:cubicBezTo>
                <a:cubicBezTo>
                  <a:pt x="1697479" y="535000"/>
                  <a:pt x="1710930" y="531014"/>
                  <a:pt x="1723722" y="523040"/>
                </a:cubicBezTo>
                <a:cubicBezTo>
                  <a:pt x="1736513" y="515067"/>
                  <a:pt x="1746264" y="503595"/>
                  <a:pt x="1752976" y="488624"/>
                </a:cubicBezTo>
                <a:cubicBezTo>
                  <a:pt x="1759687" y="473653"/>
                  <a:pt x="1763042" y="456817"/>
                  <a:pt x="1763042" y="438118"/>
                </a:cubicBezTo>
                <a:cubicBezTo>
                  <a:pt x="1763042" y="420680"/>
                  <a:pt x="1760002" y="404648"/>
                  <a:pt x="1753922" y="390021"/>
                </a:cubicBezTo>
                <a:cubicBezTo>
                  <a:pt x="1747842" y="375394"/>
                  <a:pt x="1738836" y="364065"/>
                  <a:pt x="1726905" y="356034"/>
                </a:cubicBezTo>
                <a:cubicBezTo>
                  <a:pt x="1714974" y="348004"/>
                  <a:pt x="1701207" y="343989"/>
                  <a:pt x="1685605" y="343989"/>
                </a:cubicBezTo>
                <a:close/>
                <a:moveTo>
                  <a:pt x="1485580" y="343989"/>
                </a:moveTo>
                <a:cubicBezTo>
                  <a:pt x="1473649" y="343989"/>
                  <a:pt x="1463496" y="346312"/>
                  <a:pt x="1455122" y="350958"/>
                </a:cubicBezTo>
                <a:cubicBezTo>
                  <a:pt x="1446747" y="355604"/>
                  <a:pt x="1439233" y="362574"/>
                  <a:pt x="1432579" y="371866"/>
                </a:cubicBezTo>
                <a:lnTo>
                  <a:pt x="1432579" y="348119"/>
                </a:lnTo>
                <a:lnTo>
                  <a:pt x="1404357" y="348119"/>
                </a:lnTo>
                <a:lnTo>
                  <a:pt x="1404357" y="600908"/>
                </a:lnTo>
                <a:lnTo>
                  <a:pt x="1435332" y="600908"/>
                </a:lnTo>
                <a:lnTo>
                  <a:pt x="1435332" y="511941"/>
                </a:lnTo>
                <a:cubicBezTo>
                  <a:pt x="1440609" y="518595"/>
                  <a:pt x="1447349" y="524102"/>
                  <a:pt x="1455552" y="528461"/>
                </a:cubicBezTo>
                <a:cubicBezTo>
                  <a:pt x="1463754" y="532821"/>
                  <a:pt x="1473018" y="535000"/>
                  <a:pt x="1483343" y="535000"/>
                </a:cubicBezTo>
                <a:cubicBezTo>
                  <a:pt x="1497454" y="535000"/>
                  <a:pt x="1510905" y="531014"/>
                  <a:pt x="1523697" y="523040"/>
                </a:cubicBezTo>
                <a:cubicBezTo>
                  <a:pt x="1536488" y="515067"/>
                  <a:pt x="1546239" y="503595"/>
                  <a:pt x="1552951" y="488624"/>
                </a:cubicBezTo>
                <a:cubicBezTo>
                  <a:pt x="1559662" y="473653"/>
                  <a:pt x="1563017" y="456817"/>
                  <a:pt x="1563017" y="438118"/>
                </a:cubicBezTo>
                <a:cubicBezTo>
                  <a:pt x="1563017" y="420680"/>
                  <a:pt x="1559977" y="404648"/>
                  <a:pt x="1553897" y="390021"/>
                </a:cubicBezTo>
                <a:cubicBezTo>
                  <a:pt x="1547817" y="375394"/>
                  <a:pt x="1538811" y="364065"/>
                  <a:pt x="1526880" y="356034"/>
                </a:cubicBezTo>
                <a:cubicBezTo>
                  <a:pt x="1514949" y="348004"/>
                  <a:pt x="1501182" y="343989"/>
                  <a:pt x="1485580" y="343989"/>
                </a:cubicBezTo>
                <a:close/>
                <a:moveTo>
                  <a:pt x="3041899" y="308368"/>
                </a:moveTo>
                <a:lnTo>
                  <a:pt x="3094901" y="308368"/>
                </a:lnTo>
                <a:cubicBezTo>
                  <a:pt x="3114748" y="308368"/>
                  <a:pt x="3129145" y="310088"/>
                  <a:pt x="3138093" y="313530"/>
                </a:cubicBezTo>
                <a:cubicBezTo>
                  <a:pt x="3150483" y="318348"/>
                  <a:pt x="3161009" y="327842"/>
                  <a:pt x="3169671" y="342010"/>
                </a:cubicBezTo>
                <a:cubicBezTo>
                  <a:pt x="3178332" y="356178"/>
                  <a:pt x="3182663" y="376455"/>
                  <a:pt x="3182663" y="402841"/>
                </a:cubicBezTo>
                <a:cubicBezTo>
                  <a:pt x="3182663" y="421885"/>
                  <a:pt x="3180454" y="438089"/>
                  <a:pt x="3176038" y="451454"/>
                </a:cubicBezTo>
                <a:cubicBezTo>
                  <a:pt x="3171621" y="464819"/>
                  <a:pt x="3165454" y="475460"/>
                  <a:pt x="3157539" y="483375"/>
                </a:cubicBezTo>
                <a:cubicBezTo>
                  <a:pt x="3151917" y="488997"/>
                  <a:pt x="3144374" y="493356"/>
                  <a:pt x="3134910" y="496454"/>
                </a:cubicBezTo>
                <a:cubicBezTo>
                  <a:pt x="3125445" y="499551"/>
                  <a:pt x="3112396" y="501100"/>
                  <a:pt x="3095761" y="501100"/>
                </a:cubicBezTo>
                <a:lnTo>
                  <a:pt x="3041899" y="501100"/>
                </a:lnTo>
                <a:close/>
                <a:moveTo>
                  <a:pt x="1256576" y="305098"/>
                </a:moveTo>
                <a:cubicBezTo>
                  <a:pt x="1260476" y="318750"/>
                  <a:pt x="1266442" y="336188"/>
                  <a:pt x="1274472" y="357411"/>
                </a:cubicBezTo>
                <a:lnTo>
                  <a:pt x="1300801" y="427277"/>
                </a:lnTo>
                <a:lnTo>
                  <a:pt x="1215276" y="427277"/>
                </a:lnTo>
                <a:lnTo>
                  <a:pt x="1242981" y="353281"/>
                </a:lnTo>
                <a:cubicBezTo>
                  <a:pt x="1248832" y="337335"/>
                  <a:pt x="1253363" y="321274"/>
                  <a:pt x="1256576" y="305098"/>
                </a:cubicBezTo>
                <a:close/>
                <a:moveTo>
                  <a:pt x="2345714" y="284276"/>
                </a:moveTo>
                <a:lnTo>
                  <a:pt x="2314911" y="302861"/>
                </a:lnTo>
                <a:lnTo>
                  <a:pt x="2314911" y="348119"/>
                </a:lnTo>
                <a:lnTo>
                  <a:pt x="2292196" y="348119"/>
                </a:lnTo>
                <a:lnTo>
                  <a:pt x="2292196" y="372210"/>
                </a:lnTo>
                <a:lnTo>
                  <a:pt x="2314911" y="372210"/>
                </a:lnTo>
                <a:lnTo>
                  <a:pt x="2314911" y="477353"/>
                </a:lnTo>
                <a:cubicBezTo>
                  <a:pt x="2314911" y="495937"/>
                  <a:pt x="2316173" y="508127"/>
                  <a:pt x="2318697" y="513920"/>
                </a:cubicBezTo>
                <a:cubicBezTo>
                  <a:pt x="2321221" y="519714"/>
                  <a:pt x="2325580" y="524388"/>
                  <a:pt x="2331775" y="527945"/>
                </a:cubicBezTo>
                <a:cubicBezTo>
                  <a:pt x="2337970" y="531501"/>
                  <a:pt x="2346689" y="533279"/>
                  <a:pt x="2357932" y="533279"/>
                </a:cubicBezTo>
                <a:cubicBezTo>
                  <a:pt x="2364815" y="533279"/>
                  <a:pt x="2372616" y="532362"/>
                  <a:pt x="2381335" y="530526"/>
                </a:cubicBezTo>
                <a:lnTo>
                  <a:pt x="2376861" y="503165"/>
                </a:lnTo>
                <a:cubicBezTo>
                  <a:pt x="2371240" y="503968"/>
                  <a:pt x="2366708" y="504370"/>
                  <a:pt x="2363266" y="504370"/>
                </a:cubicBezTo>
                <a:cubicBezTo>
                  <a:pt x="2358677" y="504370"/>
                  <a:pt x="2355150" y="503624"/>
                  <a:pt x="2352683" y="502132"/>
                </a:cubicBezTo>
                <a:cubicBezTo>
                  <a:pt x="2350217" y="500641"/>
                  <a:pt x="2348439" y="498633"/>
                  <a:pt x="2347349" y="496110"/>
                </a:cubicBezTo>
                <a:cubicBezTo>
                  <a:pt x="2346259" y="493586"/>
                  <a:pt x="2345714" y="487907"/>
                  <a:pt x="2345714" y="479073"/>
                </a:cubicBezTo>
                <a:lnTo>
                  <a:pt x="2345714" y="372210"/>
                </a:lnTo>
                <a:lnTo>
                  <a:pt x="2376861" y="372210"/>
                </a:lnTo>
                <a:lnTo>
                  <a:pt x="2376861" y="348119"/>
                </a:lnTo>
                <a:lnTo>
                  <a:pt x="2345714" y="348119"/>
                </a:lnTo>
                <a:close/>
                <a:moveTo>
                  <a:pt x="3623854" y="278597"/>
                </a:moveTo>
                <a:lnTo>
                  <a:pt x="3623854" y="314218"/>
                </a:lnTo>
                <a:lnTo>
                  <a:pt x="3654829" y="314218"/>
                </a:lnTo>
                <a:lnTo>
                  <a:pt x="3654829" y="278597"/>
                </a:lnTo>
                <a:close/>
                <a:moveTo>
                  <a:pt x="3008515" y="278597"/>
                </a:moveTo>
                <a:lnTo>
                  <a:pt x="3008515" y="530870"/>
                </a:lnTo>
                <a:lnTo>
                  <a:pt x="3099547" y="530870"/>
                </a:lnTo>
                <a:cubicBezTo>
                  <a:pt x="3114805" y="530870"/>
                  <a:pt x="3128313" y="529436"/>
                  <a:pt x="3140072" y="526568"/>
                </a:cubicBezTo>
                <a:cubicBezTo>
                  <a:pt x="3151831" y="523700"/>
                  <a:pt x="3161869" y="519484"/>
                  <a:pt x="3170187" y="513920"/>
                </a:cubicBezTo>
                <a:cubicBezTo>
                  <a:pt x="3178504" y="508356"/>
                  <a:pt x="3186162" y="500727"/>
                  <a:pt x="3193160" y="491033"/>
                </a:cubicBezTo>
                <a:cubicBezTo>
                  <a:pt x="3200158" y="481339"/>
                  <a:pt x="3205894" y="469093"/>
                  <a:pt x="3210368" y="454294"/>
                </a:cubicBezTo>
                <a:cubicBezTo>
                  <a:pt x="3214842" y="439494"/>
                  <a:pt x="3217079" y="422516"/>
                  <a:pt x="3217079" y="403357"/>
                </a:cubicBezTo>
                <a:cubicBezTo>
                  <a:pt x="3217079" y="380872"/>
                  <a:pt x="3213781" y="360881"/>
                  <a:pt x="3207184" y="343386"/>
                </a:cubicBezTo>
                <a:cubicBezTo>
                  <a:pt x="3200588" y="325891"/>
                  <a:pt x="3190636" y="311522"/>
                  <a:pt x="3177328" y="300280"/>
                </a:cubicBezTo>
                <a:cubicBezTo>
                  <a:pt x="3167118" y="291561"/>
                  <a:pt x="3154785" y="285538"/>
                  <a:pt x="3140330" y="282211"/>
                </a:cubicBezTo>
                <a:cubicBezTo>
                  <a:pt x="3130006" y="279802"/>
                  <a:pt x="3115034" y="278597"/>
                  <a:pt x="3095417" y="278597"/>
                </a:cubicBezTo>
                <a:close/>
                <a:moveTo>
                  <a:pt x="2404654" y="278597"/>
                </a:moveTo>
                <a:lnTo>
                  <a:pt x="2404654" y="314218"/>
                </a:lnTo>
                <a:lnTo>
                  <a:pt x="2435629" y="314218"/>
                </a:lnTo>
                <a:lnTo>
                  <a:pt x="2435629" y="278597"/>
                </a:lnTo>
                <a:close/>
                <a:moveTo>
                  <a:pt x="1871254" y="278597"/>
                </a:moveTo>
                <a:lnTo>
                  <a:pt x="1871254" y="314218"/>
                </a:lnTo>
                <a:lnTo>
                  <a:pt x="1902229" y="314218"/>
                </a:lnTo>
                <a:lnTo>
                  <a:pt x="1902229" y="278597"/>
                </a:lnTo>
                <a:close/>
                <a:moveTo>
                  <a:pt x="1803719" y="278597"/>
                </a:moveTo>
                <a:lnTo>
                  <a:pt x="1803719" y="530870"/>
                </a:lnTo>
                <a:lnTo>
                  <a:pt x="1834694" y="530870"/>
                </a:lnTo>
                <a:lnTo>
                  <a:pt x="1834694" y="278597"/>
                </a:lnTo>
                <a:close/>
                <a:moveTo>
                  <a:pt x="1239367" y="278597"/>
                </a:moveTo>
                <a:lnTo>
                  <a:pt x="1142485" y="530870"/>
                </a:lnTo>
                <a:lnTo>
                  <a:pt x="1177934" y="530870"/>
                </a:lnTo>
                <a:lnTo>
                  <a:pt x="1205639" y="454466"/>
                </a:lnTo>
                <a:lnTo>
                  <a:pt x="1311126" y="454466"/>
                </a:lnTo>
                <a:lnTo>
                  <a:pt x="1340552" y="530870"/>
                </a:lnTo>
                <a:lnTo>
                  <a:pt x="1378582" y="530870"/>
                </a:lnTo>
                <a:lnTo>
                  <a:pt x="1275333" y="278597"/>
                </a:lnTo>
                <a:close/>
                <a:moveTo>
                  <a:pt x="0" y="0"/>
                </a:moveTo>
                <a:lnTo>
                  <a:pt x="5152073" y="0"/>
                </a:lnTo>
                <a:lnTo>
                  <a:pt x="5227320" y="0"/>
                </a:lnTo>
                <a:lnTo>
                  <a:pt x="5227320" y="7909"/>
                </a:lnTo>
                <a:lnTo>
                  <a:pt x="5228666" y="8050"/>
                </a:lnTo>
                <a:cubicBezTo>
                  <a:pt x="5401848" y="44998"/>
                  <a:pt x="5532121" y="204758"/>
                  <a:pt x="5532121" y="396240"/>
                </a:cubicBezTo>
                <a:cubicBezTo>
                  <a:pt x="5532121" y="587723"/>
                  <a:pt x="5401848" y="747482"/>
                  <a:pt x="5228666" y="784430"/>
                </a:cubicBezTo>
                <a:lnTo>
                  <a:pt x="5227320" y="784571"/>
                </a:lnTo>
                <a:lnTo>
                  <a:pt x="5227320" y="807720"/>
                </a:lnTo>
                <a:lnTo>
                  <a:pt x="0" y="807720"/>
                </a:ln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IN" dirty="0"/>
          </a:p>
        </p:txBody>
      </p:sp>
    </p:spTree>
    <p:extLst>
      <p:ext uri="{BB962C8B-B14F-4D97-AF65-F5344CB8AC3E}">
        <p14:creationId xmlns:p14="http://schemas.microsoft.com/office/powerpoint/2010/main" val="288753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grpId="0" nodeType="after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additive="base">
                                        <p:cTn id="12" dur="500" fill="hold"/>
                                        <p:tgtEl>
                                          <p:spTgt spid="50"/>
                                        </p:tgtEl>
                                        <p:attrNameLst>
                                          <p:attrName>ppt_x</p:attrName>
                                        </p:attrNameLst>
                                      </p:cBhvr>
                                      <p:tavLst>
                                        <p:tav tm="0">
                                          <p:val>
                                            <p:strVal val="#ppt_x"/>
                                          </p:val>
                                        </p:tav>
                                        <p:tav tm="100000">
                                          <p:val>
                                            <p:strVal val="#ppt_x"/>
                                          </p:val>
                                        </p:tav>
                                      </p:tavLst>
                                    </p:anim>
                                    <p:anim calcmode="lin" valueType="num">
                                      <p:cBhvr additive="base">
                                        <p:cTn id="13" dur="500" fill="hold"/>
                                        <p:tgtEl>
                                          <p:spTgt spid="50"/>
                                        </p:tgtEl>
                                        <p:attrNameLst>
                                          <p:attrName>ppt_y</p:attrName>
                                        </p:attrNameLst>
                                      </p:cBhvr>
                                      <p:tavLst>
                                        <p:tav tm="0">
                                          <p:val>
                                            <p:strVal val="1+#ppt_h/2"/>
                                          </p:val>
                                        </p:tav>
                                        <p:tav tm="100000">
                                          <p:val>
                                            <p:strVal val="#ppt_y"/>
                                          </p:val>
                                        </p:tav>
                                      </p:tavLst>
                                    </p:anim>
                                  </p:childTnLst>
                                </p:cTn>
                              </p:par>
                            </p:childTnLst>
                          </p:cTn>
                        </p:par>
                        <p:par>
                          <p:cTn id="14" fill="hold">
                            <p:stCondLst>
                              <p:cond delay="1250"/>
                            </p:stCondLst>
                            <p:childTnLst>
                              <p:par>
                                <p:cTn id="15" presetID="2" presetClass="entr" presetSubtype="4" fill="hold" grpId="0" nodeType="after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fill="hold"/>
                                        <p:tgtEl>
                                          <p:spTgt spid="51"/>
                                        </p:tgtEl>
                                        <p:attrNameLst>
                                          <p:attrName>ppt_x</p:attrName>
                                        </p:attrNameLst>
                                      </p:cBhvr>
                                      <p:tavLst>
                                        <p:tav tm="0">
                                          <p:val>
                                            <p:strVal val="#ppt_x"/>
                                          </p:val>
                                        </p:tav>
                                        <p:tav tm="100000">
                                          <p:val>
                                            <p:strVal val="#ppt_x"/>
                                          </p:val>
                                        </p:tav>
                                      </p:tavLst>
                                    </p:anim>
                                    <p:anim calcmode="lin" valueType="num">
                                      <p:cBhvr additive="base">
                                        <p:cTn id="18" dur="500" fill="hold"/>
                                        <p:tgtEl>
                                          <p:spTgt spid="51"/>
                                        </p:tgtEl>
                                        <p:attrNameLst>
                                          <p:attrName>ppt_y</p:attrName>
                                        </p:attrNameLst>
                                      </p:cBhvr>
                                      <p:tavLst>
                                        <p:tav tm="0">
                                          <p:val>
                                            <p:strVal val="1+#ppt_h/2"/>
                                          </p:val>
                                        </p:tav>
                                        <p:tav tm="100000">
                                          <p:val>
                                            <p:strVal val="#ppt_y"/>
                                          </p:val>
                                        </p:tav>
                                      </p:tavLst>
                                    </p:anim>
                                  </p:childTnLst>
                                </p:cTn>
                              </p:par>
                            </p:childTnLst>
                          </p:cTn>
                        </p:par>
                        <p:par>
                          <p:cTn id="19" fill="hold">
                            <p:stCondLst>
                              <p:cond delay="1750"/>
                            </p:stCondLst>
                            <p:childTnLst>
                              <p:par>
                                <p:cTn id="20" presetID="2" presetClass="entr" presetSubtype="4"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additive="base">
                                        <p:cTn id="22" dur="500" fill="hold"/>
                                        <p:tgtEl>
                                          <p:spTgt spid="52"/>
                                        </p:tgtEl>
                                        <p:attrNameLst>
                                          <p:attrName>ppt_x</p:attrName>
                                        </p:attrNameLst>
                                      </p:cBhvr>
                                      <p:tavLst>
                                        <p:tav tm="0">
                                          <p:val>
                                            <p:strVal val="#ppt_x"/>
                                          </p:val>
                                        </p:tav>
                                        <p:tav tm="100000">
                                          <p:val>
                                            <p:strVal val="#ppt_x"/>
                                          </p:val>
                                        </p:tav>
                                      </p:tavLst>
                                    </p:anim>
                                    <p:anim calcmode="lin" valueType="num">
                                      <p:cBhvr additive="base">
                                        <p:cTn id="23" dur="500" fill="hold"/>
                                        <p:tgtEl>
                                          <p:spTgt spid="52"/>
                                        </p:tgtEl>
                                        <p:attrNameLst>
                                          <p:attrName>ppt_y</p:attrName>
                                        </p:attrNameLst>
                                      </p:cBhvr>
                                      <p:tavLst>
                                        <p:tav tm="0">
                                          <p:val>
                                            <p:strVal val="1+#ppt_h/2"/>
                                          </p:val>
                                        </p:tav>
                                        <p:tav tm="100000">
                                          <p:val>
                                            <p:strVal val="#ppt_y"/>
                                          </p:val>
                                        </p:tav>
                                      </p:tavLst>
                                    </p:anim>
                                  </p:childTnLst>
                                </p:cTn>
                              </p:par>
                            </p:childTnLst>
                          </p:cTn>
                        </p:par>
                        <p:par>
                          <p:cTn id="24" fill="hold">
                            <p:stCondLst>
                              <p:cond delay="2250"/>
                            </p:stCondLst>
                            <p:childTnLst>
                              <p:par>
                                <p:cTn id="25" presetID="2" presetClass="entr" presetSubtype="4"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fill="hold"/>
                                        <p:tgtEl>
                                          <p:spTgt spid="53"/>
                                        </p:tgtEl>
                                        <p:attrNameLst>
                                          <p:attrName>ppt_x</p:attrName>
                                        </p:attrNameLst>
                                      </p:cBhvr>
                                      <p:tavLst>
                                        <p:tav tm="0">
                                          <p:val>
                                            <p:strVal val="#ppt_x"/>
                                          </p:val>
                                        </p:tav>
                                        <p:tav tm="100000">
                                          <p:val>
                                            <p:strVal val="#ppt_x"/>
                                          </p:val>
                                        </p:tav>
                                      </p:tavLst>
                                    </p:anim>
                                    <p:anim calcmode="lin" valueType="num">
                                      <p:cBhvr additive="base">
                                        <p:cTn id="2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9" grpId="0" animBg="1"/>
      <p:bldP spid="51" grpId="0" animBg="1"/>
      <p:bldP spid="52" grpId="0" animBg="1"/>
      <p:bldP spid="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1A8D-E693-4704-8E11-5AAB4B40BAEF}"/>
              </a:ext>
            </a:extLst>
          </p:cNvPr>
          <p:cNvSpPr>
            <a:spLocks noGrp="1"/>
          </p:cNvSpPr>
          <p:nvPr>
            <p:ph type="ctrTitle"/>
          </p:nvPr>
        </p:nvSpPr>
        <p:spPr>
          <a:xfrm>
            <a:off x="823865" y="710192"/>
            <a:ext cx="9144000" cy="655621"/>
          </a:xfrm>
        </p:spPr>
        <p:txBody>
          <a:bodyPr/>
          <a:lstStyle/>
          <a:p>
            <a:r>
              <a:rPr lang="en-US" dirty="0"/>
              <a:t>Introduction</a:t>
            </a:r>
            <a:endParaRPr lang="ru-RU" dirty="0"/>
          </a:p>
        </p:txBody>
      </p:sp>
      <p:sp>
        <p:nvSpPr>
          <p:cNvPr id="5" name="Subtitle 4">
            <a:extLst>
              <a:ext uri="{FF2B5EF4-FFF2-40B4-BE49-F238E27FC236}">
                <a16:creationId xmlns:a16="http://schemas.microsoft.com/office/drawing/2014/main" id="{18F92ECC-81D7-46DF-AF27-3388655CE442}"/>
              </a:ext>
            </a:extLst>
          </p:cNvPr>
          <p:cNvSpPr>
            <a:spLocks noGrp="1"/>
          </p:cNvSpPr>
          <p:nvPr>
            <p:ph type="subTitle" idx="1"/>
          </p:nvPr>
        </p:nvSpPr>
        <p:spPr>
          <a:xfrm>
            <a:off x="21841" y="1782501"/>
            <a:ext cx="10748047" cy="5316769"/>
          </a:xfrm>
        </p:spPr>
        <p:txBody>
          <a:bodyPr>
            <a:normAutofit/>
          </a:bodyPr>
          <a:lstStyle/>
          <a:p>
            <a:r>
              <a:rPr lang="en-US" b="0" dirty="0">
                <a:ln w="0"/>
                <a:solidFill>
                  <a:schemeClr val="tx1"/>
                </a:solidFill>
                <a:effectLst>
                  <a:outerShdw blurRad="38100" dist="19050" dir="2700000" algn="tl" rotWithShape="0">
                    <a:schemeClr val="dk1">
                      <a:alpha val="40000"/>
                    </a:schemeClr>
                  </a:outerShdw>
                </a:effectLst>
              </a:rPr>
              <a:t>Order Processing System – </a:t>
            </a:r>
          </a:p>
          <a:p>
            <a:pPr marL="285750" indent="-285750">
              <a:buFont typeface="Arial" panose="020B0604020202020204" pitchFamily="34" charset="0"/>
              <a:buChar char="•"/>
            </a:pPr>
            <a:r>
              <a:rPr lang="en-US" b="0" dirty="0">
                <a:ln w="0"/>
                <a:solidFill>
                  <a:schemeClr val="tx1"/>
                </a:solidFill>
                <a:effectLst>
                  <a:outerShdw blurRad="38100" dist="19050" dir="2700000" algn="tl" rotWithShape="0">
                    <a:schemeClr val="dk1">
                      <a:alpha val="40000"/>
                    </a:schemeClr>
                  </a:outerShdw>
                </a:effectLst>
              </a:rPr>
              <a:t>The Project is Web based Application for processing orders and generating</a:t>
            </a:r>
          </a:p>
          <a:p>
            <a:r>
              <a:rPr lang="en-US" b="0" dirty="0">
                <a:ln w="0"/>
                <a:solidFill>
                  <a:schemeClr val="tx1"/>
                </a:solidFill>
                <a:effectLst>
                  <a:outerShdw blurRad="38100" dist="19050" dir="2700000" algn="tl" rotWithShape="0">
                    <a:schemeClr val="dk1">
                      <a:alpha val="40000"/>
                    </a:schemeClr>
                  </a:outerShdw>
                </a:effectLst>
              </a:rPr>
              <a:t>an invoice.</a:t>
            </a:r>
          </a:p>
          <a:p>
            <a:pPr marL="285750" indent="-285750">
              <a:buFont typeface="Arial" panose="020B0604020202020204" pitchFamily="34" charset="0"/>
              <a:buChar char="•"/>
            </a:pPr>
            <a:r>
              <a:rPr lang="en-US" b="0" dirty="0">
                <a:ln w="0"/>
                <a:solidFill>
                  <a:schemeClr val="tx1"/>
                </a:solidFill>
                <a:effectLst>
                  <a:outerShdw blurRad="38100" dist="19050" dir="2700000" algn="tl" rotWithShape="0">
                    <a:schemeClr val="dk1">
                      <a:alpha val="40000"/>
                    </a:schemeClr>
                  </a:outerShdw>
                </a:effectLst>
              </a:rPr>
              <a:t>The project manages information of already Logged Customers and Employees.</a:t>
            </a:r>
          </a:p>
          <a:p>
            <a:pPr marL="285750" indent="-285750">
              <a:buFont typeface="Arial" panose="020B0604020202020204" pitchFamily="34" charset="0"/>
              <a:buChar char="•"/>
            </a:pPr>
            <a:r>
              <a:rPr lang="en-US" b="0" dirty="0">
                <a:ln w="0"/>
                <a:solidFill>
                  <a:schemeClr val="tx1"/>
                </a:solidFill>
                <a:effectLst>
                  <a:outerShdw blurRad="38100" dist="19050" dir="2700000" algn="tl" rotWithShape="0">
                    <a:schemeClr val="dk1">
                      <a:alpha val="40000"/>
                    </a:schemeClr>
                  </a:outerShdw>
                </a:effectLst>
              </a:rPr>
              <a:t>It helps them to navigate and performs operations on Employee, Customers, Order Quote , Invoice Generation System .</a:t>
            </a:r>
          </a:p>
          <a:p>
            <a:endParaRPr lang="en-US" b="0" dirty="0">
              <a:ln w="0"/>
              <a:solidFill>
                <a:schemeClr val="tx1"/>
              </a:solidFill>
              <a:effectLst>
                <a:outerShdw blurRad="38100" dist="19050" dir="2700000" algn="tl" rotWithShape="0">
                  <a:schemeClr val="dk1">
                    <a:alpha val="40000"/>
                  </a:schemeClr>
                </a:outerShdw>
              </a:effectLst>
            </a:endParaRPr>
          </a:p>
          <a:p>
            <a:r>
              <a:rPr lang="en-US" b="0" dirty="0">
                <a:ln w="0"/>
                <a:solidFill>
                  <a:schemeClr val="tx1"/>
                </a:solidFill>
                <a:effectLst>
                  <a:outerShdw blurRad="38100" dist="19050" dir="2700000" algn="tl" rotWithShape="0">
                    <a:schemeClr val="dk1">
                      <a:alpha val="40000"/>
                    </a:schemeClr>
                  </a:outerShdw>
                </a:effectLst>
              </a:rPr>
              <a:t>Technologies used for backed-</a:t>
            </a:r>
          </a:p>
          <a:p>
            <a:pPr marL="285750" indent="-285750">
              <a:buFont typeface="Arial" panose="020B0604020202020204" pitchFamily="34" charset="0"/>
              <a:buChar char="•"/>
            </a:pPr>
            <a:r>
              <a:rPr lang="en-US" b="0" dirty="0">
                <a:ln w="0"/>
                <a:solidFill>
                  <a:schemeClr val="tx1"/>
                </a:solidFill>
                <a:effectLst>
                  <a:outerShdw blurRad="38100" dist="19050" dir="2700000" algn="tl" rotWithShape="0">
                    <a:schemeClr val="dk1">
                      <a:alpha val="40000"/>
                    </a:schemeClr>
                  </a:outerShdw>
                </a:effectLst>
              </a:rPr>
              <a:t>JAVA</a:t>
            </a:r>
          </a:p>
          <a:p>
            <a:endParaRPr lang="en-US" b="0" dirty="0">
              <a:ln w="0"/>
              <a:solidFill>
                <a:schemeClr val="tx1"/>
              </a:solidFill>
              <a:effectLst>
                <a:outerShdw blurRad="38100" dist="19050" dir="2700000" algn="tl" rotWithShape="0">
                  <a:schemeClr val="dk1">
                    <a:alpha val="40000"/>
                  </a:schemeClr>
                </a:outerShdw>
              </a:effectLst>
            </a:endParaRPr>
          </a:p>
          <a:p>
            <a:r>
              <a:rPr lang="en-US" b="0" dirty="0">
                <a:ln w="0"/>
                <a:solidFill>
                  <a:schemeClr val="tx1"/>
                </a:solidFill>
                <a:effectLst>
                  <a:outerShdw blurRad="38100" dist="19050" dir="2700000" algn="tl" rotWithShape="0">
                    <a:schemeClr val="dk1">
                      <a:alpha val="40000"/>
                    </a:schemeClr>
                  </a:outerShdw>
                </a:effectLst>
              </a:rPr>
              <a:t>Technology Used by UI Team- </a:t>
            </a:r>
          </a:p>
          <a:p>
            <a:pPr marL="342900" indent="-342900">
              <a:buFont typeface="Arial" panose="020B0604020202020204" pitchFamily="34" charset="0"/>
              <a:buChar char="•"/>
            </a:pPr>
            <a:r>
              <a:rPr lang="en-US" b="0" dirty="0">
                <a:ln w="0"/>
                <a:solidFill>
                  <a:schemeClr val="tx1"/>
                </a:solidFill>
                <a:effectLst>
                  <a:outerShdw blurRad="38100" dist="19050" dir="2700000" algn="tl" rotWithShape="0">
                    <a:schemeClr val="dk1">
                      <a:alpha val="40000"/>
                    </a:schemeClr>
                  </a:outerShdw>
                </a:effectLst>
              </a:rPr>
              <a:t>CSS</a:t>
            </a:r>
          </a:p>
          <a:p>
            <a:pPr marL="342900" indent="-342900">
              <a:buFont typeface="Arial" panose="020B0604020202020204" pitchFamily="34" charset="0"/>
              <a:buChar char="•"/>
            </a:pPr>
            <a:r>
              <a:rPr lang="en-US" b="0" dirty="0">
                <a:ln w="0"/>
                <a:solidFill>
                  <a:schemeClr val="tx1"/>
                </a:solidFill>
                <a:effectLst>
                  <a:outerShdw blurRad="38100" dist="19050" dir="2700000" algn="tl" rotWithShape="0">
                    <a:schemeClr val="dk1">
                      <a:alpha val="40000"/>
                    </a:schemeClr>
                  </a:outerShdw>
                </a:effectLst>
              </a:rPr>
              <a:t>JavaScript</a:t>
            </a:r>
          </a:p>
          <a:p>
            <a:pPr marL="342900" indent="-342900">
              <a:buFont typeface="Arial" panose="020B0604020202020204" pitchFamily="34" charset="0"/>
              <a:buChar char="•"/>
            </a:pPr>
            <a:r>
              <a:rPr lang="en-US" b="0" dirty="0">
                <a:ln w="0"/>
                <a:solidFill>
                  <a:schemeClr val="tx1"/>
                </a:solidFill>
                <a:effectLst>
                  <a:outerShdw blurRad="38100" dist="19050" dir="2700000" algn="tl" rotWithShape="0">
                    <a:schemeClr val="dk1">
                      <a:alpha val="40000"/>
                    </a:schemeClr>
                  </a:outerShdw>
                </a:effectLst>
              </a:rPr>
              <a:t>HTML</a:t>
            </a:r>
          </a:p>
        </p:txBody>
      </p:sp>
      <p:sp>
        <p:nvSpPr>
          <p:cNvPr id="2" name="Rectangle 1"/>
          <p:cNvSpPr/>
          <p:nvPr/>
        </p:nvSpPr>
        <p:spPr>
          <a:xfrm>
            <a:off x="497711" y="1365813"/>
            <a:ext cx="4004841" cy="416688"/>
          </a:xfrm>
          <a:prstGeom prst="rect">
            <a:avLst/>
          </a:prstGeom>
          <a:solidFill>
            <a:schemeClr val="bg1"/>
          </a:solidFill>
          <a:ln w="12700" cap="flat">
            <a:noFill/>
            <a:prstDash val="solid"/>
            <a:miter/>
          </a:ln>
        </p:spPr>
        <p:txBody>
          <a:bodyPr rtlCol="0" anchor="ctr"/>
          <a:lstStyle/>
          <a:p>
            <a:pPr algn="l"/>
            <a:endParaRPr lang="en-IN" dirty="0"/>
          </a:p>
        </p:txBody>
      </p:sp>
      <p:pic>
        <p:nvPicPr>
          <p:cNvPr id="3" name="Picture 2"/>
          <p:cNvPicPr>
            <a:picLocks noChangeAspect="1"/>
          </p:cNvPicPr>
          <p:nvPr/>
        </p:nvPicPr>
        <p:blipFill>
          <a:blip r:embed="rId2"/>
          <a:stretch>
            <a:fillRect/>
          </a:stretch>
        </p:blipFill>
        <p:spPr>
          <a:xfrm>
            <a:off x="6321597" y="3877520"/>
            <a:ext cx="3134920" cy="2510806"/>
          </a:xfrm>
          <a:prstGeom prst="ellipse">
            <a:avLst/>
          </a:prstGeom>
        </p:spPr>
      </p:pic>
    </p:spTree>
    <p:extLst>
      <p:ext uri="{BB962C8B-B14F-4D97-AF65-F5344CB8AC3E}">
        <p14:creationId xmlns:p14="http://schemas.microsoft.com/office/powerpoint/2010/main" val="3475524342"/>
      </p:ext>
    </p:extLst>
  </p:cSld>
  <p:clrMapOvr>
    <a:masterClrMapping/>
  </p:clrMapOvr>
  <p:transition spd="slow" advTm="845">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 calcmode="lin" valueType="num">
                                      <p:cBhvr additive="base">
                                        <p:cTn id="2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50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anim calcmode="lin" valueType="num">
                                      <p:cBhvr>
                                        <p:cTn id="3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500"/>
                            </p:stCondLst>
                            <p:childTnLst>
                              <p:par>
                                <p:cTn id="41" presetID="42" presetClass="entr" presetSubtype="0" fill="hold" nodeType="afterEffect">
                                  <p:stCondLst>
                                    <p:cond delay="25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fade">
                                      <p:cBhvr>
                                        <p:cTn id="43" dur="500"/>
                                        <p:tgtEl>
                                          <p:spTgt spid="5">
                                            <p:txEl>
                                              <p:pRg st="7" end="7"/>
                                            </p:txEl>
                                          </p:spTgt>
                                        </p:tgtEl>
                                      </p:cBhvr>
                                    </p:animEffect>
                                    <p:anim calcmode="lin" valueType="num">
                                      <p:cBhvr>
                                        <p:cTn id="44"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1250"/>
                            </p:stCondLst>
                            <p:childTnLst>
                              <p:par>
                                <p:cTn id="47" presetID="42" presetClass="entr" presetSubtype="0" fill="hold" nodeType="after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Effect transition="in" filter="fade">
                                      <p:cBhvr>
                                        <p:cTn id="49" dur="500"/>
                                        <p:tgtEl>
                                          <p:spTgt spid="5">
                                            <p:txEl>
                                              <p:pRg st="9" end="9"/>
                                            </p:txEl>
                                          </p:spTgt>
                                        </p:tgtEl>
                                      </p:cBhvr>
                                    </p:animEffect>
                                    <p:anim calcmode="lin" valueType="num">
                                      <p:cBhvr>
                                        <p:cTn id="50"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1" dur="5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par>
                          <p:cTn id="52" fill="hold">
                            <p:stCondLst>
                              <p:cond delay="1750"/>
                            </p:stCondLst>
                            <p:childTnLst>
                              <p:par>
                                <p:cTn id="53" presetID="42" presetClass="entr" presetSubtype="0" fill="hold" nodeType="afterEffect">
                                  <p:stCondLst>
                                    <p:cond delay="250"/>
                                  </p:stCondLst>
                                  <p:childTnLst>
                                    <p:set>
                                      <p:cBhvr>
                                        <p:cTn id="54" dur="1" fill="hold">
                                          <p:stCondLst>
                                            <p:cond delay="0"/>
                                          </p:stCondLst>
                                        </p:cTn>
                                        <p:tgtEl>
                                          <p:spTgt spid="5">
                                            <p:txEl>
                                              <p:pRg st="10" end="10"/>
                                            </p:txEl>
                                          </p:spTgt>
                                        </p:tgtEl>
                                        <p:attrNameLst>
                                          <p:attrName>style.visibility</p:attrName>
                                        </p:attrNameLst>
                                      </p:cBhvr>
                                      <p:to>
                                        <p:strVal val="visible"/>
                                      </p:to>
                                    </p:set>
                                    <p:animEffect transition="in" filter="fade">
                                      <p:cBhvr>
                                        <p:cTn id="55" dur="500"/>
                                        <p:tgtEl>
                                          <p:spTgt spid="5">
                                            <p:txEl>
                                              <p:pRg st="10" end="10"/>
                                            </p:txEl>
                                          </p:spTgt>
                                        </p:tgtEl>
                                      </p:cBhvr>
                                    </p:animEffect>
                                    <p:anim calcmode="lin" valueType="num">
                                      <p:cBhvr>
                                        <p:cTn id="56"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7" dur="5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par>
                          <p:cTn id="58" fill="hold">
                            <p:stCondLst>
                              <p:cond delay="2500"/>
                            </p:stCondLst>
                            <p:childTnLst>
                              <p:par>
                                <p:cTn id="59" presetID="42" presetClass="entr" presetSubtype="0" fill="hold" nodeType="afterEffect">
                                  <p:stCondLst>
                                    <p:cond delay="250"/>
                                  </p:stCondLst>
                                  <p:childTnLst>
                                    <p:set>
                                      <p:cBhvr>
                                        <p:cTn id="60" dur="1" fill="hold">
                                          <p:stCondLst>
                                            <p:cond delay="0"/>
                                          </p:stCondLst>
                                        </p:cTn>
                                        <p:tgtEl>
                                          <p:spTgt spid="5">
                                            <p:txEl>
                                              <p:pRg st="11" end="11"/>
                                            </p:txEl>
                                          </p:spTgt>
                                        </p:tgtEl>
                                        <p:attrNameLst>
                                          <p:attrName>style.visibility</p:attrName>
                                        </p:attrNameLst>
                                      </p:cBhvr>
                                      <p:to>
                                        <p:strVal val="visible"/>
                                      </p:to>
                                    </p:set>
                                    <p:animEffect transition="in" filter="fade">
                                      <p:cBhvr>
                                        <p:cTn id="61" dur="500"/>
                                        <p:tgtEl>
                                          <p:spTgt spid="5">
                                            <p:txEl>
                                              <p:pRg st="11" end="11"/>
                                            </p:txEl>
                                          </p:spTgt>
                                        </p:tgtEl>
                                      </p:cBhvr>
                                    </p:animEffect>
                                    <p:anim calcmode="lin" valueType="num">
                                      <p:cBhvr>
                                        <p:cTn id="62"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3" dur="5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par>
                          <p:cTn id="64" fill="hold">
                            <p:stCondLst>
                              <p:cond delay="3250"/>
                            </p:stCondLst>
                            <p:childTnLst>
                              <p:par>
                                <p:cTn id="65" presetID="42" presetClass="entr" presetSubtype="0" fill="hold" nodeType="afterEffect">
                                  <p:stCondLst>
                                    <p:cond delay="25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fade">
                                      <p:cBhvr>
                                        <p:cTn id="67" dur="500"/>
                                        <p:tgtEl>
                                          <p:spTgt spid="5">
                                            <p:txEl>
                                              <p:pRg st="12" end="12"/>
                                            </p:txEl>
                                          </p:spTgt>
                                        </p:tgtEl>
                                      </p:cBhvr>
                                    </p:animEffect>
                                    <p:anim calcmode="lin" valueType="num">
                                      <p:cBhvr>
                                        <p:cTn id="68"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69" dur="5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963" y="740780"/>
            <a:ext cx="10924570" cy="4953965"/>
          </a:xfrm>
          <a:prstGeom prst="rect">
            <a:avLst/>
          </a:prstGeom>
        </p:spPr>
      </p:pic>
      <p:sp>
        <p:nvSpPr>
          <p:cNvPr id="3" name="TextBox 2"/>
          <p:cNvSpPr txBox="1"/>
          <p:nvPr/>
        </p:nvSpPr>
        <p:spPr>
          <a:xfrm>
            <a:off x="405113" y="5694745"/>
            <a:ext cx="11121337" cy="1077218"/>
          </a:xfrm>
          <a:prstGeom prst="rect">
            <a:avLst/>
          </a:prstGeom>
          <a:noFill/>
        </p:spPr>
        <p:txBody>
          <a:bodyPr wrap="square" rtlCol="0">
            <a:spAutoFit/>
          </a:bodyPr>
          <a:lstStyle/>
          <a:p>
            <a:r>
              <a:rPr lang="en-US" sz="3200" dirty="0">
                <a:latin typeface="Bookman Old Style" panose="02050604050505020204" pitchFamily="18" charset="0"/>
              </a:rPr>
              <a:t>Caffeinated Coders Presents Order Processing</a:t>
            </a:r>
          </a:p>
          <a:p>
            <a:r>
              <a:rPr lang="en-US" sz="3200" dirty="0">
                <a:latin typeface="Bookman Old Style" panose="02050604050505020204" pitchFamily="18" charset="0"/>
              </a:rPr>
              <a:t>System!!!</a:t>
            </a:r>
            <a:endParaRPr lang="en-IN" sz="3200" dirty="0">
              <a:latin typeface="Bookman Old Style" panose="02050604050505020204" pitchFamily="18" charset="0"/>
            </a:endParaRPr>
          </a:p>
        </p:txBody>
      </p:sp>
    </p:spTree>
    <p:extLst>
      <p:ext uri="{BB962C8B-B14F-4D97-AF65-F5344CB8AC3E}">
        <p14:creationId xmlns:p14="http://schemas.microsoft.com/office/powerpoint/2010/main" val="241556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iterate type="wd">
                                    <p:tmAbs val="3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3268" y="390839"/>
            <a:ext cx="11380800" cy="5065081"/>
          </a:xfrm>
          <a:prstGeom prst="rect">
            <a:avLst/>
          </a:prstGeom>
          <a:ln>
            <a:solidFill>
              <a:schemeClr val="tx1"/>
            </a:solidFill>
          </a:ln>
        </p:spPr>
      </p:pic>
      <p:sp>
        <p:nvSpPr>
          <p:cNvPr id="5" name="TextBox 4"/>
          <p:cNvSpPr txBox="1"/>
          <p:nvPr/>
        </p:nvSpPr>
        <p:spPr>
          <a:xfrm>
            <a:off x="223268" y="5582662"/>
            <a:ext cx="11380800" cy="1077218"/>
          </a:xfrm>
          <a:prstGeom prst="rect">
            <a:avLst/>
          </a:prstGeom>
          <a:noFill/>
        </p:spPr>
        <p:txBody>
          <a:bodyPr wrap="square" rtlCol="0">
            <a:spAutoFit/>
          </a:bodyPr>
          <a:lstStyle/>
          <a:p>
            <a:r>
              <a:rPr lang="en-US" sz="3200" u="sng" dirty="0"/>
              <a:t>'Customer is king</a:t>
            </a:r>
            <a:r>
              <a:rPr lang="en-US" sz="3200" dirty="0"/>
              <a:t>.' Embrace the power to explore, shop &amp; engage, as your unique journey begins with each login.</a:t>
            </a:r>
          </a:p>
        </p:txBody>
      </p:sp>
    </p:spTree>
    <p:extLst>
      <p:ext uri="{BB962C8B-B14F-4D97-AF65-F5344CB8AC3E}">
        <p14:creationId xmlns:p14="http://schemas.microsoft.com/office/powerpoint/2010/main" val="126689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iterate type="wd">
                                    <p:tmAbs val="200"/>
                                  </p:iterate>
                                  <p:childTnLst>
                                    <p:set>
                                      <p:cBhvr>
                                        <p:cTn id="6" dur="1" fill="hold">
                                          <p:stCondLst>
                                            <p:cond delay="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Wooden view desk on ocean's shore">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rotWithShape="1">
          <a:blip r:embed="rId4"/>
          <a:srcRect l="21675" r="32054" b="10380"/>
          <a:stretch/>
        </p:blipFill>
        <p:spPr>
          <a:xfrm>
            <a:off x="1396781" y="0"/>
            <a:ext cx="3894833" cy="565633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lstStyle/>
          <a:p>
            <a:r>
              <a:rPr lang="en-US" dirty="0"/>
              <a:t>Customer Login </a:t>
            </a:r>
            <a:endParaRPr lang="ru-RU" dirty="0"/>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3"/>
          </p:nvPr>
        </p:nvSpPr>
        <p:spPr/>
        <p:txBody>
          <a:bodyPr>
            <a:normAutofit/>
          </a:bodyPr>
          <a:lstStyle/>
          <a:p>
            <a:pPr marL="285750" indent="-285750">
              <a:buFont typeface="Arial" panose="020B0604020202020204" pitchFamily="34" charset="0"/>
              <a:buChar char="•"/>
            </a:pPr>
            <a:r>
              <a:rPr lang="en-US" dirty="0"/>
              <a:t>Customer id and password should match.</a:t>
            </a:r>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a:xfrm>
            <a:off x="6910023" y="2839714"/>
            <a:ext cx="4548187" cy="3342230"/>
          </a:xfrm>
        </p:spPr>
        <p:txBody>
          <a:bodyPr>
            <a:normAutofit/>
          </a:bodyPr>
          <a:lstStyle/>
          <a:p>
            <a:pPr marL="0" indent="0">
              <a:buNone/>
            </a:pPr>
            <a:endParaRPr lang="en-US" dirty="0"/>
          </a:p>
          <a:p>
            <a:pPr marL="0" indent="0">
              <a:buNone/>
            </a:pPr>
            <a:r>
              <a:rPr lang="en-US" sz="1800" dirty="0">
                <a:ln w="0"/>
                <a:solidFill>
                  <a:schemeClr val="tx1"/>
                </a:solidFill>
                <a:effectLst>
                  <a:outerShdw blurRad="38100" dist="19050" dir="2700000" algn="tl" rotWithShape="0">
                    <a:schemeClr val="dk1">
                      <a:alpha val="40000"/>
                    </a:schemeClr>
                  </a:outerShdw>
                </a:effectLst>
              </a:rPr>
              <a:t>Business Rule:</a:t>
            </a:r>
          </a:p>
          <a:p>
            <a:pPr marL="0" indent="0">
              <a:buNone/>
            </a:pPr>
            <a:endParaRPr lang="en-US" sz="1800" dirty="0"/>
          </a:p>
          <a:p>
            <a:pPr marL="342900" indent="-342900">
              <a:buAutoNum type="arabicPeriod"/>
            </a:pPr>
            <a:r>
              <a:rPr lang="en-US" sz="1800" dirty="0"/>
              <a:t>All the fields are required</a:t>
            </a:r>
          </a:p>
          <a:p>
            <a:pPr marL="342900" indent="-342900">
              <a:buAutoNum type="arabicPeriod"/>
            </a:pPr>
            <a:r>
              <a:rPr lang="en-US" sz="1800" dirty="0"/>
              <a:t> If the current date is more than 30 days of the order date, the approval fails and the status is set to expired.</a:t>
            </a:r>
          </a:p>
          <a:p>
            <a:pPr marL="342900" indent="-342900">
              <a:buAutoNum type="arabicPeriod"/>
            </a:pPr>
            <a:r>
              <a:rPr lang="en-US" sz="1800" dirty="0"/>
              <a:t>If the current date is less than or equal 30 days of the order date, the order is approved</a:t>
            </a:r>
            <a:endParaRPr lang="ru-RU" sz="1800"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88738" y="6154738"/>
            <a:ext cx="487362" cy="487362"/>
          </a:xfrm>
          <a:prstGeom prst="rect">
            <a:avLst/>
          </a:prstGeom>
        </p:spPr>
      </p:pic>
      <p:sp>
        <p:nvSpPr>
          <p:cNvPr id="9" name="Rectangle 8"/>
          <p:cNvSpPr/>
          <p:nvPr/>
        </p:nvSpPr>
        <p:spPr>
          <a:xfrm>
            <a:off x="844952" y="-358815"/>
            <a:ext cx="5636871" cy="6358196"/>
          </a:xfrm>
          <a:prstGeom prst="rect">
            <a:avLst/>
          </a:prstGeom>
          <a:solidFill>
            <a:schemeClr val="bg1"/>
          </a:solidFill>
          <a:ln w="12700" cap="flat">
            <a:noFill/>
            <a:prstDash val="solid"/>
            <a:miter/>
          </a:ln>
        </p:spPr>
        <p:txBody>
          <a:bodyPr rtlCol="0" anchor="ctr"/>
          <a:lstStyle/>
          <a:p>
            <a:pPr algn="l"/>
            <a:endParaRPr lang="en-IN" dirty="0"/>
          </a:p>
        </p:txBody>
      </p:sp>
      <p:pic>
        <p:nvPicPr>
          <p:cNvPr id="8" name="Picture 7"/>
          <p:cNvPicPr>
            <a:picLocks noChangeAspect="1"/>
          </p:cNvPicPr>
          <p:nvPr/>
        </p:nvPicPr>
        <p:blipFill>
          <a:blip r:embed="rId6"/>
          <a:stretch>
            <a:fillRect/>
          </a:stretch>
        </p:blipFill>
        <p:spPr>
          <a:xfrm>
            <a:off x="710014" y="619545"/>
            <a:ext cx="5497975" cy="5497975"/>
          </a:xfrm>
          <a:prstGeom prst="ellipse">
            <a:avLst/>
          </a:prstGeom>
        </p:spPr>
      </p:pic>
    </p:spTree>
    <p:extLst>
      <p:ext uri="{BB962C8B-B14F-4D97-AF65-F5344CB8AC3E}">
        <p14:creationId xmlns:p14="http://schemas.microsoft.com/office/powerpoint/2010/main" val="3304524898"/>
      </p:ext>
    </p:extLst>
  </p:cSld>
  <p:clrMapOvr>
    <a:masterClrMapping/>
  </p:clrMapOvr>
  <mc:AlternateContent xmlns:mc="http://schemas.openxmlformats.org/markup-compatibility/2006" xmlns:p14="http://schemas.microsoft.com/office/powerpoint/2010/main">
    <mc:Choice Requires="p14">
      <p:transition spd="slow" p14:dur="2000" advTm="603"/>
    </mc:Choice>
    <mc:Fallback xmlns="">
      <p:transition spd="slow" advTm="60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2988" y="501168"/>
            <a:ext cx="10940608" cy="4901737"/>
          </a:xfrm>
          <a:prstGeom prst="rect">
            <a:avLst/>
          </a:prstGeom>
          <a:ln>
            <a:solidFill>
              <a:schemeClr val="tx1"/>
            </a:solidFill>
          </a:ln>
        </p:spPr>
      </p:pic>
      <p:sp>
        <p:nvSpPr>
          <p:cNvPr id="3" name="TextBox 2"/>
          <p:cNvSpPr txBox="1"/>
          <p:nvPr/>
        </p:nvSpPr>
        <p:spPr>
          <a:xfrm>
            <a:off x="345794" y="5402905"/>
            <a:ext cx="11174996" cy="1200329"/>
          </a:xfrm>
          <a:prstGeom prst="rect">
            <a:avLst/>
          </a:prstGeom>
          <a:noFill/>
        </p:spPr>
        <p:txBody>
          <a:bodyPr wrap="square" rtlCol="0">
            <a:spAutoFit/>
          </a:bodyPr>
          <a:lstStyle/>
          <a:p>
            <a:r>
              <a:rPr lang="en-US" sz="2400" dirty="0"/>
              <a:t>Quotes are the backbone of our Order Processing System, capturing the essence of customer needs and desires. With each order, we transform these quotes into a reality, delivering products and services that fulfill promises made.</a:t>
            </a:r>
            <a:endParaRPr lang="en-IN" sz="2400" dirty="0"/>
          </a:p>
        </p:txBody>
      </p:sp>
    </p:spTree>
    <p:extLst>
      <p:ext uri="{BB962C8B-B14F-4D97-AF65-F5344CB8AC3E}">
        <p14:creationId xmlns:p14="http://schemas.microsoft.com/office/powerpoint/2010/main" val="230327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iterate type="wd">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66" y="256944"/>
            <a:ext cx="11037275" cy="5238175"/>
          </a:xfrm>
          <a:prstGeom prst="rect">
            <a:avLst/>
          </a:prstGeom>
          <a:ln>
            <a:solidFill>
              <a:schemeClr val="tx1"/>
            </a:solidFill>
          </a:ln>
        </p:spPr>
      </p:pic>
      <p:sp>
        <p:nvSpPr>
          <p:cNvPr id="4" name="TextBox 3"/>
          <p:cNvSpPr txBox="1"/>
          <p:nvPr/>
        </p:nvSpPr>
        <p:spPr>
          <a:xfrm>
            <a:off x="364366" y="5657671"/>
            <a:ext cx="10821794" cy="1200329"/>
          </a:xfrm>
          <a:prstGeom prst="rect">
            <a:avLst/>
          </a:prstGeom>
          <a:noFill/>
        </p:spPr>
        <p:txBody>
          <a:bodyPr wrap="square" rtlCol="0">
            <a:spAutoFit/>
          </a:bodyPr>
          <a:lstStyle/>
          <a:p>
            <a:r>
              <a:rPr lang="en-US" sz="2400" dirty="0"/>
              <a:t>Your Order List is the heartbeat of our Order Processing System. It's where your preferences and choices become tangible realities, meticulously organized and ready for efficient processing</a:t>
            </a:r>
            <a:endParaRPr lang="en-IN" sz="2400" dirty="0"/>
          </a:p>
        </p:txBody>
      </p:sp>
    </p:spTree>
    <p:extLst>
      <p:ext uri="{BB962C8B-B14F-4D97-AF65-F5344CB8AC3E}">
        <p14:creationId xmlns:p14="http://schemas.microsoft.com/office/powerpoint/2010/main" val="183727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wd">
                                    <p:tmAbs val="2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3628" y="432270"/>
            <a:ext cx="11310723" cy="5080989"/>
          </a:xfrm>
          <a:prstGeom prst="rect">
            <a:avLst/>
          </a:prstGeom>
        </p:spPr>
      </p:pic>
      <p:sp>
        <p:nvSpPr>
          <p:cNvPr id="4" name="TextBox 3"/>
          <p:cNvSpPr txBox="1"/>
          <p:nvPr/>
        </p:nvSpPr>
        <p:spPr>
          <a:xfrm>
            <a:off x="135988" y="5513259"/>
            <a:ext cx="13991492" cy="1200329"/>
          </a:xfrm>
          <a:prstGeom prst="rect">
            <a:avLst/>
          </a:prstGeom>
          <a:noFill/>
        </p:spPr>
        <p:txBody>
          <a:bodyPr wrap="square" rtlCol="0">
            <a:spAutoFit/>
          </a:bodyPr>
          <a:lstStyle/>
          <a:p>
            <a:r>
              <a:rPr lang="en-US" sz="2400" u="sng" dirty="0"/>
              <a:t>Employee Management Page </a:t>
            </a:r>
            <a:r>
              <a:rPr lang="en-US" sz="2400" dirty="0"/>
              <a:t>shows the Status of order. Either it’s pending or </a:t>
            </a:r>
          </a:p>
          <a:p>
            <a:r>
              <a:rPr lang="en-US" sz="2400" dirty="0"/>
              <a:t>it’s Approved. </a:t>
            </a:r>
          </a:p>
          <a:p>
            <a:r>
              <a:rPr lang="en-US" sz="2400" dirty="0"/>
              <a:t>Note – We can’t create Invoice if the status is Pending</a:t>
            </a:r>
            <a:endParaRPr lang="en-IN" sz="2400" dirty="0"/>
          </a:p>
        </p:txBody>
      </p:sp>
    </p:spTree>
    <p:extLst>
      <p:ext uri="{BB962C8B-B14F-4D97-AF65-F5344CB8AC3E}">
        <p14:creationId xmlns:p14="http://schemas.microsoft.com/office/powerpoint/2010/main" val="113560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iterate type="wd">
                                    <p:tmAbs val="2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purl.org/dc/dcmitype/"/>
    <ds:schemaRef ds:uri="http://www.w3.org/XML/1998/namespace"/>
    <ds:schemaRef ds:uri="fb0879af-3eba-417a-a55a-ffe6dcd6ca77"/>
    <ds:schemaRef ds:uri="http://schemas.microsoft.com/office/2006/documentManagement/types"/>
    <ds:schemaRef ds:uri="http://purl.org/dc/terms/"/>
    <ds:schemaRef ds:uri="http://purl.org/dc/elements/1.1/"/>
    <ds:schemaRef ds:uri="http://schemas.microsoft.com/sharepoint/v3"/>
    <ds:schemaRef ds:uri="http://schemas.microsoft.com/office/infopath/2007/PartnerControls"/>
    <ds:schemaRef ds:uri="http://schemas.openxmlformats.org/package/2006/metadata/core-properties"/>
    <ds:schemaRef ds:uri="6dc4bcd6-49db-4c07-9060-8acfc67cef9f"/>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539</Words>
  <Application>Microsoft Office PowerPoint</Application>
  <PresentationFormat>Widescreen</PresentationFormat>
  <Paragraphs>86</Paragraphs>
  <Slides>18</Slides>
  <Notes>0</Notes>
  <HiddenSlides>0</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Century Gothic</vt:lpstr>
      <vt:lpstr>Franklin Gothic Demi Cond</vt:lpstr>
      <vt:lpstr>Söhne</vt:lpstr>
      <vt:lpstr>Office Theme</vt:lpstr>
      <vt:lpstr>Order Processing System </vt:lpstr>
      <vt:lpstr>AGENDA</vt:lpstr>
      <vt:lpstr>Introduction</vt:lpstr>
      <vt:lpstr>PowerPoint Presentation</vt:lpstr>
      <vt:lpstr>PowerPoint Presentation</vt:lpstr>
      <vt:lpstr>Customer Login </vt:lpstr>
      <vt:lpstr>PowerPoint Presentation</vt:lpstr>
      <vt:lpstr>PowerPoint Presentation</vt:lpstr>
      <vt:lpstr>PowerPoint Presentation</vt:lpstr>
      <vt:lpstr>PowerPoint Presentation</vt:lpstr>
      <vt:lpstr>PowerPoint Presentation</vt:lpstr>
      <vt:lpstr>PowerPoint Presentation</vt:lpstr>
      <vt:lpstr>Employee Login </vt:lpstr>
      <vt:lpstr>PowerPoint Presentation</vt:lpstr>
      <vt:lpstr>Project Modules</vt:lpstr>
      <vt:lpstr>Business Logic</vt:lpstr>
      <vt:lpstr>Application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2023-09-13T20:24:20Z</dcterms:created>
  <dcterms:modified xsi:type="dcterms:W3CDTF">2023-09-15T02:38:25Z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