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89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13-Oct-22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1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EC524-8BC9-023F-FBCD-D41A42B52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2" name="Rectangle 43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: Shape 45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A3CB-6C29-4BF9-859B-6780A02F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361665"/>
            <a:ext cx="7797799" cy="21384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Food </a:t>
            </a:r>
            <a:r>
              <a:rPr lang="en-US" sz="5400" b="1" dirty="0" err="1">
                <a:solidFill>
                  <a:srgbClr val="FFFFFF"/>
                </a:solidFill>
              </a:rPr>
              <a:t>DeMAND</a:t>
            </a:r>
            <a:r>
              <a:rPr lang="en-US" sz="5400" b="1" dirty="0">
                <a:solidFill>
                  <a:srgbClr val="FFFFFF"/>
                </a:solidFill>
              </a:rPr>
              <a:t> FORECAST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3649-6F59-4686-A304-B58B11519A4B}"/>
              </a:ext>
            </a:extLst>
          </p:cNvPr>
          <p:cNvSpPr txBox="1"/>
          <p:nvPr/>
        </p:nvSpPr>
        <p:spPr>
          <a:xfrm>
            <a:off x="3892040" y="4301477"/>
            <a:ext cx="586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Week 1 to Week 146 – Order Insights</a:t>
            </a:r>
          </a:p>
        </p:txBody>
      </p:sp>
    </p:spTree>
    <p:extLst>
      <p:ext uri="{BB962C8B-B14F-4D97-AF65-F5344CB8AC3E}">
        <p14:creationId xmlns:p14="http://schemas.microsoft.com/office/powerpoint/2010/main" val="41247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6" y="347480"/>
            <a:ext cx="10026650" cy="655637"/>
          </a:xfrm>
        </p:spPr>
        <p:txBody>
          <a:bodyPr/>
          <a:lstStyle/>
          <a:p>
            <a:r>
              <a:rPr lang="en-US" dirty="0"/>
              <a:t>Weekly order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091679" y="1798320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orders are fairly consistent, in the range of 600K to 1000K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27432-15B1-47BB-AC10-C30E5C18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6" y="1524000"/>
            <a:ext cx="6694914" cy="5016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A01EA-AF92-4306-B809-2AD1734AC728}"/>
              </a:ext>
            </a:extLst>
          </p:cNvPr>
          <p:cNvSpPr txBox="1"/>
          <p:nvPr/>
        </p:nvSpPr>
        <p:spPr>
          <a:xfrm>
            <a:off x="7091679" y="2830780"/>
            <a:ext cx="487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order was observed in week 48, around 1.3M. Lowest order in week 62, around 380K.</a:t>
            </a:r>
          </a:p>
        </p:txBody>
      </p:sp>
    </p:spTree>
    <p:extLst>
      <p:ext uri="{BB962C8B-B14F-4D97-AF65-F5344CB8AC3E}">
        <p14:creationId xmlns:p14="http://schemas.microsoft.com/office/powerpoint/2010/main" val="35676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5" y="321628"/>
            <a:ext cx="10026650" cy="655637"/>
          </a:xfrm>
        </p:spPr>
        <p:txBody>
          <a:bodyPr/>
          <a:lstStyle/>
          <a:p>
            <a:r>
              <a:rPr lang="en-US" dirty="0"/>
              <a:t>MOST POPULAR FOOD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04F3B-27F2-4167-B887-669B64A8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45" y="1448752"/>
            <a:ext cx="6510130" cy="4647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091679" y="1798320"/>
            <a:ext cx="487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Beverage is the most popular food category. More than a quarter of the order in the past 146 weeks are beverage related products. </a:t>
            </a:r>
          </a:p>
        </p:txBody>
      </p:sp>
    </p:spTree>
    <p:extLst>
      <p:ext uri="{BB962C8B-B14F-4D97-AF65-F5344CB8AC3E}">
        <p14:creationId xmlns:p14="http://schemas.microsoft.com/office/powerpoint/2010/main" val="32251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352072"/>
            <a:ext cx="10026650" cy="655637"/>
          </a:xfrm>
        </p:spPr>
        <p:txBody>
          <a:bodyPr/>
          <a:lstStyle/>
          <a:p>
            <a:r>
              <a:rPr lang="en-US" dirty="0"/>
              <a:t>Total ORDER BY CUISINE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020559" y="3332480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Italian cuisines has overall sales of over 44M. Continental is least around 17M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AEECA-999C-4ECB-940E-AEE72272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798320"/>
            <a:ext cx="6024880" cy="46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65" y="270627"/>
            <a:ext cx="10026650" cy="655637"/>
          </a:xfrm>
        </p:spPr>
        <p:txBody>
          <a:bodyPr/>
          <a:lstStyle/>
          <a:p>
            <a:r>
              <a:rPr lang="en-US"/>
              <a:t>TOP CENTER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315725" y="1381760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10, 43, 10, 52 and 137 are the top 5 center by # Orders.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A2CC4-3161-40EF-B347-1AC83D8F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160"/>
            <a:ext cx="7091679" cy="6177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32DC9-F9A6-4A3F-A633-88D8713DD975}"/>
              </a:ext>
            </a:extLst>
          </p:cNvPr>
          <p:cNvSpPr txBox="1"/>
          <p:nvPr/>
        </p:nvSpPr>
        <p:spPr>
          <a:xfrm>
            <a:off x="7315725" y="2483587"/>
            <a:ext cx="4876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Beverage and Rice Bowl are the two most popular food category across most of the center</a:t>
            </a:r>
          </a:p>
        </p:txBody>
      </p:sp>
    </p:spTree>
    <p:extLst>
      <p:ext uri="{BB962C8B-B14F-4D97-AF65-F5344CB8AC3E}">
        <p14:creationId xmlns:p14="http://schemas.microsoft.com/office/powerpoint/2010/main" val="7548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9A3B-CE8F-43ED-87F3-B75F915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0" y="170557"/>
            <a:ext cx="10026650" cy="655637"/>
          </a:xfrm>
        </p:spPr>
        <p:txBody>
          <a:bodyPr/>
          <a:lstStyle/>
          <a:p>
            <a:r>
              <a:rPr lang="en-US" dirty="0"/>
              <a:t>TOP CUISINES TREND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582A-C84C-481C-B982-00C950AC608D}"/>
              </a:ext>
            </a:extLst>
          </p:cNvPr>
          <p:cNvSpPr txBox="1"/>
          <p:nvPr/>
        </p:nvSpPr>
        <p:spPr>
          <a:xfrm>
            <a:off x="7315725" y="1381760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Indian Cuisine was most popular for the initial weeks.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32DC9-F9A6-4A3F-A633-88D8713DD975}"/>
              </a:ext>
            </a:extLst>
          </p:cNvPr>
          <p:cNvSpPr txBox="1"/>
          <p:nvPr/>
        </p:nvSpPr>
        <p:spPr>
          <a:xfrm>
            <a:off x="7315725" y="2483587"/>
            <a:ext cx="487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Italian Cuisine has most demand across the 146 weeks analyzed.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8417-A512-49DA-9929-6F46FA8C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5"/>
            <a:ext cx="7115175" cy="58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826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Food DeMAND FORECAST</vt:lpstr>
      <vt:lpstr>Weekly order trend</vt:lpstr>
      <vt:lpstr>MOST POPULAR FOOD CATEGORY</vt:lpstr>
      <vt:lpstr>Total ORDER BY CUISINE</vt:lpstr>
      <vt:lpstr>TOP CENTER</vt:lpstr>
      <vt:lpstr>TOP CUISINES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DeMAND FORECAST</dc:title>
  <dc:creator>Sahibar Sheikh</dc:creator>
  <cp:lastModifiedBy>Sahibar Sheikh</cp:lastModifiedBy>
  <cp:revision>3</cp:revision>
  <dcterms:created xsi:type="dcterms:W3CDTF">2022-10-13T11:41:07Z</dcterms:created>
  <dcterms:modified xsi:type="dcterms:W3CDTF">2022-10-13T12:04:54Z</dcterms:modified>
</cp:coreProperties>
</file>