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EPANG CHENKEP Lusianne" initials="DCL" lastIdx="1" clrIdx="0">
    <p:extLst>
      <p:ext uri="{19B8F6BF-5375-455C-9EA6-DF929625EA0E}">
        <p15:presenceInfo xmlns:p15="http://schemas.microsoft.com/office/powerpoint/2012/main" userId="DJEPANG CHENKEP Lusian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2B42C-395B-433F-830C-393022FE4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32000-9275-41BF-B68E-08BF27DA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12960-3444-4E5E-B10A-B8B20CC9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E7364-DC61-4946-BE75-48E35221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933B2-D056-4163-8C4F-4FF2D62D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0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A9CA1-C12A-4002-AE40-C5A44690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378A93-6C47-4B07-B5D0-2AE00ED7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E3690-738D-4839-9BD2-AF9D5DEF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77F17-8C62-4812-A76D-8304CF54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08546-7A03-4EC5-9148-39A6C6B7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62EFAB-4B20-4496-B9DF-3B3FAD284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8EDFA5-CB9B-4AFC-B68D-108C5592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D7040-5BEC-4DB3-A6AD-B841150F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6ADD-162F-4D9D-9AC5-12C0D43C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06C407-DD36-4A9F-957D-6F6CC278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7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89585-86B0-4937-A127-31E2828A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ADEB30-5C96-4CE0-A353-20C9494C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A5F0D-39AB-4B6F-A344-3692EE41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51FD43-F63C-4BEF-B693-DC9C5797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E483D-2078-492D-A6EE-4626FEB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1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103B0-407F-4731-AC09-A6944BB8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D952B-8645-422A-BE5B-D21ED190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AE80B-39B1-4FC0-AC22-7F9CFF29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66E33-3CD7-4677-AA65-39E9834C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C033D-90D0-434F-9E79-0DC14951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D95A5-348A-4F8A-B7E1-A8B679B7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AEE6C-75C8-46D1-BD78-1391D3B2B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36E236-5071-4124-9EEE-AD85BFCE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C8C7B2-51C7-4D04-86E8-FA7E594C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E046C2-A882-4138-86EC-A03D386F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A6C0EA-9534-48D0-A55E-8A241D26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3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0F8CA-A3F9-482F-84FE-CFF26ECD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8E115-49DD-4CB4-985B-FA9C2518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EFE2E8-2945-4923-8A53-B2E3D2B4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1E8B15-0293-4BFA-8547-0B1DFD784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A1D39E-0EA9-4539-BE67-EC7F4492F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07E6F5-CD69-4218-9D2A-BEDA4236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25E7AB-23F8-4A94-AE66-2F7E17DA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AC800A-B2E7-4B73-A13A-B252E01A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34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EAE76-9BD9-4753-A4DC-8BC210B1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75C5AE-0696-4D7D-BB78-DCB7C8DF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7D6D8F-B63D-468F-8986-F0DEF754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8E3C20-2598-43EE-AD7C-982722AF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7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9F21A4-B500-4202-A30C-0948677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ECF171-9EDA-42CA-860B-6C84294F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67AA55-F621-4513-8F51-5EA3F339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81227-8970-48C9-9D59-91DF2540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B7203-6125-4BCA-B6E9-0902B000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018F48-776A-4379-BE8D-1C3C0BC7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22537A-FEB5-4717-9A74-C3A00E52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BB0294-ABBD-4C66-928A-1F62D110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9D7811-3029-4A40-B472-B559262C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39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618A2-F701-491C-944C-B41727FA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8170F7-2CD9-4E0F-8C5E-B1F641F20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7648D5-1EDF-4D78-A613-E4D5D925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C36EE0-DCF5-4C18-BCB9-B0BE3AFA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4C664D-BCC1-4B7B-B5F3-3CD7CFC5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1F6E8E-4998-4502-B24A-6071D0F9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9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341A28-99E3-4605-8CE3-A158B1E3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F783FF-0224-43EC-81B6-E4A9670A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DE421-8E13-4CC6-8AE4-3CECEF218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4E9F-C356-4282-8776-D118FCC43601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4C012-8208-42ED-9033-0064EBC4E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4D8D5-DC1F-454E-B8FE-7CCD6E8C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6B91-F7FD-45F1-AA1E-AFF75A412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anetafen/crud-application-using-flask-and-mysql.git" TargetMode="External"/><Relationship Id="rId2" Type="http://schemas.openxmlformats.org/officeDocument/2006/relationships/hyperlink" Target="https://github.com/diranetafen/node-bulletin-board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FDD42-664E-43D2-8EB7-FE0C1B34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DeVops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Trainning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1AB02-3F1D-4FDF-918E-89B78581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800" dirty="0">
                <a:solidFill>
                  <a:schemeClr val="accent1"/>
                </a:solidFill>
                <a:latin typeface="Algerian" panose="04020705040A02060702" pitchFamily="82" charset="0"/>
              </a:rPr>
              <a:t>Soutenance du projet de fin de formation</a:t>
            </a:r>
          </a:p>
        </p:txBody>
      </p:sp>
    </p:spTree>
    <p:extLst>
      <p:ext uri="{BB962C8B-B14F-4D97-AF65-F5344CB8AC3E}">
        <p14:creationId xmlns:p14="http://schemas.microsoft.com/office/powerpoint/2010/main" val="41524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14BB6-4577-41B8-A632-017A0671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1280"/>
          </a:xfrm>
        </p:spPr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750F0C-CC51-433D-9A07-A85291E5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65923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>
                <a:hlinkClick r:id="rId2"/>
              </a:rPr>
              <a:t>https://github.com/diranetafen/node-bulletin-board.git</a:t>
            </a:r>
            <a:endParaRPr lang="fr-FR" dirty="0"/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>
                <a:hlinkClick r:id="rId3"/>
              </a:rPr>
              <a:t>https://github.com/diranetafen/crud-application-using-flask-and-mysql.git</a:t>
            </a:r>
            <a:endParaRPr lang="fr-FR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65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14BB6-4577-41B8-A632-017A0671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808" y="22741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fr-FR" dirty="0"/>
              <a:t>Choix des outils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750F0C-CC51-433D-9A07-A85291E5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81719"/>
            <a:ext cx="10265923" cy="37256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err="1"/>
              <a:t>Gitlab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Jenkins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AWS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err="1"/>
              <a:t>CloudFormation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err="1"/>
              <a:t>clear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err="1"/>
              <a:t>Guantlt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2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rte, table, couvert&#10;&#10;Description générée automatiquement">
            <a:extLst>
              <a:ext uri="{FF2B5EF4-FFF2-40B4-BE49-F238E27FC236}">
                <a16:creationId xmlns:a16="http://schemas.microsoft.com/office/drawing/2014/main" id="{632F85CB-C778-4739-B05C-D20C9DBBA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9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D6D683-E673-465C-A54E-4440FADF3C97}"/>
              </a:ext>
            </a:extLst>
          </p:cNvPr>
          <p:cNvSpPr/>
          <p:nvPr/>
        </p:nvSpPr>
        <p:spPr>
          <a:xfrm>
            <a:off x="2117125" y="2398924"/>
            <a:ext cx="79577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82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3A17B6-2B8E-4B08-B1C2-5811FCFDBF8F}"/>
              </a:ext>
            </a:extLst>
          </p:cNvPr>
          <p:cNvSpPr txBox="1"/>
          <p:nvPr/>
        </p:nvSpPr>
        <p:spPr>
          <a:xfrm>
            <a:off x="1853515" y="2835876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27268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Wingdings</vt:lpstr>
      <vt:lpstr>Thème Office</vt:lpstr>
      <vt:lpstr>DeVops Trainning</vt:lpstr>
      <vt:lpstr>Objectif</vt:lpstr>
      <vt:lpstr>Choix des outils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Trainning</dc:title>
  <dc:creator>DJEPANG CHENKEP Lusianne</dc:creator>
  <cp:lastModifiedBy>DJEPANG CHENKEP Lusianne</cp:lastModifiedBy>
  <cp:revision>3</cp:revision>
  <dcterms:created xsi:type="dcterms:W3CDTF">2020-05-07T18:04:18Z</dcterms:created>
  <dcterms:modified xsi:type="dcterms:W3CDTF">2020-05-07T18:17:26Z</dcterms:modified>
</cp:coreProperties>
</file>