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Explainable AI is an emerging field in machine learning that aims to address how black box decisions of AI are made. This area inspects and tries to understand the steps &amp; models </a:t>
            </a:r>
            <a:r>
              <a:rPr lang="en">
                <a:solidFill>
                  <a:srgbClr val="FFFFFF"/>
                </a:solidFill>
              </a:rPr>
              <a:t>involved</a:t>
            </a:r>
            <a:r>
              <a:rPr lang="en">
                <a:solidFill>
                  <a:srgbClr val="FFFFFF"/>
                </a:solidFill>
              </a:rPr>
              <a:t> in making decisions. It answers questions like -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Why did the AI system make a specific prediction or decision?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Why didn’t the AI system do something else?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When do AI system give enough confidence in the decision that one can trust it, how can the AI system correct errors that arise?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To promote explainable AI, researchers have been developing tools and techniques such as What-if Tool, LIME, TreeInterpreter and many more.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45000" y="169550"/>
            <a:ext cx="84834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Why do we need to explain?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An 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explanation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 provide a justification for a decision that increases the trust in the decision for an analyst.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Why was ‘A’ chosen in place of ‘B’? Why this recommendation and not that? What features changes my 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classification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from good to bad?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An explanation is tailored within respect of the domain, incorporating the relevant terms of the domain.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It is a more attractive approach for a consumer to understand the complexity of model and reasons to its predictions/ decisions.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Explanation should be: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Explanation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should be easily interpretable by the user.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Explanation needs to describe how that model actually behaves and why?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625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TreeInterpreter: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625" y="900125"/>
            <a:ext cx="85206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TreeInterpreter is a package for interpreting scikit-learn’s decision tree and random forest predictions. It allows decomposing each prediction into bias and feature contribution components.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 works on scikit-learn’s 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-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Decision Tree Regressor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-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Decision Tree Classifier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-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Random Forest Regressor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-"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Random Forest Classifier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When considering a decision tree, it is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intuitively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clear that for each decision that a tree makes there is a path from the root of the tree to the leaf, consisting of a series of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decisions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guarded by a particular feature, each of which contribute to the final predictions. Every prediction made can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be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trivially presented as a sum of features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contributions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showing how the features lead to a particular prediction. This open up a lot of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opportunities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on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practical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ML and data science tasks: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-Explain to an analyst why a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particular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prediction is made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-Debug models when results are unexpected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-Explain the difference of two datasets, by comparing their average predictions &amp; corresponding average feature 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contributions</a:t>
            </a:r>
            <a:r>
              <a:rPr lang="en" sz="15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5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