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08.12.2021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08.12.2021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08.12.2021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08.12.2021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08.12.2021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08.12.2021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08.12.2021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08.12.2021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08.12.2021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08.12.2021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08.12.2021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08.12.2021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08.12.2021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08.12.2021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Acer aspire 3 (A315 – 57G)</a:t>
            </a:r>
            <a:r>
              <a:rPr lang="ru-RU" sz="4400" dirty="0">
                <a:solidFill>
                  <a:schemeClr val="tx1"/>
                </a:solidFill>
              </a:rPr>
              <a:t> 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25000" lnSpcReduction="20000"/>
          </a:bodyPr>
          <a:lstStyle/>
          <a:p>
            <a:pPr rtl="0">
              <a:spcAft>
                <a:spcPts val="600"/>
              </a:spcAft>
            </a:pPr>
            <a:r>
              <a:rPr lang="ru-RU" sz="5600" dirty="0">
                <a:solidFill>
                  <a:schemeClr val="tx1"/>
                </a:solidFill>
              </a:rPr>
              <a:t>Мой компьютер </a:t>
            </a:r>
          </a:p>
          <a:p>
            <a:pPr rtl="0">
              <a:spcAft>
                <a:spcPts val="600"/>
              </a:spcAft>
            </a:pPr>
            <a:r>
              <a:rPr lang="ru-RU" sz="5600" dirty="0">
                <a:solidFill>
                  <a:schemeClr val="tx1"/>
                </a:solidFill>
              </a:rPr>
              <a:t>Программное Обеспечение</a:t>
            </a:r>
          </a:p>
          <a:p>
            <a:pPr rtl="0">
              <a:spcAft>
                <a:spcPts val="600"/>
              </a:spcAft>
            </a:pPr>
            <a:endParaRPr lang="ru-RU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" dirty="0"/>
              <a:t>В</a:t>
            </a:r>
            <a:r>
              <a:rPr lang="en-US" dirty="0"/>
              <a:t>IOS</a:t>
            </a:r>
            <a:endParaRPr lang="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D2DBEA-CB19-420A-8B59-7B3065AC5A04}"/>
              </a:ext>
            </a:extLst>
          </p:cNvPr>
          <p:cNvSpPr txBox="1"/>
          <p:nvPr/>
        </p:nvSpPr>
        <p:spPr>
          <a:xfrm>
            <a:off x="4893816" y="2540815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Ноутбук Acer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Aspire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3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использует </a:t>
            </a:r>
            <a:r>
              <a:rPr lang="az-Latn-AZ" dirty="0">
                <a:solidFill>
                  <a:srgbClr val="000000"/>
                </a:solidFill>
                <a:latin typeface="Roboto" panose="02000000000000000000" pitchFamily="2" charset="0"/>
              </a:rPr>
              <a:t>UEF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I</a:t>
            </a:r>
            <a:r>
              <a:rPr lang="az-Latn-AZ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прошивку от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InsydeH20 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выглядит как обычный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BIOS, 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но по сути это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UEFI. 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Поддерживается Безопасная загрузка и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UEFI Boot</a:t>
            </a:r>
            <a:endParaRPr lang="az-Latn-A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16245-8F5B-4F98-A23A-A6F456B35137}"/>
              </a:ext>
            </a:extLst>
          </p:cNvPr>
          <p:cNvSpPr txBox="1"/>
          <p:nvPr/>
        </p:nvSpPr>
        <p:spPr>
          <a:xfrm>
            <a:off x="4893816" y="4006048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Настройки только примитивные, таким образом испортить компьютер из-за неверной настройки</a:t>
            </a:r>
            <a:r>
              <a:rPr lang="en-US" dirty="0"/>
              <a:t> BIOS</a:t>
            </a:r>
            <a:r>
              <a:rPr lang="ru-RU" dirty="0"/>
              <a:t> невозможно</a:t>
            </a:r>
            <a:endParaRPr lang="az-Latn-AZ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EF3466-302B-437C-896A-7F29CA511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9" y="2164296"/>
            <a:ext cx="3847080" cy="287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8F499-D546-4785-B690-49C581C3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</a:t>
            </a:r>
            <a:endParaRPr lang="az-Latn-A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1CAA7E-1C70-4019-BA99-19148203375C}"/>
              </a:ext>
            </a:extLst>
          </p:cNvPr>
          <p:cNvSpPr txBox="1"/>
          <p:nvPr/>
        </p:nvSpPr>
        <p:spPr>
          <a:xfrm>
            <a:off x="6373906" y="2202452"/>
            <a:ext cx="4428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 настоящее время на ноутбуке используется</a:t>
            </a:r>
            <a:r>
              <a:rPr lang="en-US" sz="1400" dirty="0"/>
              <a:t> Windows 11 Pro (</a:t>
            </a:r>
            <a:r>
              <a:rPr lang="ru-RU" sz="1400" dirty="0"/>
              <a:t>Выпуск 21</a:t>
            </a:r>
            <a:r>
              <a:rPr lang="en-US" sz="1400" dirty="0"/>
              <a:t>H2) 64-</a:t>
            </a:r>
            <a:r>
              <a:rPr lang="ru-RU" sz="1400" dirty="0"/>
              <a:t>разрядная </a:t>
            </a:r>
            <a:endParaRPr lang="az-Latn-AZ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7ABF3-F566-4F55-955E-39FB6322778B}"/>
              </a:ext>
            </a:extLst>
          </p:cNvPr>
          <p:cNvSpPr txBox="1"/>
          <p:nvPr/>
        </p:nvSpPr>
        <p:spPr>
          <a:xfrm>
            <a:off x="6373906" y="2884048"/>
            <a:ext cx="44285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</a:t>
            </a:r>
            <a:r>
              <a:rPr lang="ru-RU" sz="1400" dirty="0"/>
              <a:t> использует весь </a:t>
            </a:r>
            <a:r>
              <a:rPr lang="en-US" sz="1400" dirty="0"/>
              <a:t>SSD </a:t>
            </a:r>
            <a:r>
              <a:rPr lang="ru-RU" sz="1400" dirty="0"/>
              <a:t>вместе с нужными программами остальные данные хранится в жестком диске</a:t>
            </a:r>
            <a:r>
              <a:rPr lang="en-US" sz="1400" dirty="0"/>
              <a:t> </a:t>
            </a:r>
            <a:endParaRPr lang="az-Latn-AZ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C8A6D8-03D3-4AE8-81EF-9B22FD83AACC}"/>
              </a:ext>
            </a:extLst>
          </p:cNvPr>
          <p:cNvSpPr txBox="1"/>
          <p:nvPr/>
        </p:nvSpPr>
        <p:spPr>
          <a:xfrm>
            <a:off x="6373905" y="3781088"/>
            <a:ext cx="4428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Также на жестком диске в разделе с объемом 35ГБ хранится ОС </a:t>
            </a:r>
            <a:r>
              <a:rPr lang="en-US" sz="1400" dirty="0"/>
              <a:t>Kali Linux</a:t>
            </a:r>
            <a:r>
              <a:rPr lang="ru-RU" sz="1400" dirty="0"/>
              <a:t> </a:t>
            </a:r>
            <a:endParaRPr lang="az-Latn-AZ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53B1F9-7B49-4A7E-BAB4-1CC1DDD98B28}"/>
              </a:ext>
            </a:extLst>
          </p:cNvPr>
          <p:cNvSpPr txBox="1"/>
          <p:nvPr/>
        </p:nvSpPr>
        <p:spPr>
          <a:xfrm>
            <a:off x="6373904" y="4456404"/>
            <a:ext cx="4428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Таким образом в компьютере хранится две ОС </a:t>
            </a:r>
            <a:endParaRPr lang="az-Latn-AZ" sz="1400" dirty="0"/>
          </a:p>
        </p:txBody>
      </p:sp>
      <p:pic>
        <p:nvPicPr>
          <p:cNvPr id="1026" name="Picture 2" descr="Introducing Windows 11 – Press materials for Windows 11 news announcement">
            <a:extLst>
              <a:ext uri="{FF2B5EF4-FFF2-40B4-BE49-F238E27FC236}">
                <a16:creationId xmlns:a16="http://schemas.microsoft.com/office/drawing/2014/main" id="{C906D3D0-0A61-41FB-8AAD-818E1B0E9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474" y="2014194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li Linux — Википедия">
            <a:extLst>
              <a:ext uri="{FF2B5EF4-FFF2-40B4-BE49-F238E27FC236}">
                <a16:creationId xmlns:a16="http://schemas.microsoft.com/office/drawing/2014/main" id="{0A3902F4-5F8A-4110-B5E3-B9456544B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223" y="4067271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11534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98B7D-4B27-4357-9C5B-F6232E1C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Office 2019</a:t>
            </a:r>
            <a:endParaRPr lang="az-Latn-AZ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BCD14D-90A5-4BAB-97A1-4600AAA0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08.12.2021</a:t>
            </a:fld>
            <a:endParaRPr lang="en-US" dirty="0"/>
          </a:p>
        </p:txBody>
      </p:sp>
      <p:pic>
        <p:nvPicPr>
          <p:cNvPr id="2050" name="Picture 2" descr="Microsoft Office 2019 Professional Plus * 32 &amp; 64 Bits *">
            <a:extLst>
              <a:ext uri="{FF2B5EF4-FFF2-40B4-BE49-F238E27FC236}">
                <a16:creationId xmlns:a16="http://schemas.microsoft.com/office/drawing/2014/main" id="{8C46E427-25AB-4616-AC21-84AFADE2F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90877"/>
            <a:ext cx="3979658" cy="215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EE8562-EA2D-478D-AE96-111B947FDE6B}"/>
              </a:ext>
            </a:extLst>
          </p:cNvPr>
          <p:cNvSpPr txBox="1"/>
          <p:nvPr/>
        </p:nvSpPr>
        <p:spPr>
          <a:xfrm>
            <a:off x="5262282" y="261318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Microsoft Office 2019 (кодовое имя — Office 17) — текущая версия офисного пакета компании Microsoft, следующая за Microsoft Office 2016.Это обновление Microsoft Office стало доступно 24 сентября 2018 года для Windows 10 и </a:t>
            </a:r>
            <a:r>
              <a:rPr lang="ru-RU" dirty="0" err="1"/>
              <a:t>macOS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Продукт получил пять лет основной поддержки, а затем примерно два года расширенной и три года платной (для корпоративных организаций)</a:t>
            </a:r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40882557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7A1B0-AA29-4857-AD4C-EA9DBD28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  <a:endParaRPr lang="az-Latn-AZ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15680D-8F63-464A-A4E0-60A5AF95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08.12.2021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7C2847-791A-4BB6-8BB7-DF8A47773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65" y="2014194"/>
            <a:ext cx="1591235" cy="15912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179154-0E8C-488D-B53A-B526CD7FB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65" y="4181411"/>
            <a:ext cx="1591236" cy="15912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E6D564-A7FD-4FB1-B2F5-F0EC90055589}"/>
              </a:ext>
            </a:extLst>
          </p:cNvPr>
          <p:cNvSpPr txBox="1"/>
          <p:nvPr/>
        </p:nvSpPr>
        <p:spPr>
          <a:xfrm>
            <a:off x="4652683" y="201419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Python. 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az-Latn-AZ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B90168-0FE7-4A26-903C-0466B470B5FF}"/>
              </a:ext>
            </a:extLst>
          </p:cNvPr>
          <p:cNvSpPr txBox="1"/>
          <p:nvPr/>
        </p:nvSpPr>
        <p:spPr>
          <a:xfrm>
            <a:off x="4652683" y="433323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IntelliJ</a:t>
            </a:r>
            <a:r>
              <a:rPr lang="ru-RU" dirty="0"/>
              <a:t> IDEA — интегрированная среда разработки программного обеспечения для многих языков программирования, в частности Java, JavaScript, Python, разработанная компанией </a:t>
            </a:r>
            <a:r>
              <a:rPr lang="ru-RU" dirty="0" err="1"/>
              <a:t>JetBrains</a:t>
            </a:r>
            <a:r>
              <a:rPr lang="ru-RU" dirty="0"/>
              <a:t>.</a:t>
            </a:r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122581251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A9FB4-71CD-48DF-B841-79AD587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Teams</a:t>
            </a:r>
            <a:endParaRPr lang="az-Latn-AZ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012914-D107-4058-9EF9-1717D296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08.12.2021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536E01E-DD46-4E1C-AD17-46C40C64C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139" y="2156376"/>
            <a:ext cx="3220932" cy="29954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8D4B65-E8F8-4509-834E-6FD94C1BEE12}"/>
              </a:ext>
            </a:extLst>
          </p:cNvPr>
          <p:cNvSpPr txBox="1"/>
          <p:nvPr/>
        </p:nvSpPr>
        <p:spPr>
          <a:xfrm>
            <a:off x="5172635" y="25056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Microsoft </a:t>
            </a:r>
            <a:r>
              <a:rPr lang="ru-RU" dirty="0" err="1"/>
              <a:t>Teams</a:t>
            </a:r>
            <a:r>
              <a:rPr lang="ru-RU" dirty="0"/>
              <a:t> — корпоративная платформа, объединяющая в рабочем пространстве чат, встречи, заметки и вложения. </a:t>
            </a:r>
            <a:endParaRPr lang="az-Latn-A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62F243-D30D-4A79-9B16-B99DECC7A435}"/>
              </a:ext>
            </a:extLst>
          </p:cNvPr>
          <p:cNvSpPr txBox="1"/>
          <p:nvPr/>
        </p:nvSpPr>
        <p:spPr>
          <a:xfrm>
            <a:off x="5172635" y="383197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Microsoft </a:t>
            </a:r>
            <a:r>
              <a:rPr lang="ru-RU" dirty="0" err="1"/>
              <a:t>Teams</a:t>
            </a:r>
            <a:r>
              <a:rPr lang="ru-RU" dirty="0"/>
              <a:t> является частью пакета Office 365 и распространяется по корпоративной подписке.</a:t>
            </a:r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136743076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27BA4-7CF0-4EA0-A7D3-C45FA6E2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Google Chrome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B88E61-4A28-457F-BB30-8106D4D7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08.12.2021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34C861-4E11-461F-8BF6-1D147E414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507" y="2247277"/>
            <a:ext cx="2918012" cy="29180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C720B6-03C6-452B-BE62-2B3D5B474C21}"/>
              </a:ext>
            </a:extLst>
          </p:cNvPr>
          <p:cNvSpPr txBox="1"/>
          <p:nvPr/>
        </p:nvSpPr>
        <p:spPr>
          <a:xfrm>
            <a:off x="5262282" y="241152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Google </a:t>
            </a:r>
            <a:r>
              <a:rPr lang="ru-RU" dirty="0" err="1"/>
              <a:t>Chrome</a:t>
            </a:r>
            <a:r>
              <a:rPr lang="ru-RU" dirty="0"/>
              <a:t> — браузер, разрабатываемый компанией Google на основе свободного браузера </a:t>
            </a:r>
            <a:r>
              <a:rPr lang="ru-RU" dirty="0" err="1"/>
              <a:t>Chromium</a:t>
            </a:r>
            <a:r>
              <a:rPr lang="ru-RU" dirty="0"/>
              <a:t> и движка </a:t>
            </a:r>
            <a:r>
              <a:rPr lang="ru-RU" dirty="0" err="1"/>
              <a:t>Blink</a:t>
            </a:r>
            <a:r>
              <a:rPr lang="ru-RU" dirty="0"/>
              <a:t>.</a:t>
            </a:r>
            <a:endParaRPr lang="az-Latn-A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79C24F-2A20-45D0-A581-DFEB6F88D81B}"/>
              </a:ext>
            </a:extLst>
          </p:cNvPr>
          <p:cNvSpPr txBox="1"/>
          <p:nvPr/>
        </p:nvSpPr>
        <p:spPr>
          <a:xfrm>
            <a:off x="5262282" y="359446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</a:t>
            </a:r>
            <a:r>
              <a:rPr lang="ru-RU" dirty="0" err="1"/>
              <a:t>Chrome</a:t>
            </a:r>
            <a:r>
              <a:rPr lang="ru-RU" dirty="0"/>
              <a:t> используется </a:t>
            </a:r>
            <a:r>
              <a:rPr lang="ru-RU" dirty="0" err="1"/>
              <a:t>многопроцессная</a:t>
            </a:r>
            <a:r>
              <a:rPr lang="ru-RU" dirty="0"/>
              <a:t> архитектура, и каждой вкладке или плагину, в большинстве случаев, соответствует отдельный процесс. Эта процедура, называемая изоляцией процессов, исключает вероятность того, что вкладки будут мешать друг другу</a:t>
            </a:r>
          </a:p>
        </p:txBody>
      </p:sp>
    </p:spTree>
    <p:extLst>
      <p:ext uri="{BB962C8B-B14F-4D97-AF65-F5344CB8AC3E}">
        <p14:creationId xmlns:p14="http://schemas.microsoft.com/office/powerpoint/2010/main" val="227483209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2931F-4E40-4ACD-A226-1B0BDBF9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CCleaner</a:t>
            </a:r>
            <a:endParaRPr lang="az-Latn-AZ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BAB81-F022-49F7-BBC9-14C615AC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08.12.2021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B0AEBD-FFE4-4385-B741-08224C9AA39B}"/>
              </a:ext>
            </a:extLst>
          </p:cNvPr>
          <p:cNvSpPr txBox="1"/>
          <p:nvPr/>
        </p:nvSpPr>
        <p:spPr>
          <a:xfrm>
            <a:off x="5029200" y="2168168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CCleaner</a:t>
            </a:r>
            <a:r>
              <a:rPr lang="ru-RU" dirty="0"/>
              <a:t> – это бесплатная программа для ухода за операционной системой. С ее помощью вы сможете удалить все ненужные системные файлы, очистить реестр ОС от накопившегося мусора, следить за автозагрузкой и точками восстановления. </a:t>
            </a:r>
          </a:p>
          <a:p>
            <a:endParaRPr lang="ru-RU" dirty="0"/>
          </a:p>
          <a:p>
            <a:r>
              <a:rPr lang="ru-RU" dirty="0" err="1"/>
              <a:t>CCleaner</a:t>
            </a:r>
            <a:r>
              <a:rPr lang="ru-RU" dirty="0"/>
              <a:t> поможет освободить дисковое пространство от временных, поврежденных и просто ненужных данных.</a:t>
            </a:r>
            <a:endParaRPr lang="az-Latn-A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02A1DD-25C2-4136-99C9-EECBE6FB4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09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052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03213-576F-4AA7-89DD-DA2C8BCF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249" y="2743200"/>
            <a:ext cx="10058400" cy="137160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  <a:endParaRPr lang="az-Latn-AZ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D782FE-12C9-428B-9E82-B1035E72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08.12.2021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1552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{BD7B088A-5DE0-4137-83D2-1C20AC751985}tf78438558_win32</Template>
  <TotalTime>1146</TotalTime>
  <Words>374</Words>
  <Application>Microsoft Office PowerPoint</Application>
  <PresentationFormat>Широкоэкранный</PresentationFormat>
  <Paragraphs>33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Garamond</vt:lpstr>
      <vt:lpstr>Roboto</vt:lpstr>
      <vt:lpstr>СавонVTI</vt:lpstr>
      <vt:lpstr>Acer aspire 3 (A315 – 57G) </vt:lpstr>
      <vt:lpstr>ВIOS</vt:lpstr>
      <vt:lpstr>ОС</vt:lpstr>
      <vt:lpstr>Microsoft Office 2019</vt:lpstr>
      <vt:lpstr>IDE</vt:lpstr>
      <vt:lpstr>Microsoft Teams</vt:lpstr>
      <vt:lpstr>Google Chrome</vt:lpstr>
      <vt:lpstr>CCleaner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Acer aspire 3 (A315 – 57G)</dc:title>
  <dc:creator>Sahib Şaxayev</dc:creator>
  <cp:lastModifiedBy>Sahib Şaxayev</cp:lastModifiedBy>
  <cp:revision>45</cp:revision>
  <dcterms:created xsi:type="dcterms:W3CDTF">2021-11-21T17:21:17Z</dcterms:created>
  <dcterms:modified xsi:type="dcterms:W3CDTF">2021-12-08T18:46:00Z</dcterms:modified>
</cp:coreProperties>
</file>