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8"/>
  </p:notesMasterIdLst>
  <p:sldIdLst>
    <p:sldId id="256" r:id="rId2"/>
    <p:sldId id="272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4" r:id="rId11"/>
    <p:sldId id="275" r:id="rId12"/>
    <p:sldId id="273" r:id="rId13"/>
    <p:sldId id="276" r:id="rId14"/>
    <p:sldId id="269" r:id="rId15"/>
    <p:sldId id="277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C443E-1490-405C-B2C6-DC78D93B0976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5F169-ADE7-439E-888D-19092CC21B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0"/>
            <a:ext cx="661924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C76-05D1-4738-8432-C907F307C357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8770-A517-46D6-8788-AAE99D75332B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B2C15-981A-44D4-AD14-4477A240625A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3771174"/>
            <a:ext cx="5459737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0846-84C6-416B-A36C-2F943F263FBB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E2795-115C-4774-94CF-4BC1ABDE5F14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AC0-ACA7-49FE-BC35-21A3118C4570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198A-8E61-4B54-9799-3EB8F466CA36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3246-0BC1-41CA-BDBA-8CF41C43F62B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3"/>
            <a:ext cx="131445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55AC-02EC-4175-A539-A6963C1884E5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B47A-423A-4DFB-B2D2-99659B74D557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58CD-AB61-40DC-95EF-8CEF18F559B1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2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0043-917C-4524-8BF4-6B91985F682B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6D3B-8466-48D8-B573-1D5EF2F59869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D40C-1DBD-4299-9DFF-288B5166BA7B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AAF2-703F-4CDF-840A-CB0447A80643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447800"/>
            <a:ext cx="255079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129281"/>
            <a:ext cx="255079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E677-0021-4F79-A10C-439B8C56E06B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504E-8D6C-4166-BD39-80B0DA1B9FE0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t="28813"/>
          <a:stretch/>
        </p:blipFill>
        <p:spPr>
          <a:xfrm>
            <a:off x="5999560" y="0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23320"/>
          <a:stretch/>
        </p:blipFill>
        <p:spPr>
          <a:xfrm>
            <a:off x="6456759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5C27D1-7F07-4E11-B82D-033018F6FB40}" type="datetime1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1/12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238CC-17C5-495B-9725-03F65B8FD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hidafridi04/A-project-on-weather-forecasting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apidapi.com/blog/lp/openweathermap/" TargetMode="External"/><Relationship Id="rId4" Type="http://schemas.openxmlformats.org/officeDocument/2006/relationships/hyperlink" Target="https://www.rapidapi.com/openweathermap/ap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077200" cy="1470025"/>
          </a:xfrm>
          <a:effectLst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400800" cy="2667000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presentation</a:t>
            </a:r>
          </a:p>
          <a:p>
            <a:pPr algn="ctr"/>
            <a:r>
              <a:rPr lang="en-US" sz="1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on</a:t>
            </a:r>
            <a:endParaRPr lang="en-US" sz="1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Weather </a:t>
            </a:r>
            <a:r>
              <a:rPr lang="en-US" sz="1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forecasting app</a:t>
            </a:r>
          </a:p>
          <a:p>
            <a:pPr algn="ctr"/>
            <a:r>
              <a:rPr lang="en-US" sz="1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By </a:t>
            </a:r>
            <a:endParaRPr lang="en-US" sz="1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Shahid afridi</a:t>
            </a:r>
            <a:r>
              <a:rPr lang="en-US" sz="800" dirty="0" smtClean="0"/>
              <a:t>(</a:t>
            </a:r>
            <a:endParaRPr lang="en-US" sz="1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CSE</a:t>
            </a:r>
            <a:r>
              <a:rPr lang="en-US" sz="1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12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sem)</a:t>
            </a:r>
            <a:endParaRPr lang="en-US" sz="1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1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1" y="304800"/>
            <a:ext cx="8610600" cy="1077218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RAJIV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GANDHI PROUDYOGIKI VISHWAVIDYALAYA BHOPAL (M.P) </a:t>
            </a:r>
            <a:endParaRPr lang="en-US" sz="32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7772400" y="381000"/>
            <a:ext cx="596397" cy="228601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1/16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bhop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00200"/>
            <a:ext cx="2362200" cy="2052870"/>
          </a:xfrm>
          <a:prstGeom prst="rect">
            <a:avLst/>
          </a:prstGeom>
        </p:spPr>
      </p:pic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772400" y="457200"/>
            <a:ext cx="685800" cy="228601"/>
          </a:xfrm>
        </p:spPr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10/16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WhatsApp Image 2021-11-26 at 19.24.1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685800"/>
            <a:ext cx="6423660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510540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no. - 2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772400" y="381000"/>
            <a:ext cx="685799" cy="228601"/>
          </a:xfrm>
        </p:spPr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11/16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WhatsApp Image 2021-11-26 at 19.17.0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9200"/>
            <a:ext cx="6374130" cy="3989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548640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no - 3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772400" y="457200"/>
            <a:ext cx="838200" cy="228601"/>
          </a:xfrm>
        </p:spPr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12/16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594360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no.- 4</a:t>
            </a:r>
            <a:endParaRPr lang="en-US" dirty="0"/>
          </a:p>
        </p:txBody>
      </p:sp>
      <p:pic>
        <p:nvPicPr>
          <p:cNvPr id="8" name="Picture 7" descr="Screenshot (3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095851" cy="4551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Here’s the link of the web application</a:t>
            </a:r>
            <a:b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2919"/>
            <a:ext cx="8305800" cy="3814481"/>
          </a:xfrm>
        </p:spPr>
        <p:txBody>
          <a:bodyPr/>
          <a:lstStyle/>
          <a:p>
            <a:pPr>
              <a:buClr>
                <a:schemeClr val="tx1"/>
              </a:buClr>
              <a:buSzPct val="130000"/>
              <a:buNone/>
            </a:pPr>
            <a:r>
              <a:rPr lang="en-US" sz="2400" dirty="0" smtClean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sz="2400" dirty="0" smtClean="0">
                <a:solidFill>
                  <a:srgbClr val="FF0000"/>
                </a:solidFill>
                <a:hlinkClick r:id="rId2"/>
              </a:rPr>
              <a:t>github.com/sahidafridi04/A-project-on</a:t>
            </a:r>
          </a:p>
          <a:p>
            <a:pPr>
              <a:buClr>
                <a:schemeClr val="tx1"/>
              </a:buClr>
              <a:buSzPct val="130000"/>
              <a:buNone/>
            </a:pPr>
            <a:r>
              <a:rPr lang="en-US" sz="2400" dirty="0" smtClean="0">
                <a:solidFill>
                  <a:srgbClr val="FF0000"/>
                </a:solidFill>
                <a:hlinkClick r:id="rId2"/>
              </a:rPr>
              <a:t>weather-forecasting.git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72400" y="457200"/>
            <a:ext cx="761999" cy="228601"/>
          </a:xfrm>
        </p:spPr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13/16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6709906" cy="4195481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Design and Development of this Application will significantly enhance the nature of Farming and Agriculture. </a:t>
            </a:r>
          </a:p>
          <a:p>
            <a:pPr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application is Economically, Technically and Operationally Feasible. </a:t>
            </a:r>
          </a:p>
          <a:p>
            <a:pPr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User Friendly, so that every user can handle it with ease. </a:t>
            </a:r>
          </a:p>
          <a:p>
            <a:pPr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application is developed such that it will not use much of phone RAM and memory space. </a:t>
            </a:r>
          </a:p>
          <a:p>
            <a:pPr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Application provides detail information with the use of Interactive images.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772400" y="381000"/>
            <a:ext cx="838200" cy="228601"/>
          </a:xfrm>
        </p:spPr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14/16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772400" y="533400"/>
            <a:ext cx="838199" cy="228601"/>
          </a:xfrm>
        </p:spPr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15/16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209800"/>
            <a:ext cx="8314327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SzPct val="130000"/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https://www.w3schools.com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 last accessed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date-24/108/2022]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130000"/>
              <a:buFont typeface="+mj-lt"/>
              <a:buAutoNum type="arabicPeriod"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https://www.slideshare.net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 last accessed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date-05/09/2022]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130000"/>
              <a:buFont typeface="+mj-lt"/>
              <a:buAutoNum type="arabicPeriod"/>
            </a:pPr>
            <a:r>
              <a:rPr lang="en-US" sz="24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https://www.rapidapi.com/openweathermap/api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SzPct val="130000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[ last accessed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date-12/09/2022]</a:t>
            </a:r>
            <a:endParaRPr lang="en-US" sz="2400" u="sng" dirty="0" smtClean="0">
              <a:latin typeface="Times New Roman" pitchFamily="18" charset="0"/>
              <a:cs typeface="Times New Roman" pitchFamily="18" charset="0"/>
              <a:hlinkClick r:id="rId5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838200"/>
            <a:ext cx="39789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951581">
            <a:off x="1188629" y="2600561"/>
            <a:ext cx="654377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8800" b="1" cap="all" dirty="0" smtClean="0">
                <a:ln w="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  <a:latin typeface="Algerian" pitchFamily="82" charset="0"/>
              </a:rPr>
              <a:t>THANK YOU.</a:t>
            </a:r>
            <a:endParaRPr lang="en-US" sz="8800" b="1" cap="all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reflection blurRad="12700" stA="50000" endPos="50000" dist="5000" dir="5400000" sy="-100000" rotWithShape="0"/>
              </a:effectLst>
              <a:latin typeface="Algerian" pitchFamily="82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772400" y="381000"/>
            <a:ext cx="685799" cy="228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16/16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4400" b="1" dirty="0">
              <a:solidFill>
                <a:schemeClr val="tx1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Uses of the application</a:t>
            </a:r>
          </a:p>
          <a:p>
            <a:pPr algn="just"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How the application has created</a:t>
            </a:r>
          </a:p>
          <a:p>
            <a:pPr algn="just"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algn="just"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algn="just"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pPr algn="just"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Link of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the project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772400" y="304800"/>
            <a:ext cx="761999" cy="228601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2/16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 Weather forecasting App  is a project that focuses on simple weather forecasting.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user can examine the current state of the climate probability and forecast whether the day will be sunny or cloudy.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software, the user can write down the name of any city in the world.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772400" y="381000"/>
            <a:ext cx="762000" cy="228601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3/16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USES OF THE APP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6709906" cy="4195481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plan Journey ahead.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helps to know more details about the weather such as visibility, chances of rainfall, humidity etc.</a:t>
            </a:r>
          </a:p>
          <a:p>
            <a:pPr lvl="0" algn="just">
              <a:lnSpc>
                <a:spcPct val="150000"/>
              </a:lnSpc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Useful For Various Weather Operations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130000"/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772400" y="457200"/>
            <a:ext cx="1040395" cy="228601"/>
          </a:xfrm>
        </p:spPr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4/16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HOW DID I CREATE THE APPLICATION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>
              <a:lnSpc>
                <a:spcPct val="150000"/>
              </a:lnSpc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HTML, CSS and JavaScript has used to         create the    app. 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have fetched API from OpenWeatherMap.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We'll be building a geolocation-based weather app that will show us the current weather data depending on the  user's location.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848600" y="457200"/>
            <a:ext cx="685799" cy="228601"/>
          </a:xfrm>
        </p:spPr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5/16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HTML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HTML stand for Hyper Text Markup Language.</a:t>
            </a:r>
          </a:p>
          <a:p>
            <a:pPr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HTML consists of a series of elements.</a:t>
            </a:r>
          </a:p>
          <a:p>
            <a:pPr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structure of the Web page has been described using HTML.</a:t>
            </a:r>
          </a:p>
          <a:p>
            <a:pPr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thing which we see on the web page is added with the help of HTML.</a:t>
            </a:r>
          </a:p>
          <a:p>
            <a:pPr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HTML elements tell the browser how to display the content.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772400" y="457200"/>
            <a:ext cx="761999" cy="228601"/>
          </a:xfrm>
        </p:spPr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6/16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CSS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CSS stands for Cascading Style Sheets</a:t>
            </a:r>
          </a:p>
          <a:p>
            <a:pPr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HTML elements are to be displayed on screen, paper, or in other media has described using CSS.</a:t>
            </a:r>
          </a:p>
          <a:p>
            <a:pPr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layout, colors, font size etc. are controlled by using CSS.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772400" y="533400"/>
            <a:ext cx="685799" cy="228601"/>
          </a:xfrm>
        </p:spPr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7/16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cover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JAVASCRIPT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JavaScript is the programming language of the Web.</a:t>
            </a:r>
          </a:p>
          <a:p>
            <a:pPr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JavaScript is a text-based programming language used both on the client-side and server-side that allows you to make web pages interactive.</a:t>
            </a:r>
          </a:p>
          <a:p>
            <a:pPr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been used for fetch API, for call and get data from a third-party service.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848600" y="457200"/>
            <a:ext cx="533399" cy="228601"/>
          </a:xfrm>
        </p:spPr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8/16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Here’s some screen shots of the code and output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Content Placeholder 8" descr="WhatsApp Image 2021-11-26 at 19.17.00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869" y="2052638"/>
            <a:ext cx="6052799" cy="4195762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772400" y="457200"/>
            <a:ext cx="762001" cy="228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  9/16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632460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no. - 1</a:t>
            </a:r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tf78884036_win32</Template>
  <TotalTime>521</TotalTime>
  <Words>442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            </vt:lpstr>
      <vt:lpstr>CONTENTS</vt:lpstr>
      <vt:lpstr>INTRODUCTION </vt:lpstr>
      <vt:lpstr>USES OF THE APP </vt:lpstr>
      <vt:lpstr>HOW DID I CREATE THE APPLICATION </vt:lpstr>
      <vt:lpstr>HTML</vt:lpstr>
      <vt:lpstr>CSS</vt:lpstr>
      <vt:lpstr>JAVASCRIPT</vt:lpstr>
      <vt:lpstr>Here’s some screen shots of the code and output</vt:lpstr>
      <vt:lpstr>Slide 10</vt:lpstr>
      <vt:lpstr>Slide 11</vt:lpstr>
      <vt:lpstr>Slide 12</vt:lpstr>
      <vt:lpstr>Here’s the link of the web application </vt:lpstr>
      <vt:lpstr>CONCLUSION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KATIHAR ENGINEERING COLLEGE HRIDAYAGANJ, KATIHAR-854109</dc:title>
  <dc:creator>Windows User</dc:creator>
  <cp:lastModifiedBy>hp</cp:lastModifiedBy>
  <cp:revision>140</cp:revision>
  <dcterms:created xsi:type="dcterms:W3CDTF">2021-11-26T03:29:13Z</dcterms:created>
  <dcterms:modified xsi:type="dcterms:W3CDTF">2022-09-20T15:24:48Z</dcterms:modified>
</cp:coreProperties>
</file>