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d anwar" userId="0cf7bad48c6fb783" providerId="LiveId" clId="{349E098A-44EC-4163-8016-167D04E1A527}"/>
    <pc:docChg chg="custSel modSld">
      <pc:chgData name="sahid anwar" userId="0cf7bad48c6fb783" providerId="LiveId" clId="{349E098A-44EC-4163-8016-167D04E1A527}" dt="2025-07-12T08:04:13.114" v="0" actId="6264"/>
      <pc:docMkLst>
        <pc:docMk/>
      </pc:docMkLst>
      <pc:sldChg chg="addSp delSp modSp mod chgLayout">
        <pc:chgData name="sahid anwar" userId="0cf7bad48c6fb783" providerId="LiveId" clId="{349E098A-44EC-4163-8016-167D04E1A527}" dt="2025-07-12T08:04:13.114" v="0" actId="6264"/>
        <pc:sldMkLst>
          <pc:docMk/>
          <pc:sldMk cId="0" sldId="256"/>
        </pc:sldMkLst>
        <pc:spChg chg="mod ord">
          <ac:chgData name="sahid anwar" userId="0cf7bad48c6fb783" providerId="LiveId" clId="{349E098A-44EC-4163-8016-167D04E1A527}" dt="2025-07-12T08:04:13.114" v="0" actId="6264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sahid anwar" userId="0cf7bad48c6fb783" providerId="LiveId" clId="{349E098A-44EC-4163-8016-167D04E1A527}" dt="2025-07-12T08:04:13.114" v="0" actId="6264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hid anwar" userId="0cf7bad48c6fb783" providerId="LiveId" clId="{349E098A-44EC-4163-8016-167D04E1A527}" dt="2025-07-12T08:04:13.114" v="0" actId="6264"/>
          <ac:spMkLst>
            <pc:docMk/>
            <pc:sldMk cId="0" sldId="256"/>
            <ac:spMk id="4" creationId="{74677611-AA33-ED64-B0AA-3C8F1472A5D7}"/>
          </ac:spMkLst>
        </pc:spChg>
        <pc:spChg chg="add del mod">
          <ac:chgData name="sahid anwar" userId="0cf7bad48c6fb783" providerId="LiveId" clId="{349E098A-44EC-4163-8016-167D04E1A527}" dt="2025-07-12T08:04:13.114" v="0" actId="6264"/>
          <ac:spMkLst>
            <pc:docMk/>
            <pc:sldMk cId="0" sldId="256"/>
            <ac:spMk id="5" creationId="{0460B23D-8846-11FE-7DD2-E9C0F50A49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/>
              <a:t>Chips Category Analysis – 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dirty="0"/>
              <a:t>Sahid Anwar</a:t>
            </a:r>
          </a:p>
          <a:p>
            <a:r>
              <a:rPr lang="en-GB" dirty="0"/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Chips category analysis shows strong performance in certain customer segments.</a:t>
            </a:r>
          </a:p>
          <a:p>
            <a:r>
              <a:t>• Trial store campaign led to a significant uplift in sales.</a:t>
            </a:r>
          </a:p>
          <a:p>
            <a:r>
              <a:t>• Recommendations provided for targeting high-value segments and expanding campaign.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Task 1 – Customer Segment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IN" dirty="0"/>
              <a:t>"OLDER FAMILIES – BUDGET”</a:t>
            </a:r>
            <a:r>
              <a:rPr dirty="0"/>
              <a:t>showed highest chip sales.</a:t>
            </a:r>
          </a:p>
          <a:p>
            <a:r>
              <a:rPr dirty="0"/>
              <a:t>• Budget customers bought</a:t>
            </a:r>
            <a:r>
              <a:rPr lang="en-GB" dirty="0"/>
              <a:t> high </a:t>
            </a:r>
            <a:r>
              <a:rPr dirty="0"/>
              <a:t>but are more in number.</a:t>
            </a:r>
          </a:p>
          <a:p>
            <a:r>
              <a:rPr dirty="0"/>
              <a:t>• Promotions should target high-value segments.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87C09-9A23-EA14-C880-FC055836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59"/>
          <a:stretch>
            <a:fillRect/>
          </a:stretch>
        </p:blipFill>
        <p:spPr>
          <a:xfrm>
            <a:off x="1194916" y="988141"/>
            <a:ext cx="6754168" cy="5046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D2707-5FDC-F469-2680-031B4E991762}"/>
              </a:ext>
            </a:extLst>
          </p:cNvPr>
          <p:cNvSpPr txBox="1"/>
          <p:nvPr/>
        </p:nvSpPr>
        <p:spPr>
          <a:xfrm>
            <a:off x="2359742" y="117987"/>
            <a:ext cx="558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Total Sale by segment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9383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6465-E8FA-47C0-0D0F-494089A5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A832F-5276-DD5C-ACA8-698AB9C6A8C0}"/>
              </a:ext>
            </a:extLst>
          </p:cNvPr>
          <p:cNvSpPr txBox="1"/>
          <p:nvPr/>
        </p:nvSpPr>
        <p:spPr>
          <a:xfrm>
            <a:off x="2359742" y="117987"/>
            <a:ext cx="558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Total customer by segment</a:t>
            </a:r>
            <a:endParaRPr lang="en-IN" sz="3200" b="1" dirty="0"/>
          </a:p>
        </p:txBody>
      </p:sp>
      <p:pic>
        <p:nvPicPr>
          <p:cNvPr id="5" name="Picture 4" descr="A graph of different colored bars">
            <a:extLst>
              <a:ext uri="{FF2B5EF4-FFF2-40B4-BE49-F238E27FC236}">
                <a16:creationId xmlns:a16="http://schemas.microsoft.com/office/drawing/2014/main" id="{28E758CB-8009-AEA8-A7E4-4095B9D6A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814022"/>
            <a:ext cx="6658904" cy="5229955"/>
          </a:xfrm>
          <a:prstGeom prst="rect">
            <a:avLst/>
          </a:prstGeom>
        </p:spPr>
      </p:pic>
      <p:pic>
        <p:nvPicPr>
          <p:cNvPr id="6" name="Picture 5" descr="A graph of different colored bars">
            <a:extLst>
              <a:ext uri="{FF2B5EF4-FFF2-40B4-BE49-F238E27FC236}">
                <a16:creationId xmlns:a16="http://schemas.microsoft.com/office/drawing/2014/main" id="{68026E65-AD10-C41D-AC17-1FFB3B1E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48" y="966422"/>
            <a:ext cx="665890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D86D0-5ACE-84C9-6BB5-FF176E15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62CA6-E130-99BB-2021-5CB586D1A6D2}"/>
              </a:ext>
            </a:extLst>
          </p:cNvPr>
          <p:cNvSpPr txBox="1"/>
          <p:nvPr/>
        </p:nvSpPr>
        <p:spPr>
          <a:xfrm>
            <a:off x="2359742" y="117987"/>
            <a:ext cx="558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Total Quantity by segment</a:t>
            </a:r>
            <a:endParaRPr lang="en-IN" sz="3200" b="1" dirty="0"/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9D35105-9DDB-90AF-22A6-E348C5AE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6"/>
          <a:stretch>
            <a:fillRect/>
          </a:stretch>
        </p:blipFill>
        <p:spPr>
          <a:xfrm>
            <a:off x="1285416" y="1047134"/>
            <a:ext cx="6573167" cy="48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– Trial 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Trial store showed uplift of 10–15% compared to control stores.</a:t>
            </a:r>
          </a:p>
          <a:p>
            <a:r>
              <a:t>• Seasonality and trend-adjusted evaluation indicates campaign success.</a:t>
            </a:r>
          </a:p>
          <a:p>
            <a:r>
              <a:t>• Recommending scale-up to similar stores.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Continue targeting ‘Mainstream’ and ‘Premium’ segments.</a:t>
            </a:r>
          </a:p>
          <a:p>
            <a:r>
              <a:t>• Replicate successful trial campaign in similar demographic stores.</a:t>
            </a:r>
          </a:p>
          <a:p>
            <a:r>
              <a:t>• Monitor uplift continuously and adjust promotions.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164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Chips Category Analysis – Final Report</vt:lpstr>
      <vt:lpstr>Executive Summary</vt:lpstr>
      <vt:lpstr>Task 1 – Customer Segment Insights</vt:lpstr>
      <vt:lpstr>PowerPoint Presentation</vt:lpstr>
      <vt:lpstr>PowerPoint Presentation</vt:lpstr>
      <vt:lpstr>PowerPoint Presentation</vt:lpstr>
      <vt:lpstr>Task 2 – Trial Store Performance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sahid anwar</cp:lastModifiedBy>
  <cp:revision>2</cp:revision>
  <dcterms:created xsi:type="dcterms:W3CDTF">2013-01-27T09:14:16Z</dcterms:created>
  <dcterms:modified xsi:type="dcterms:W3CDTF">2025-07-12T08:04:13Z</dcterms:modified>
  <cp:category/>
</cp:coreProperties>
</file>