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Jack Evertzberg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v1.1 Roadmap – Tokenization, DAO, and Compliance</a:t>
            </a:r>
          </a:p>
          <a:p>
            <a:r>
              <a:t>Target Release: Q3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🪙 Token Tranche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 Tranche 1 on Polygon (ERC-721-based fractional units)</a:t>
            </a:r>
          </a:p>
          <a:p>
            <a:r>
              <a:t>50% allocated to Series A investors (convertible equity rights)</a:t>
            </a:r>
          </a:p>
          <a:p>
            <a:r>
              <a:t>Staking model for presale villa incentives</a:t>
            </a:r>
          </a:p>
          <a:p>
            <a:r>
              <a:t>DAO governance rights for holders ≥1% of tranche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DAO Governance Rollout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Evertzberg DAO to govern treasury, ESG audits, and milestones</a:t>
            </a:r>
          </a:p>
          <a:p>
            <a:r>
              <a:t>DAO onboarding via snapshot + OpenZeppelin modules</a:t>
            </a:r>
          </a:p>
          <a:p>
            <a:r>
              <a:t>Pilot: brand selection, ESG fund allocation, masterplan vote</a:t>
            </a:r>
          </a:p>
          <a:p>
            <a:r>
              <a:t>Integrated UX via PiskaTech dashboard v2.0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🔐 KYC &amp; Compliance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zk-KYC layer with Polygon ID</a:t>
            </a:r>
          </a:p>
          <a:p>
            <a:r>
              <a:t>AML monitoring via Chainalysis Oracle</a:t>
            </a:r>
          </a:p>
          <a:p>
            <a:r>
              <a:t>Jurisdiction whitelist by OFAC rules</a:t>
            </a:r>
          </a:p>
          <a:p>
            <a:r>
              <a:t>Mandatory ID verification pre-mint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Additional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Investor analytics dashboard (ADR, DAO votes, resale)</a:t>
            </a:r>
          </a:p>
          <a:p>
            <a:r>
              <a:t>Full GitBook: Legal, DAO, KYC chapters</a:t>
            </a:r>
          </a:p>
          <a:p>
            <a:r>
              <a:t>Stakeholder roundtable Q3 to finalize Phase 2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Foundation for Decentralized Real Estate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release establishes transparency, compliance, and decentralized investment for global real estate.</a:t>
            </a:r>
          </a:p>
          <a:p/>
          <a:p>
            <a:r>
              <a:t>📧 For feedback or DAO pilot access, email sahid@piskatech.io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