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300" r:id="rId6"/>
    <p:sldId id="280" r:id="rId7"/>
    <p:sldId id="294" r:id="rId8"/>
    <p:sldId id="295" r:id="rId9"/>
    <p:sldId id="296" r:id="rId10"/>
    <p:sldId id="297" r:id="rId11"/>
    <p:sldId id="298" r:id="rId12"/>
    <p:sldId id="299"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12/16/2023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dashboard/shahi-xchange/index.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507225"/>
            <a:ext cx="5385816" cy="1439737"/>
          </a:xfrm>
        </p:spPr>
        <p:txBody>
          <a:bodyPr/>
          <a:lstStyle/>
          <a:p>
            <a:r>
              <a:rPr lang="en-US" sz="4000" b="0" dirty="0"/>
              <a:t>Currency </a:t>
            </a:r>
            <a:r>
              <a:rPr lang="en-US" sz="4000" b="0" dirty="0" err="1"/>
              <a:t>EXchange</a:t>
            </a:r>
            <a:endParaRPr lang="en-US" sz="4000" b="0" dirty="0"/>
          </a:p>
        </p:txBody>
      </p:sp>
      <p:sp>
        <p:nvSpPr>
          <p:cNvPr id="5" name="Subtitle 4">
            <a:extLst>
              <a:ext uri="{FF2B5EF4-FFF2-40B4-BE49-F238E27FC236}">
                <a16:creationId xmlns:a16="http://schemas.microsoft.com/office/drawing/2014/main" id="{A71260B3-4F1F-E16D-AFC8-65EEC4F00422}"/>
              </a:ext>
            </a:extLst>
          </p:cNvPr>
          <p:cNvSpPr>
            <a:spLocks noGrp="1"/>
          </p:cNvSpPr>
          <p:nvPr>
            <p:ph type="subTitle" idx="1"/>
          </p:nvPr>
        </p:nvSpPr>
        <p:spPr>
          <a:xfrm>
            <a:off x="4349496" y="3946962"/>
            <a:ext cx="3493008" cy="1126762"/>
          </a:xfrm>
        </p:spPr>
        <p:txBody>
          <a:bodyPr/>
          <a:lstStyle/>
          <a:p>
            <a:r>
              <a:rPr lang="en-IN" dirty="0"/>
              <a:t>&amp; </a:t>
            </a:r>
          </a:p>
          <a:p>
            <a:r>
              <a:rPr lang="en-IN" dirty="0"/>
              <a:t>E-Banking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5" name="Subtitle 4">
            <a:extLst>
              <a:ext uri="{FF2B5EF4-FFF2-40B4-BE49-F238E27FC236}">
                <a16:creationId xmlns:a16="http://schemas.microsoft.com/office/drawing/2014/main" id="{C15C10E0-9EB7-6555-BB42-5B7B75CEC3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Includes: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r>
              <a:rPr lang="en-US" dirty="0"/>
              <a:t>Definition, Objective, </a:t>
            </a:r>
            <a:r>
              <a:rPr lang="en-US" dirty="0">
                <a:hlinkClick r:id="rId2"/>
              </a:rPr>
              <a:t>Outcome</a:t>
            </a:r>
            <a:r>
              <a:rPr lang="en-US" dirty="0"/>
              <a:t>​</a:t>
            </a:r>
          </a:p>
          <a:p>
            <a:r>
              <a:rPr lang="en-US" dirty="0"/>
              <a:t>Requirement Analysis</a:t>
            </a:r>
          </a:p>
          <a:p>
            <a:r>
              <a:rPr lang="en-US" dirty="0"/>
              <a:t>​Entities and Functionality</a:t>
            </a:r>
          </a:p>
          <a:p>
            <a:r>
              <a:rPr lang="en-US" dirty="0"/>
              <a:t>Tech Stack </a:t>
            </a:r>
          </a:p>
          <a:p>
            <a:r>
              <a:rPr lang="en-US" dirty="0"/>
              <a:t>​Database Design​</a:t>
            </a:r>
          </a:p>
          <a:p>
            <a:endParaRPr lang="en-US" dirty="0"/>
          </a:p>
        </p:txBody>
      </p:sp>
    </p:spTree>
    <p:extLst>
      <p:ext uri="{BB962C8B-B14F-4D97-AF65-F5344CB8AC3E}">
        <p14:creationId xmlns:p14="http://schemas.microsoft.com/office/powerpoint/2010/main" val="102796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814388"/>
            <a:ext cx="7013933" cy="2811462"/>
          </a:xfrm>
        </p:spPr>
        <p:txBody>
          <a:bodyPr/>
          <a:lstStyle/>
          <a:p>
            <a:r>
              <a:rPr lang="en-US" dirty="0"/>
              <a:t>Project Definition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normAutofit/>
          </a:bodyPr>
          <a:lstStyle/>
          <a:p>
            <a:r>
              <a:rPr lang="en-US" sz="1800" dirty="0"/>
              <a:t>A futuristic currency exchange website that lets users to observe the live rates and convert currencies of over 160+ countries around the world. The application also allows users to login/register in order to access a wide range of other services such as currency booking in advance, money transfer to other accounts, etc. Additionally the application also features an Admin Panel that can be used to attend user queries, change service rates, etc.</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2684206"/>
            <a:ext cx="7013933" cy="941644"/>
          </a:xfrm>
        </p:spPr>
        <p:txBody>
          <a:bodyPr/>
          <a:lstStyle/>
          <a:p>
            <a:r>
              <a:rPr lang="en-US"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941644"/>
          </a:xfrm>
        </p:spPr>
        <p:txBody>
          <a:bodyPr>
            <a:normAutofit/>
          </a:bodyPr>
          <a:lstStyle/>
          <a:p>
            <a:r>
              <a:rPr lang="en-US" sz="1800" dirty="0"/>
              <a:t>The main objective of this site is to help users seamlessly get the currency rates of the country of their choice and also to give a simulation of E-Banking to the users.</a:t>
            </a:r>
          </a:p>
        </p:txBody>
      </p:sp>
    </p:spTree>
    <p:extLst>
      <p:ext uri="{BB962C8B-B14F-4D97-AF65-F5344CB8AC3E}">
        <p14:creationId xmlns:p14="http://schemas.microsoft.com/office/powerpoint/2010/main" val="408623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2684206"/>
            <a:ext cx="7013933" cy="941644"/>
          </a:xfrm>
        </p:spPr>
        <p:txBody>
          <a:bodyPr/>
          <a:lstStyle/>
          <a:p>
            <a:r>
              <a:rPr lang="en-US" dirty="0"/>
              <a:t>Entities</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p:txBody>
          <a:bodyPr>
            <a:normAutofit/>
          </a:bodyPr>
          <a:lstStyle/>
          <a:p>
            <a:pPr marL="285750" indent="-285750">
              <a:buFont typeface="Arial" panose="020B0604020202020204" pitchFamily="34" charset="0"/>
              <a:buChar char="•"/>
            </a:pPr>
            <a:r>
              <a:rPr lang="en-IN" sz="2400" dirty="0"/>
              <a:t>Normal Site Visitor</a:t>
            </a:r>
          </a:p>
          <a:p>
            <a:pPr marL="285750" indent="-285750">
              <a:buFont typeface="Arial" panose="020B0604020202020204" pitchFamily="34" charset="0"/>
              <a:buChar char="•"/>
            </a:pPr>
            <a:r>
              <a:rPr lang="en-IN" sz="2400" dirty="0"/>
              <a:t>Registered User</a:t>
            </a:r>
          </a:p>
          <a:p>
            <a:pPr marL="285750" indent="-285750">
              <a:buFont typeface="Arial" panose="020B0604020202020204" pitchFamily="34" charset="0"/>
              <a:buChar char="•"/>
            </a:pPr>
            <a:r>
              <a:rPr lang="en-IN" sz="2400" dirty="0"/>
              <a:t>Admin</a:t>
            </a:r>
          </a:p>
        </p:txBody>
      </p:sp>
    </p:spTree>
    <p:extLst>
      <p:ext uri="{BB962C8B-B14F-4D97-AF65-F5344CB8AC3E}">
        <p14:creationId xmlns:p14="http://schemas.microsoft.com/office/powerpoint/2010/main" val="30800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132217"/>
            <a:ext cx="7013933" cy="941644"/>
          </a:xfrm>
        </p:spPr>
        <p:txBody>
          <a:bodyPr/>
          <a:lstStyle/>
          <a:p>
            <a:r>
              <a:rPr lang="en-US" dirty="0"/>
              <a:t>Functionalities</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a:xfrm>
            <a:off x="4100841" y="1093363"/>
            <a:ext cx="6766560" cy="5632420"/>
          </a:xfrm>
        </p:spPr>
        <p:txBody>
          <a:bodyPr>
            <a:normAutofit/>
          </a:bodyPr>
          <a:lstStyle/>
          <a:p>
            <a:r>
              <a:rPr lang="en-IN" sz="2000" dirty="0"/>
              <a:t>* RU indicates only for registered users</a:t>
            </a:r>
          </a:p>
          <a:p>
            <a:endParaRPr lang="en-IN" sz="2000" dirty="0"/>
          </a:p>
          <a:p>
            <a:pPr marL="285750" indent="-285750">
              <a:buFont typeface="Arial" panose="020B0604020202020204" pitchFamily="34" charset="0"/>
              <a:buChar char="•"/>
            </a:pPr>
            <a:r>
              <a:rPr lang="en-IN" sz="2000" dirty="0"/>
              <a:t>Convert 1 currency to another by selecting both the countries from 160+ options using dropdown</a:t>
            </a:r>
          </a:p>
          <a:p>
            <a:pPr marL="285750" indent="-285750">
              <a:buFont typeface="Arial" panose="020B0604020202020204" pitchFamily="34" charset="0"/>
              <a:buChar char="•"/>
            </a:pPr>
            <a:r>
              <a:rPr lang="en-IN" sz="2000" dirty="0"/>
              <a:t>Get Live Rate of selected currency </a:t>
            </a:r>
          </a:p>
          <a:p>
            <a:pPr marL="285750" indent="-285750">
              <a:buFont typeface="Arial" panose="020B0604020202020204" pitchFamily="34" charset="0"/>
              <a:buChar char="•"/>
            </a:pPr>
            <a:r>
              <a:rPr lang="en-IN" sz="2000" dirty="0"/>
              <a:t>Submit contact form</a:t>
            </a:r>
          </a:p>
          <a:p>
            <a:pPr marL="285750" indent="-285750">
              <a:buFont typeface="Arial" panose="020B0604020202020204" pitchFamily="34" charset="0"/>
              <a:buChar char="•"/>
            </a:pPr>
            <a:r>
              <a:rPr lang="en-IN" sz="2000" dirty="0"/>
              <a:t>Register &amp; Login</a:t>
            </a:r>
          </a:p>
          <a:p>
            <a:pPr marL="285750" indent="-285750">
              <a:buFont typeface="Arial" panose="020B0604020202020204" pitchFamily="34" charset="0"/>
              <a:buChar char="•"/>
            </a:pPr>
            <a:r>
              <a:rPr lang="en-IN" sz="2000" dirty="0"/>
              <a:t>User Dashboard (RU)</a:t>
            </a:r>
          </a:p>
          <a:p>
            <a:pPr marL="285750" indent="-285750">
              <a:buFont typeface="Arial" panose="020B0604020202020204" pitchFamily="34" charset="0"/>
              <a:buChar char="•"/>
            </a:pPr>
            <a:r>
              <a:rPr lang="en-IN" sz="2000" dirty="0"/>
              <a:t>Book specific amount of a selected currency for a future date (RU)</a:t>
            </a:r>
          </a:p>
          <a:p>
            <a:pPr marL="285750" indent="-285750">
              <a:buFont typeface="Arial" panose="020B0604020202020204" pitchFamily="34" charset="0"/>
              <a:buChar char="•"/>
            </a:pPr>
            <a:r>
              <a:rPr lang="en-IN" sz="2000" dirty="0"/>
              <a:t>Transfer money to other user by entering their email and the amount to send (RU)</a:t>
            </a:r>
          </a:p>
          <a:p>
            <a:pPr marL="285750" indent="-285750">
              <a:buFont typeface="Arial" panose="020B0604020202020204" pitchFamily="34" charset="0"/>
              <a:buChar char="•"/>
            </a:pPr>
            <a:r>
              <a:rPr lang="en-IN" sz="2000" dirty="0"/>
              <a:t>View all the transactions of logged in user (RU)</a:t>
            </a:r>
          </a:p>
          <a:p>
            <a:pPr marL="285750" indent="-285750">
              <a:buFont typeface="Arial" panose="020B0604020202020204" pitchFamily="34" charset="0"/>
              <a:buChar char="•"/>
            </a:pPr>
            <a:r>
              <a:rPr lang="en-IN" sz="2000" dirty="0"/>
              <a:t>View all the contact requests made by self (RU)</a:t>
            </a:r>
          </a:p>
          <a:p>
            <a:pPr marL="285750" indent="-285750">
              <a:buFont typeface="Arial" panose="020B0604020202020204" pitchFamily="34" charset="0"/>
              <a:buChar char="•"/>
            </a:pPr>
            <a:r>
              <a:rPr lang="en-IN" sz="2000" dirty="0"/>
              <a:t>View all the booking requests made by self (RU)</a:t>
            </a:r>
          </a:p>
        </p:txBody>
      </p:sp>
    </p:spTree>
    <p:extLst>
      <p:ext uri="{BB962C8B-B14F-4D97-AF65-F5344CB8AC3E}">
        <p14:creationId xmlns:p14="http://schemas.microsoft.com/office/powerpoint/2010/main" val="329206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216192"/>
            <a:ext cx="7013933" cy="941644"/>
          </a:xfrm>
        </p:spPr>
        <p:txBody>
          <a:bodyPr/>
          <a:lstStyle/>
          <a:p>
            <a:r>
              <a:rPr lang="en-US" dirty="0"/>
              <a:t>Functionalities</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a:xfrm>
            <a:off x="4100841" y="1447078"/>
            <a:ext cx="6766560" cy="4813763"/>
          </a:xfrm>
        </p:spPr>
        <p:txBody>
          <a:bodyPr>
            <a:normAutofit/>
          </a:bodyPr>
          <a:lstStyle/>
          <a:p>
            <a:r>
              <a:rPr lang="en-IN" sz="2000" dirty="0"/>
              <a:t>* AO indicates accessible by Admin only</a:t>
            </a:r>
          </a:p>
          <a:p>
            <a:endParaRPr lang="en-IN" sz="2000" dirty="0"/>
          </a:p>
          <a:p>
            <a:pPr marL="285750" indent="-285750">
              <a:buFont typeface="Arial" panose="020B0604020202020204" pitchFamily="34" charset="0"/>
              <a:buChar char="•"/>
            </a:pPr>
            <a:r>
              <a:rPr lang="en-IN" sz="2000" dirty="0"/>
              <a:t>Admin Panel (AO)</a:t>
            </a:r>
          </a:p>
          <a:p>
            <a:pPr marL="285750" indent="-285750">
              <a:buFont typeface="Arial" panose="020B0604020202020204" pitchFamily="34" charset="0"/>
              <a:buChar char="•"/>
            </a:pPr>
            <a:r>
              <a:rPr lang="en-IN" sz="2000" dirty="0"/>
              <a:t>Change service rates such as platform fees and </a:t>
            </a:r>
            <a:r>
              <a:rPr lang="en-IN" sz="2000" dirty="0" err="1"/>
              <a:t>gst</a:t>
            </a:r>
            <a:r>
              <a:rPr lang="en-IN" sz="2000" dirty="0"/>
              <a:t> (AO)</a:t>
            </a:r>
          </a:p>
          <a:p>
            <a:pPr marL="285750" indent="-285750">
              <a:buFont typeface="Arial" panose="020B0604020202020204" pitchFamily="34" charset="0"/>
              <a:buChar char="•"/>
            </a:pPr>
            <a:r>
              <a:rPr lang="en-IN" sz="2000" dirty="0"/>
              <a:t>See all the contact queries and mark them as Attended or Not  i.e. Change their status (AO)</a:t>
            </a:r>
          </a:p>
          <a:p>
            <a:pPr marL="285750" indent="-285750">
              <a:buFont typeface="Arial" panose="020B0604020202020204" pitchFamily="34" charset="0"/>
              <a:buChar char="•"/>
            </a:pPr>
            <a:r>
              <a:rPr lang="en-IN" sz="2000" dirty="0"/>
              <a:t>See all the booking queries and mark them as Attended or Not </a:t>
            </a:r>
            <a:r>
              <a:rPr lang="en-IN" sz="2000" dirty="0" err="1"/>
              <a:t>i.e</a:t>
            </a:r>
            <a:r>
              <a:rPr lang="en-IN" sz="2000" dirty="0"/>
              <a:t> Change their status (AO)</a:t>
            </a:r>
          </a:p>
          <a:p>
            <a:pPr marL="285750" indent="-285750">
              <a:buFont typeface="Arial" panose="020B0604020202020204" pitchFamily="34" charset="0"/>
              <a:buChar char="•"/>
            </a:pPr>
            <a:r>
              <a:rPr lang="en-IN" sz="2000" dirty="0"/>
              <a:t>View all the registered users and their details (AO)</a:t>
            </a:r>
          </a:p>
          <a:p>
            <a:pPr marL="285750" indent="-285750">
              <a:buFont typeface="Arial" panose="020B0604020202020204" pitchFamily="34" charset="0"/>
              <a:buChar char="•"/>
            </a:pPr>
            <a:r>
              <a:rPr lang="en-IN" sz="2000" dirty="0"/>
              <a:t>View the company earnings made through platform fees and </a:t>
            </a:r>
            <a:r>
              <a:rPr lang="en-IN" sz="2000" dirty="0" err="1"/>
              <a:t>gst</a:t>
            </a:r>
            <a:r>
              <a:rPr lang="en-IN" sz="2000" dirty="0"/>
              <a:t> applied on each transaction (AO)</a:t>
            </a:r>
          </a:p>
          <a:p>
            <a:pPr marL="285750" indent="-285750">
              <a:buFont typeface="Arial" panose="020B0604020202020204" pitchFamily="34" charset="0"/>
              <a:buChar char="•"/>
            </a:pPr>
            <a:r>
              <a:rPr lang="en-IN" sz="2000" dirty="0"/>
              <a:t>Logout</a:t>
            </a:r>
          </a:p>
        </p:txBody>
      </p:sp>
    </p:spTree>
    <p:extLst>
      <p:ext uri="{BB962C8B-B14F-4D97-AF65-F5344CB8AC3E}">
        <p14:creationId xmlns:p14="http://schemas.microsoft.com/office/powerpoint/2010/main" val="70886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216192"/>
            <a:ext cx="7013933" cy="941644"/>
          </a:xfrm>
        </p:spPr>
        <p:txBody>
          <a:bodyPr/>
          <a:lstStyle/>
          <a:p>
            <a:r>
              <a:rPr lang="en-US" dirty="0"/>
              <a:t>Tech Stack</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a:xfrm>
            <a:off x="4100841" y="1447078"/>
            <a:ext cx="6766560" cy="4813763"/>
          </a:xfrm>
        </p:spPr>
        <p:txBody>
          <a:bodyPr>
            <a:normAutofit/>
          </a:bodyPr>
          <a:lstStyle/>
          <a:p>
            <a:r>
              <a:rPr lang="en-IN" sz="2000" dirty="0"/>
              <a:t>Frontend</a:t>
            </a:r>
          </a:p>
          <a:p>
            <a:pPr marL="285750" indent="-285750">
              <a:buFont typeface="Arial" panose="020B0604020202020204" pitchFamily="34" charset="0"/>
              <a:buChar char="•"/>
            </a:pPr>
            <a:r>
              <a:rPr lang="en-IN" sz="2000" dirty="0"/>
              <a:t>HTML</a:t>
            </a:r>
          </a:p>
          <a:p>
            <a:pPr marL="285750" indent="-285750">
              <a:buFont typeface="Arial" panose="020B0604020202020204" pitchFamily="34" charset="0"/>
              <a:buChar char="•"/>
            </a:pPr>
            <a:r>
              <a:rPr lang="en-IN" sz="2000" dirty="0"/>
              <a:t>CSS</a:t>
            </a:r>
          </a:p>
          <a:p>
            <a:pPr marL="285750" indent="-285750">
              <a:buFont typeface="Arial" panose="020B0604020202020204" pitchFamily="34" charset="0"/>
              <a:buChar char="•"/>
            </a:pPr>
            <a:r>
              <a:rPr lang="en-IN" sz="2000" dirty="0"/>
              <a:t>Bootstrap</a:t>
            </a:r>
          </a:p>
          <a:p>
            <a:pPr marL="285750" indent="-285750">
              <a:buFont typeface="Arial" panose="020B0604020202020204" pitchFamily="34" charset="0"/>
              <a:buChar char="•"/>
            </a:pPr>
            <a:endParaRPr lang="en-IN" sz="2000" dirty="0"/>
          </a:p>
          <a:p>
            <a:r>
              <a:rPr lang="en-IN" sz="2000" dirty="0"/>
              <a:t>Backend</a:t>
            </a:r>
          </a:p>
          <a:p>
            <a:pPr marL="285750" indent="-285750">
              <a:buFont typeface="Arial" panose="020B0604020202020204" pitchFamily="34" charset="0"/>
              <a:buChar char="•"/>
            </a:pPr>
            <a:r>
              <a:rPr lang="en-IN" sz="2000" dirty="0"/>
              <a:t>JavaScript (Promises, API)</a:t>
            </a:r>
          </a:p>
          <a:p>
            <a:pPr marL="285750" indent="-285750">
              <a:buFont typeface="Arial" panose="020B0604020202020204" pitchFamily="34" charset="0"/>
              <a:buChar char="•"/>
            </a:pPr>
            <a:r>
              <a:rPr lang="en-IN" sz="2000" dirty="0"/>
              <a:t>PHP</a:t>
            </a:r>
          </a:p>
          <a:p>
            <a:pPr marL="285750" indent="-285750">
              <a:buFont typeface="Arial" panose="020B0604020202020204" pitchFamily="34" charset="0"/>
              <a:buChar char="•"/>
            </a:pPr>
            <a:r>
              <a:rPr lang="en-IN" sz="2000" dirty="0" err="1"/>
              <a:t>Phpmyadmin</a:t>
            </a:r>
            <a:r>
              <a:rPr lang="en-IN" sz="2000" dirty="0"/>
              <a:t> (as database)</a:t>
            </a:r>
          </a:p>
        </p:txBody>
      </p:sp>
    </p:spTree>
    <p:extLst>
      <p:ext uri="{BB962C8B-B14F-4D97-AF65-F5344CB8AC3E}">
        <p14:creationId xmlns:p14="http://schemas.microsoft.com/office/powerpoint/2010/main" val="357975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216192"/>
            <a:ext cx="7013933" cy="941644"/>
          </a:xfrm>
        </p:spPr>
        <p:txBody>
          <a:bodyPr/>
          <a:lstStyle/>
          <a:p>
            <a:r>
              <a:rPr lang="en-US" dirty="0"/>
              <a:t>Database Design</a:t>
            </a:r>
          </a:p>
        </p:txBody>
      </p:sp>
      <p:pic>
        <p:nvPicPr>
          <p:cNvPr id="4" name="Content Placeholder 3">
            <a:extLst>
              <a:ext uri="{FF2B5EF4-FFF2-40B4-BE49-F238E27FC236}">
                <a16:creationId xmlns:a16="http://schemas.microsoft.com/office/drawing/2014/main" id="{125FE5F9-C1E2-CB4E-21BF-363817B7E247}"/>
              </a:ext>
            </a:extLst>
          </p:cNvPr>
          <p:cNvPicPr>
            <a:picLocks noGrp="1" noChangeAspect="1"/>
          </p:cNvPicPr>
          <p:nvPr>
            <p:ph idx="1"/>
          </p:nvPr>
        </p:nvPicPr>
        <p:blipFill>
          <a:blip r:embed="rId2"/>
          <a:stretch>
            <a:fillRect/>
          </a:stretch>
        </p:blipFill>
        <p:spPr>
          <a:xfrm>
            <a:off x="3491962" y="1157836"/>
            <a:ext cx="8460552" cy="5385785"/>
          </a:xfrm>
        </p:spPr>
      </p:pic>
    </p:spTree>
    <p:extLst>
      <p:ext uri="{BB962C8B-B14F-4D97-AF65-F5344CB8AC3E}">
        <p14:creationId xmlns:p14="http://schemas.microsoft.com/office/powerpoint/2010/main" val="127624163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Template>
  <TotalTime>0</TotalTime>
  <Words>374</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Currency EXchange</vt:lpstr>
      <vt:lpstr>Includes:</vt:lpstr>
      <vt:lpstr>Project Definition</vt:lpstr>
      <vt:lpstr>Objective</vt:lpstr>
      <vt:lpstr>Entities</vt:lpstr>
      <vt:lpstr>Functionalities</vt:lpstr>
      <vt:lpstr>Functionalities</vt:lpstr>
      <vt:lpstr>Tech Stack</vt:lpstr>
      <vt:lpstr>Database Design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EXchange</dc:title>
  <dc:subject/>
  <dc:creator>Midda Sahid</dc:creator>
  <cp:lastModifiedBy>Midda Sahid</cp:lastModifiedBy>
  <cp:revision>1</cp:revision>
  <dcterms:created xsi:type="dcterms:W3CDTF">2023-12-16T15:20:21Z</dcterms:created>
  <dcterms:modified xsi:type="dcterms:W3CDTF">2023-12-16T15:21:16Z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