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840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6/21/2022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gnyte.com/resources/infographics/secure-file-sharing" TargetMode="External"/><Relationship Id="rId2" Type="http://schemas.openxmlformats.org/officeDocument/2006/relationships/hyperlink" Target="https://www.hashicorp.com/products/vaul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ertificate-manager/pricing/" TargetMode="External"/><Relationship Id="rId2" Type="http://schemas.openxmlformats.org/officeDocument/2006/relationships/hyperlink" Target="https://www.contino.io/insights/hashicorp-vault#:~:text=HashiCorp%20Vault%20is%20a%20phenomenal,quite%20as%20powerful%20and%20versatile.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Secure key vault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Md. Sahidul Islam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 Vault refers to a service that protects encryption keys and secrets like certificates, connection strings, and passwords. </a:t>
            </a:r>
          </a:p>
          <a:p>
            <a:pPr lvl="0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Secrets Management </a:t>
            </a:r>
          </a:p>
          <a:p>
            <a:pPr lvl="0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Key Management 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Certificate Management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96427" y="3331923"/>
            <a:ext cx="926926" cy="338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Flowchart: Merge 4"/>
          <p:cNvSpPr/>
          <p:nvPr/>
        </p:nvSpPr>
        <p:spPr>
          <a:xfrm>
            <a:off x="7340253" y="3256767"/>
            <a:ext cx="1590806" cy="117744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Vault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23353" y="3331923"/>
            <a:ext cx="2041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832932" y="2993721"/>
            <a:ext cx="1478071" cy="80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secret/foo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43609" y="2967335"/>
            <a:ext cx="1104790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r>
              <a:rPr lang="en-US" sz="11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/secret/foo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931059" y="3228945"/>
            <a:ext cx="901873" cy="2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9645041" y="4872625"/>
            <a:ext cx="989556" cy="10801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Policy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242126" y="4271375"/>
            <a:ext cx="1352811" cy="1014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223353" y="3670127"/>
            <a:ext cx="2818357" cy="60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82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Centralize application </a:t>
            </a:r>
            <a:r>
              <a:rPr lang="en-US" dirty="0" smtClean="0"/>
              <a:t>secrets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/>
              <a:t>Securely store secrets and </a:t>
            </a:r>
            <a:r>
              <a:rPr lang="en-US" dirty="0" smtClean="0"/>
              <a:t>keys</a:t>
            </a:r>
          </a:p>
          <a:p>
            <a:r>
              <a:rPr lang="en-US" dirty="0"/>
              <a:t>Monitor access and </a:t>
            </a:r>
            <a:r>
              <a:rPr lang="en-US" dirty="0" smtClean="0"/>
              <a:t>use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Drawbacks of common approaches</a:t>
            </a:r>
          </a:p>
          <a:p>
            <a:r>
              <a:rPr lang="en-US" b="1" dirty="0"/>
              <a:t>Stored in the </a:t>
            </a:r>
            <a:r>
              <a:rPr lang="en-US" b="1" dirty="0" smtClean="0"/>
              <a:t>image </a:t>
            </a:r>
            <a:r>
              <a:rPr lang="en-US" b="1" dirty="0" smtClean="0">
                <a:sym typeface="Wingdings" panose="05000000000000000000" pitchFamily="2" charset="2"/>
              </a:rPr>
              <a:t> </a:t>
            </a:r>
            <a:r>
              <a:rPr lang="en-US" dirty="0" smtClean="0">
                <a:sym typeface="Wingdings" panose="05000000000000000000" pitchFamily="2" charset="2"/>
              </a:rPr>
              <a:t>Open for all</a:t>
            </a:r>
            <a:endParaRPr lang="en-US" b="1" dirty="0" smtClean="0">
              <a:sym typeface="Wingdings" panose="05000000000000000000" pitchFamily="2" charset="2"/>
            </a:endParaRPr>
          </a:p>
          <a:p>
            <a:r>
              <a:rPr lang="en-US" b="1" dirty="0"/>
              <a:t>Environment </a:t>
            </a:r>
            <a:r>
              <a:rPr lang="en-US" b="1" dirty="0" smtClean="0"/>
              <a:t>variables </a:t>
            </a:r>
            <a:r>
              <a:rPr lang="en-US" b="1" dirty="0" smtClean="0">
                <a:sym typeface="Wingdings" panose="05000000000000000000" pitchFamily="2" charset="2"/>
              </a:rPr>
              <a:t> </a:t>
            </a:r>
            <a:r>
              <a:rPr lang="en-US" dirty="0">
                <a:sym typeface="Wingdings" panose="05000000000000000000" pitchFamily="2" charset="2"/>
              </a:rPr>
              <a:t>C</a:t>
            </a:r>
            <a:r>
              <a:rPr lang="en-US" dirty="0" smtClean="0"/>
              <a:t>ould </a:t>
            </a:r>
            <a:r>
              <a:rPr lang="en-US" dirty="0"/>
              <a:t>appear in debug </a:t>
            </a:r>
            <a:r>
              <a:rPr lang="en-US" dirty="0" smtClean="0"/>
              <a:t>logs</a:t>
            </a:r>
          </a:p>
          <a:p>
            <a:r>
              <a:rPr lang="en-US" b="1" dirty="0"/>
              <a:t>Secrets mounted in </a:t>
            </a:r>
            <a:r>
              <a:rPr lang="en-US" b="1" dirty="0" smtClean="0"/>
              <a:t>volumes </a:t>
            </a:r>
            <a:r>
              <a:rPr lang="en-US" b="1" dirty="0" smtClean="0">
                <a:sym typeface="Wingdings" panose="05000000000000000000" pitchFamily="2" charset="2"/>
              </a:rPr>
              <a:t> </a:t>
            </a:r>
            <a:r>
              <a:rPr lang="en-US" dirty="0">
                <a:sym typeface="Wingdings" panose="05000000000000000000" pitchFamily="2" charset="2"/>
              </a:rPr>
              <a:t>E</a:t>
            </a:r>
            <a:r>
              <a:rPr lang="en-US" dirty="0" smtClean="0"/>
              <a:t>ach </a:t>
            </a:r>
            <a:r>
              <a:rPr lang="en-US" dirty="0"/>
              <a:t>container only needs a small subset of secrets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9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Secret Engine</a:t>
            </a:r>
          </a:p>
          <a:p>
            <a:r>
              <a:rPr lang="en-US" dirty="0" err="1"/>
              <a:t>Auth</a:t>
            </a:r>
            <a:r>
              <a:rPr lang="en-US" dirty="0"/>
              <a:t> </a:t>
            </a:r>
            <a:r>
              <a:rPr lang="en-US" dirty="0" smtClean="0"/>
              <a:t>Method</a:t>
            </a:r>
          </a:p>
          <a:p>
            <a:r>
              <a:rPr lang="en-US" dirty="0" smtClean="0"/>
              <a:t>Policy</a:t>
            </a:r>
          </a:p>
          <a:p>
            <a:r>
              <a:rPr lang="en-US" dirty="0"/>
              <a:t>Audit </a:t>
            </a:r>
            <a:r>
              <a:rPr lang="en-US" dirty="0" smtClean="0"/>
              <a:t>Device</a:t>
            </a:r>
          </a:p>
          <a:p>
            <a:r>
              <a:rPr lang="en-US" dirty="0"/>
              <a:t>Storage Backend</a:t>
            </a:r>
            <a:endParaRPr lang="en-US" dirty="0"/>
          </a:p>
        </p:txBody>
      </p:sp>
      <p:sp>
        <p:nvSpPr>
          <p:cNvPr id="10" name="AutoShape 6" descr="data:image/png;base64,iVBORw0KGgoAAAANSUhEUgAABGkAAAL5CAYAAAADonnSAAAgAElEQVR4Aey9B5gVx5X+3TPDDEHICrYc1uFbr9fe9Sbv/tcbZa9tJtwwM4CSJSvLsizZlhXIaQLD5GHIGUQUKEsYSSiAACWURRIoB0ASICQQccIN7/e81XXu1FzukGVf4AzPofp2rP51dXfV26dOedA/JaAElIASUAJKQAkoASWgBJSAElACSkAJKIG/OAHvL54DzYASUAJKQAkoASWgBJSAElACSkAJKAEloASUAFSk0UKgBJSAElACSkAJKAEloASUgBJQAkpACSiBNCCgIk0aXATNghJQAkpACSgBJaAElIASUAJKQAkoASWgBFSk0TKgBJSAElACSkAJKAEloASUgBJQAkpACSiBNCCgIk0aXATNghJQAkpACSgBJaAElIASUAJKQAkoASWgBFSk0TKgBJSAElACSkAJKAEloASUgBJQAkpACSiBNCCgIk0aXATNghJQAkpACSgBJaAElIASUAJKQAkoASWgBFSk0TKgBJSAElACSkAJKAEloASUgBJQAkpACSiBNCCgIk0aXATNghJQAkpACSgBJaAElIASUAJKQAkoASWgBFSk0TKgBJSAElACSkAJKAEloASUgBJQAkpACSiBNCCgIk0aXATNghJQAkpACSgBJaAElIASUAJKQAkoASWgBFSk0TKgBJSAElACSkAJKAEloASUgBJQAkpACSiBNCCgIk0aXATNghJQAkpACSgBJaAElIASUAJKQAkoASWgBFSk0TKgBJSAElACSkAJKAEloASUgBJQAkpACSiBNCCgIk0aXATNghJQAkpACSgBJaAElIASUAJKQAkoASWgBFSk0TKgBJSAElACSkAJKAEloASUgBJQAkpACSiBNCCgIk0aXATNghJQAkpACSgBJaAElIASUAJKQAkoASWgBFSk0TKgBJSAElACSkAJKAEloASUgBJQAkpACSiBNCCgIk0aXATNghJQAkpACSgBJaAElIASUAJKQAkoASWgBFSk0TKgBJSAElACSkAJKAEloASUgBJQAkpACSiBNCCgIk0aXATNghJQAkpACSgBJaAElIASUAJKQAkoASWgBFSk0TKgBJSAElACSkAJKAEloASUgBJQAkpACSiBNCCgIk0aXATNghJQAkpACSgBJaAElIASUAJKQAkoASWgBFSk0TKgBJSAElACSkAJKAEloASUgBJQAkpACSiBNCCgIk0aXATNghJQAkpACSgBJaAElIASUAJKQAkoASWgBFSk0TKgBJSAElACSkAJKAEloASUgBJQAkpACSiBNCCgIk0aXATNghJQAkpACSgBJaAElIASUAJKQAkoASWgBFSk0TKgBJSAElACSkAJKAEloASUgBJQAkpACSiBNCCgIk0aXATNghJQAkpACSgBJaAElIASUAJKQAkoASWgBFSk0TKgBJSAElACSkAJKAEloASUgBJQAkpACSiBNCCgIk0aXATNghJQAkpACSgBJaAElIASUAJKQAkoASWgBFSk0TKgBJSAElACSkAJKAEloASUgBJQAkpACSiBNCCgIk0aXATNghJQAkpACSgBJaAElIASUAJKQAkoASWgBFSk0TKgBJSAElACSkAJKAEloASUgBJQAkpACSiBNCCgIk0aXATNghJQAkpACSgBJaAElIASUAJKQAkoASWgBFSk0TKgBJSAElACSkAJKAEloASUgBJQAkpACSiBNCCgIk0aXATNghJQAkpACSgBJaAElIASUAJKQAkoASWgBFSk0TKgBJSAElACSkAJKAEloASUgBJQAkpACSiBNCCgIk0aXATNghJQAkpACSgBJaAElIASUAJKQAkoASWgBFSk0TKgBJSAElACSkAJKAEloASUgBJQAkpACSiBNCCgIk0aXATNghJQAkpACSgBJaAElIASUAJKQAkoASWgBFSk0TKgBJSAElACSkAJKAEloASUgBJQAkpACSiBNCCgIk0aXATNghJQAkpACSgBJaAElIASUAJKQAkoASWgBFSk0TKgBJSAElACSkAJKAEloASUgBJQAkpACSiBNCCgIk0aXATNghJQAkpACSgBJaAElIASUAJKQAkoASWgBFSk0TKgBJSAElACSkAJKAEloASUgBJQAkpACSiBNCCgIk0aXATNghJQAkpACSgBJaAElIASUAJKQAkoASWgBFSk0TKgBJSAElACSkAJKAEloASUgBJQAkpACSiBNCCgIk0aXATNghJQAkpACSgBJaAElIASUAJKQAkoASWgBFSk0TKgBJSAElACSkAJKAEloASUgBJQAkpACSiBNCCgIk0aXATNghJQAkpACSgBJaAElIASUAJKQAkoASWgBFSk0TKgBJSAElACSkAJKAEloASUgBJQAkpACSiBNCCgIk0aXATNghJQAkpACSgBJaAElIASUAJKQAkoASWgBFSk0TKgBJSAElACSkAJKAEloASUgBJQAkpACSiBNCCgIk0aXATNghJQAkpACSgBJaAElIASUAJKQAkoASWgBFSk0TKgBJSAElACSkAJKAEloASUgBJQAkpACSiBNCCgIk0aXATNghJQAkpACSgBJaAElIASUAJKQAkoASWgBFSk0TKgBJSAElACSkAJKAEloASUgBJQAkpACSiBNCCgIk0aXATNghJQAkpACSgBJaAElIASUAJKQAkoASWgBFSk0TKgBJSAElACSkAJKAEloASUgBJQAkpACSiBNCCgIk0aXATNghJQAkpACSgBJaAElIASUAJKQAkoASWgBFSk0TKgBJSAElACSkAJKAEloASUgBJQAkpACSiBNCCgIk0aXATNghJQAkpACSgBJaAElIASUAJKQAkoASWgBFSk0TKgBJSAElACSkAJKAEloASUgBJQAkpACSiBNCCgIk0aXATNghJQAkpACSgBJaAElIASUAJKQAkoASWgBFSk0TKgBJSAElACSkAJKAEloASUgBJQAkpACSiBNCCgIk0aXATNghJQAkpACSgBJaAElIASUAJKQAkoASWgBFSk0TKgBJSAElACSkAJKAEloASUgBJQAkpACSiBNCCgIk0aXATNghJQAkpACSgBJaAElIASUAJKQAkoASWgBFSk0TKgBJSAElACSkAJKAEloASUgBJQAkpACSiBNCCgIk0aXATNghL4SxGIA3DtyPPhbs3pk+Ev+ZyO1++TgY2egxJQAkpACSgBJaAEvmgCJ0ud8ovmpPs/WQmoSHOyXlk9r5OPwHF+X7nSQ8yKNYcDTbZLXpfzuZ9kk/WZRuNAJAY0R2IHWEs0bgQj2W/yfmRbbs9lHf3Jdu5xj8d08vG4TzkWU/7+S/99Eef5lz4nPb4SUAJKQAkoASVwqhFIh1rVqcZczzedCKhIk05XQ/OiBA4gYF9SbuvbXSfl/I5ebO7KdjoeB4xRZogibiwCgMZ58sf1XUlCZAnnWPEoEG9pb7FmINrkW2Qf0OoYf4tF9wPJJstkm5a9gFisCYg3+8btZB1Oc5m7PDlPh/wdPcipUkgSdklIyFGWpUyT+cnvjrYT9oebcj+yz+S0o2PINrL8cI+VzuvJuaRK0znfX0DeiED/lECaE0h1px5qnntKh1o3HZcfa/6Pdft0ZKJ5OngN4njyccuPTisBJZCeBFSkSc/rork6BQm4L2Bz+mZGzBdROENWcNmkmmdWdFfqYFrEmVgMiFJgaUUUzYiiCTE0I4ZoosnvH4b/s/HvyxRRAK0AmgG0yCGMcOIIKPwtoskBKQWVJItSxNnrz49zP45xXQo3LXv8VJYl70PmJ1Ir5oio02Fq881T5MklGWc3Adhnz9lgdteJdyyR+NTaLqFcNjflOq65uz7UNLczf0Yo47VMMjkZznen261Hwa6Dcia7dxZz1fT7Y654jiyZFBqd802U3YTMln7ZP6lyRM4xtZOGwbHd8e6jxZ2WZx7vVJmW1L17k6e5DvfD1F0m2ybPd9dJh+ljzf+xbp8ODDQP7cvun5OHlB/3XjyS6eRXlbtt+2Wpl7hzD3e6/X71lxI4+QmoSHPyX2M9wxOEAF9UfEnz5Wn+zJuLIo0VasTrRZYfS8p9x6gqWIEm0gpEKWbsB+L7bMrfrUA84jf6be4knxQsdgP4HMBOALvsb86j8fenUeCjfcAHn8fw3o4I3t7egrc+acYbW/dZ2483trbZy+98gpUbPsSz6zeblNOuPffGR3jp7W1YvXEn1n+8B69v3Y83P2nG25+14r2dMWzaC2yLADvs8ZmHjkzyebB0D4C9AJhyn59Y+9Ses7stxRuKVckmIpa5ruaaumKI48mUEEzIm9xpLUDM9U5KFpwcEcuIT+66RzrN40p5Y26dac4/oAl1sHk8UffPnHiSxJM8r2395K3blnQ0xS2YHwozvAIsnUKev9tEG1868Bt4He3tyOcnn8vBfrt7d9dz5x+nae7e/XMPlzztrifTyesc7LdsY1Ofcwz670QnQLGeYhsv/tH/cWveockNUd6xvDuP1Nz9HOm26bD+seb/WLdPBwaahyMv98eLmXzCSHVPumUr+S3PZZyX/DRw12v/lJAjMG37S34eyPbusWWay5KP17YnnVICJy8BFWlO3murZ3aCEeBL6IAXIGeahrMVSkyXmtRfEM1LzKyf1BaW5ivjwdjpdmh40KYo0BIHmmLAvqjfxmUQGHk12jgwbPZ+HgO2NAPv7QfmrtiAUfc/i/K5y3BV44M4t//t+Kfrp+C7lzfgKz1LcWZ4KE4vGIRuef3RJZc2AF3zBqIb5+UPRrf8IQdY17z287sWDAGtW2CoSbvkD0ZO3kBk5w1ETv5gdC4YkjD+5vxOuQOMZfcYgM75g9CVxwsMxrcuacAPfj3e2PeuHI3vXzUGf3/tePzLDVPw73+cgf/qMxvnDrgNPx08DT8fMh0FpXNQWHEHelfdhYuq5+PK+vm4btRduH7Mvfj1xAdw1fSH8eu5S3DD/GUYMm8pJt37DO5ZtgFPrP0EL77fhLd2AptbgS1RYGcr0BIBIlE/Lg/1MaN9CGappYh4FosArU1Ai+0iFmGXsH1ATGwvEPkcaN0BRHcbUYe74m546ZjKH+cf7M/Pgr9Wa7QFkRirgvyLI0aRjs20WCsirc1oad7vz4+1Ih6PtjOuJ94TdgcHT2zGmMjpszi6FUiZn5z6efZLKBuQPG4MEWutiIEmv5n6jU0/h/7x2u9D9nW4qX9Uv/Eqe0rO5ZH85j6S/2S/dpn7M9W0bJ68jPOT56X6Ldt3uL6Iikmps3OhcqJLE5r/9gT8cu4WkCObZnHj3SD3N+9xGp80ycK2K6vKesmpvCs72h/3m7xNOv0+1vwf6/bpxELz8ucvq1J+juQNlbyu+wpxl8m9ztR/8fCt2/YK4txUzwLmKZVxXX9fR/bM0bWVwIlOQEWaE/0Kav5POgJ8IUmlhS8s82e8LMSrxfHEkOV8hcmb0TTyGVclCkSpCkR8jxl5S9ptInGgOeZXknm8lpgvHvCY+2PA7ijA5vibn0SxaOU7mPrQq7hl3EKEbx2HH/5yCL4SuAlfCtyKM0P90T04CF6gCl5oIrziafB6TYNXPNWfLpwKj1Y0DV7RdHiF03wLTYMXntFmRbfBO1Irvg1ez5ltxt+0whmO2WPy2L1mwjt/lp+38GQ/7T3D5ncyvJ6T4PVuhHfeCHjnV8LrXZWwjJ7l6Fo0DN0Lh6J7cQkyepfCO68EXq+h8IoHIzM4AF8t6I9vFDAdgK/m+/bNwhL83cW1+O8ranHBTeNxXfntuHXkIgwe9wga5q7EtIVrsWDJ27hvxTtYsXobVr27D29tjWHTZ8COZmAvdTN69MT96+H6h+yLA7si/jJ6/NBriF5N9Pr5LO57OXFbevx82gJ8HvU9g2QfTPe0ArtbgN2tLdgX22NsT+suNEX3IELPKjah4vsRa2U3Mx4lgjin2bxilzJ2N4tSMNoDcH7C9gKtjBfE5TYukZtGmgCamed2e6MnlwhRh0gpWhnhil3k9vgWd1JOJ8x2o0vudmfOwcYxSrXMdJtzPZhSeSjZe5P3HM3cr64nUpuYFTPCVsSIW5xusxhicYpidHKL+6GiHC0koWK5tWFnmoIfhT9/ezvt/jb75H5jKS0W5/F94zr+ztyU58ZnSQoz3nY8p4gR9aKIQC3NGcSjiB6OwV/veIg08opyG2LyrhNRRVKu4xTvxLTMl9eZ7FPWlf0xlXnplB5r/o91+3RioXn585fR5PLD6qB7Lx18WiR4P237JHOw+bIWP5Lw6MkmMi1rI80mLiLXkPuYZYR50j8lcCoSUJHmVLzqes7pScB4zDB4r99Rg81jdtrgy8r8mbenI9DIb3nFSncoux/TUKRI09qCSFMTmvfHsL8JaLbiC5vZ2+F7ery6DVj4WgvqFm/CDZOfRXHpvfjJrbPw9V5lOCM0GF8KDTUeKTmBIegcLken8HBkhEcgs7gWmT3r4YVr4YUb4YXHwguNgRcc7U8XjodXOA5e0QR4xRRwJsErmggvPB5eeEJ74/xDWfI2hRPgiYXGw6PJb67L38Gxfn4Co/w0NBpesLHNQqPgFdTDy6uFV1ALL1QHr7DWt1ANvGCNL0Dlj4BXUAEvMAJekIJUNbxwjZ9yOliDrFAdskLcVzW8X1TC61ENL78eXqAe2YFadAlUWatGl4JqdM6vRE5eBXJyy5CTW4LOecPQpWAYugWG4bTAMJxVWI6vn1+F7142Cj/89QT8582zUFB6H3rXPIyLG5fgxrmrMOiBd1Hy4EZUPfQ6pj/9Du5esxUPv7sPSzdF8PLnwGtNwButwAcAPrK21V77z6ygQ1GH3dZYJljmaBR3mLIK1RSPYW+kBXtbmtFM0Y/L9+9DawsDQ1OgkKofG/VsxLf6KbvRtbb4xnVda24GaC37/YDQjEVkBJ7dQGQX0Hoo2w200mQ9TrsikZ2OcH80G8uIQtMRWjyyF/HIPsTpzRTZb9JYpAnRaDMi9DyKtqI1GkULHdKi/j3G+4wOajRON0fjxlqiMTRHo2g2qT/PXybr+Sn308rb1zGiF+OtTdSiw3I9emq5x/ePa48di6EpFkVTLIKmWGs7a461ojnWgpZYC4wnlTmnFkSjbRaLtCAeaU5psUgzxHwm5KKW3gz8csuym2zRWATJ5jcnzUvHfx8d8f+ybfsGXUe/DqvpaDxL2/Yr23CfMp3W6bHm/1i3P1E4aT4PozwfheRl6orux4TkaRFUZN9yX/m/29+7IsbQA49+rW1ec74MEwejHtL4zyw1HzOke7fUPCIJgYZr8Yhtz54jfujoBkrghCagIs0Jffk08ycPAYovfvBenpMbVcOco4lNwpdZ4q1lXnNcj2IOG9cSG4aeFJymfRoHPtgDvLJxD55Y9xnmLHkXNQtewC2THsO1oxfhv38/Cl8r6oPT8m9C117D4RXXwCuqh9d7NLzeE3zPEgonPel1wnQivF6T4BVTABnjmwgwFGMo0hSMgpc3El54HDyKNJzHaQozFE0onhROTG0HiDAdrCfby/oh7t+KPlxWNMnPs+TbiEWSl7HwCq1RsMlvgBccBS9MYUlS5nksvOLx8HpOgNdrIrze9LThvu1+gjx/e1w5ZtEUeEVT4YWnwAsxnQ6v5yx4vWb7afFMeEUzfCuc3jZNL5+eM3zPo+Ip8AonwSu0nj7nzYDXexq83lPt9XDPg6LURF+IKqhAp/x+6Bzoj87BQegaGoIzi8uQ8X9/RNbPbsR3Lh6Bf7hmJP7jxon4ad/pyO0/C71L7sSvqhbh6obFuHbUA7huzAL0mb4QJfOXonTeEtTc+STGLHweUx9fjRlL12L28g2449l3cN+LG7F4zRYse/1TPP32Tjz3/i68vGkfXtvSind3wsQG2rIf+CwC7Ir75ZPl1DVWyfxvZ74Y5Hr3yDQrdx0ZpSJHGkpUCt15zu1yjI8Kv6p49Dvh9swZc+1XWf27nL/F3Jyzipv8x31I1Td53VTru9vLdsnHdzuaMF+Sl4OlPLa7nTt9sO102eHx/aI5yXVOVYZYTjoyri/buGXrcKelDMp+jjE170vrtWbydYz7+3Pv41jzf6zb/7nPV49n758vopzymSHvFXmrHmbKWHaJN7GddkfATDzrpcu9eIomnYeJoScep20fbuTNJ3VV+fjI30l7MGOLxs07iN6qdiAH0906jliUzw/9UwKnFgEVaU6t661nm5YEpPElleO2plhEXkzRPYg2sVkLbN8PfNwEPLH+M8xa/h5q7l2DPrc9j99MXolg+SL8240z8d3LG/GNCyrx5Z5lOCNMz4whyMkfik6BMnQKliMzVIaMwlJ4hcOQUTjUmFdUCq+oAl5RNbyiOnhFjfCKR8MrHguvSGw0vELaKHiFI+EV1vsWboAX5u9Gf5kROyh4OEaPFSPYWAHkeExTZHFN9llE7x0x5n1Mm5m8M/+pjPk/UkvejzBiOsYaBSBr5rj0OrImxysaCa9Da/DFM14X8fIprIMXphcTuVMUq0dmuBYZYX9+RrgBGeGRyDDza5AZrkZmuApZ4Up0KqxEdmElcsJVyAlXIztUiZxQBTqHyo11CZWD1jXY3hLzzbIydA2VoGtoGLqGhhrrZtIh6BoajG6hQTgtNBinFw7F2b3Kcc4FI/Ddq0bje9eMxT/cMAX/028+ftJ/AX7S/3b8tP9c/GzAHPyy4WFcM3E5rhq/BJeNfBg3Tn8Wfee+jFtmv4A/zliJgXesRsWf3kbdoxsxasmHGLv0Q0xcvgUznv0Uc174HHes2of717fioTfjePRtYPn7wMqPgJe2Aa9uB95rBT4G8CGAj2MAPYnYRYzptqgf6FoEzs8jwB56ncWBvewmRm8Y24Q1VeI4wNuT3Yta6UFDj5covxNG7Nc/edjwvuYWrJZyD6x87kWccYTYRSshXXGZrWxH9yPOYeUZNJpV2URF2lZ12b3M7IvVXM5jBZ3r0bWG0/aPjxbjyeR0LUusbyv17OLFoevpJWRiEXEj989vXMfj9LhoRkukCbF4qzH/u2hbtx66s/uxgbgN93OkJs/AdEsPbE6kamJ8MfNYJr4IO9Q1Sr4GwoDzj/SP39z5hd3v8nA4aTxFE+5w+HI7vxxKfk+s9Njyz2ePH4fLb+x+EeXmeO3z2K4LOZ1Y1uZpwnvhSK19hKjkXyzzvO6Mw9ZiR+dk2rHFzXuA745k43uB15jXx38GMPZcNBJBLBJFLBJDtDVqLC7B7/iYZ7A9esryfRONoLUl4nuBxvxu9TwKPyBubAJe2hzH46/twD0rN2LOircw9+m3seC59/DqJ8wxEDGx+D73uz3zTddKS34vHekzSNdXAiceARVpTrxrpjk+6Qjw5cOXoa20mFF6OMoS42S0IBZpxd6mCLa2AItfj+KWySvw3eLBOCc0BKeHypETqEJGsMEXK+itYroMTfC7GNHLxfxmNyPrXdJrsu8NQ0+Z3mPh9R4Fr/dIeL3q4fWqg9erAV6vUfB6jfU9SOg5I9vQk4QeNUUTkFE0DhlFY5CZsFHIKG5ERvEoK+5Q4GkzrpdVNBaZFC5MlyN2P3LMFVtCo5Fhrd067voHmw6MhBdohGfSBtPdyAvWw1iIgpK10Eh4HVojvNBhGoWSduYcQ46VWM5lFFccE7HroKkVaEzXMgoxdfDYtcqcD48/xnoTsTvZJHiMuUOPHpNyHj2NbPczej0Z7yJ6NdkuYmYbev8cxCSekEkZa4heP5P9ssXyRWOXNtO1jV5QtpvbeVPhXTgD3vnTfG8gxv7hvPMYv4jlkuWWnkvjfFGQQqARsazQFWiAl1vrG7uqUfBjyvl5tcgI1KFTqB6dQnXIDtUiO1SDLsEqdAtUoltBJU4rqET3/MH4Uv7N+FLeH3Fm/s34cv4t+GZ4AP7mvBL8/cUj8E+X1+LfrhmJ//rtWPz8pikI9LkNvyy5C1dVLcS1dYtwQ+Ni3Dp5GcrmvYiyuc+jZPpTmPrQ25i/fAvmPbEJMx5Zi3tWvo5H1mzCirc/Nd5F67ZF8M4uYHMzsIVeRY7nG6fd0cH4W+yzGPBpK7DLxiNi1zN+gbSyiulC1cqB2Zx6q9ST2e0pykeJs8w8MvnbNa7DwFTckbFWIMLua/5zxwhEjBlk4grt80UcvwoNUNiJcB7N6T5m4gNJfJ9mIJbK7IhlFKBSGrvKHU9LEUPHdMlzvgi7XgnHfTq5C0FHv50ARImuq6nmJV1H95oeMJ1qe5l3JPtJUZ6O8D0sWeObTqYPlh5y9+7GSStzUdr/HWv+O9i+g9lpj6PDDLondEzTUu7/UmlH9/3RzJdnl3QVEs8TviX4tqD4T3PfMEnTcQ42kMoYx41x4fjs5qif3DdFGwufzyYJfCbXw148kW+59mdRYGsUWPcJcPuyN9Fn4hPocdNcfO/8Gnw1MARn5g1At1/0QZfcfjgtOBhnFA/DGcE++NdL+mNg/RRs+nAL4vuY58QnCHsUHlT/lMCpQUBFmlPjOutZpj0Bvnj4suZLl40cviSj5kv+6q1R3DjhEXz7whp0DtYiI78aXm4FvB4V8AqqkV08Cp3PG4fsCybCu8AKL73G+AJJEb1XRsKjiGOEHNeDQ7w82LinN0gDPHpn0MSThh4oiQa9beCzsc8AwWHX2NhnF6JkrxL3t/UkYQNbGtkSG0bmJaf0PpF5KUSZjOAoiPmiDBvuScZ4MwV18PJr4QUobPA8aeL5I54zzKvjBWNEj8Pw+jHeMrIdPXZGwyP3dsZ5XCYeSY5nj5kv2zT6Hkz0YqKJl41JrceMyXfytLuuZe56MfG6mHzZ47TbL4/F+dbc7dpN8/qxrIjZ65nwEBIGcnxb1oL0ELL75jSvBctigKIZxUVH4OK1CfriEz2BssIj0SnciMzQSCNEMqVxXqfQSGQHG4x1KRqFLj1HI6d4JLIK65ERqkFGsAaZwWpjWUzzK5CZV4aM3FLkBCrQJVyFzqERyMovNx5FnYtrjSk7LcMAACAASURBVJeRl18GL1COzHAlsouq0blXLToX16ATYzAFypGRX4qs/FJ0DgxHl8BwdC4oR05+KbLzh6FT3iBk5g401il3EDrnDUX3YClOD5XhzHA5zgiW4itFw/HtC+vw/UtH40fXTsF//n4mfnLLPPys3wIUDV+Ei+ofx69GPYHLRi/Fbyc9jRtnPGe8iG6a8SxGPrYRk57ahkkrtmDakx/jnlf34IG1+/Dg+mYs+wB4nh5DO4F1u4HX9wLvt/ieQ1sAbIn5Q8jzayarvhJziP550g3NOruLX84BT02GMIgaFYjPKvnQKpV2Oy+p4n7ATnTGiUlArivbuG1NtrZiIMWhgzSxzWG2kQ84SGIH9uD+R37/+0bSsg5CtRyY8aTtDnnM47n+seb/WLc/nueSvC/JW/L8VL87Wlfmn0qp/U4n3+sOmbZjw+ewBHenyM2uR/TaFNH8MFIj0HM9CugceMLezLxudpICjHwskPcF3yH0Rn16MzD3uS0ou/NFXDN6MX54RS2+VNAfOXkDkFVQAi+vDF7+cGQGK5FTVGO8eLMCI5BRMBxekPXZYTituBQ55/4W/3J+X9y34nV89Ll/i7c9NG1m2mbolBI4aQmoSHPSXlo9sROPAL+O+H15+e7lV/WyOcvwjV4l8Aoq4V3E2CQcvWgavIJx8BirpHgyvMAYeLkN8HpQiKAgQxGEjWIrCBgBxjag2aBOdMGhsMLYJzQrshhxoAFecT28YmlcO4ICtzVdiuiVwe3oSWFHbTLxWKw3hXhVpEqZ555TjsLohWGNcVuK6CkyyReMghPgiVFAMiKSXRaiqDTOj9tCTxLG0+nNUZzoUTTFmkxPhddLjF4eHBHKjlbVYToVXm93P9w3Y/cwlg1tfJvRe8l4i9BjRIweJFZUM15I9ERKFnnktyOmGOFDrk3y/OTfsr2TuseSaVdYShLcMgpHIzM85gDLMOXJifMj5Y4pBR0pi1Luiscj6/wp/nWQWEGSFk1EJr226GkjAaC5jJ5b9M7hNGMhMQg0y3oePWnoNUVhiHmwwiO76JEv82C8cuh5w4DWDCTNfThCYyLgNK/TZN/Dx1zPyf51PZ/lQWIy0avMll16qJnA1PRKoncZ17HlszfLzQx4PTn6GEct42hj0/0YRTKqGUcgC0+DF5gEr8CWX+aL+2J55TlRoOQ5UcykuEVhi8GtA7XILGxAdrgOmYFKK0CVIrugDN0KK9A1VIoueUNwesFQfLmwFH91fiX++pc1+Merx+I//zAN/9dnNvL73Y6Lyv+EXzcswx/GP4tbpyxH6fzlqLv/eYx5aDWmPPoa5j/1Lha+vAWPrtuB5W/uwcsfxvH2Hj/Y+LYYsN12EeNX0x30FGK3MHr/MGCyuLnblCPJucbR5GgJRx47HZFR5igI2cGyZNCsxMBZ9kPyIRsxR9LoYevjWIwtly/U6PXkWgp47WC668r0keQx7g/3Zy6InTbDh0lD0HoomXeWO+KZHeks4ZFE8Y4NyA7UG84/kuuk656avA5Wfv4cy1IITCzWR2LigOKm9IYUo2OjMXkU8feR3LLOum4nJhFTmFJQEUv+LYI9O9OKfRIB3tgBPPv+Pjzw0iZMfPAljLh9KQZPewjXjJiJoptqce5Vw/D3vypD5/wB8PIGIadoBHJ6NyD7gnHwerJuMxbeeRPhncf6j30n891m6qO2nsD3XM9x8HJrTP3ntF4NOCc0FNMeWQ92PeYl9v9UpBESmp78BFSkOfmvsZ7hCUSA9U92a+JIPJeOfAzdi0YgI1CJ7F6N8PIr/K8N4Srr7dIIv+E8FlnhccgKT0BWeCIy6eHChp4xBpllY5UNXTYmpTHNxqw7TfGGoky99aKhR431NjHddeqQWdyADIo39LQpqPK7DNEjw3hS8EVrgwNTCAmOg1fAUZU4j3kR8caO8EShJtlE0Enk3Z6DzHdTrsP9SgObxxGTebKc+aGx4Utj45+N8PPZkJ7sN/zZLYxBhk2gYemywzyz0cxzEO8RGyyZQgHnGS8jW8mgB09ePbyfV/kjRQUa0Pm8iTjtwsnIYbcycuRIUUXk6nR1Yrcl8WBql5K1eP0kp/SkYQPeFd3ca8prK12aeP0p5lC4cUSaA6atkNfOmyjJW0a8Zg6Wutu3mxaGTlkxYgkFExtUOmXK68ZRw+zIYebYTqyjhLcPy6J45YjHmF2vHSuXjb2+Rtzh+VsvoMNJE8d18mK2o1eT9dI6GCezjEzIWPIr55Cqu1xSNznT1Y3d3eh5xFHJaDLamB19jKOOGatCRohWmbDMYBXoYSTWKTjCxKvKDpYhO1gOpjnWOgfL0DkgRi+iUnQLluHMokp87YJ6fOuSUfjrS8fgRzfMxE/73Y1AySL0rFiMyxqfxPVTX8IfZ69Gn/mvoc/8degzfw36zF+FvvNfRfXi9zFm+RaMXf4xxizdjAkrPsK0Zz/BvFd24e61+3Dfmr24b80e3L9mNx5YswtPbQZe/hR48RPguY+AV7YBaz4F1u0ENuzyYw1to9cQR62LA5tjwIdx35voE/ieREw5qt2nzshmHN2MHkYSdF26orGhQo8j6W7WFOdIZ0CzaB52BK4WO4iZGeiMzpBW7DE9Btjy4YOdf2xpUMiR33Z2u4TKlIktxNgOzX6XMnpWGn8npsyV7c7A4eUTzam9/nDzMcY62g2YmEccdp7d0XYDzZ/71rIbaNljR1Rj3CMJ0MkmG5t2ojS5zUN7QvzSvn+X3yWOwUXNunaZNCf5BZ/rMe/sKpEw2w+P52fM9tc7mUQXtrCpPDZHgKZWf5rn9+doV/IYbP0zNoh7PCOQWcWTQ8O10suircnrr2y9eBkHaz9HyWO5sF0VGauqmSPlsRwxblWL3y2yeR9AS3SHka43UsCZCQp6tssM1zMxr+w8GfXPKK8M7mUVWcm8lBErhFDIYK65Vx5BBAUJRCvCg3gFmo4/jCcWB3bHgD3xtvuYdw0b/rTdcT+4/edxYGe8bdAFt3MQnweMVcbnBJ8bNHme8HnjTnPkRLE3PgdWbY3i1a0x85x6ZSvwwkcxrNwcwbObIljyxh48tO4zLFr3GR7asBOL1u/Awtc+w/3rPsV9a7djxoq3MP7x1zB5+RuY8ez7mPbMe5iw7E2Mefx1jHrsDVTevxold7xorPTOl1Fyx8sYtuAlDL39JQye9zJumvYsrh+/DNeNewK/Gf8Erhm3FFeMfhSXNi7GJSMXI1x2F34+YDZ+2m8m/q//LPy0/yz8pP9snDtgDs7tPw/fu7IRZ/csRdeCgcYbpnP+IHQuGILOBcPQJVCKLoEyY50D5egUHI6MUAW8hFXCC3METI78KXUcG8Mw0a3bec+xPsL3Jz1pg9XI6MlBHSrwj78cine2N5nbyn9OuoW73ZNTfyiBk46AijQn3SXVEzrxCPgvHVZ5t8eANS3AuYMXIvtCxgZhvA5+yafIUgMvXAYvXA4vVOk3+E23EXbvGQ2vYDQyCvzUfIXnMNgcftpt4JquQ4zDwsadGBt5NsaJiZPCFyfXsR459ISgIEHPhF40igEN8HqOhFdMrxtrIj5wv4z/Eqj1X7hFjeaF26nXaGT3GoVOPUcawceIPuyaUlhnLLO4Hskmy9w0s7AOHZmpEJhhs6v9YbMDVeaFz5e+Mf6mVxKHzi5uQFavUcjqRfGCAgo9FDjctrUCpmz42oZwomLhVDRMXBhWQjjPNswpiDDGCuP3ULjiteE1oFDG0aKMWJYsqFjBzIgp1jvGiGhu8GPpKiUplyXFHkp4RtEThQIUPY4oNtnjul4u7rESIk4KocYVWlKJDu7yg07LOYt4RG8sp8tcQpxj3hlTR4xinYgpPHcRnFxvIYpPIo5IVzD+dkUpxkeyX/XMdZB4TWSTYr8HPZeDcXKFnhTrSdcvub5M210LEdOYyrVOTkV49eND+deX5+Fe5xTlw8Sn4jY0lgvGExKbCo+jjLlWPB1eSqMXH72DpsELTYYXmgQvSNHUXrN2oqx4j431v6r2HNX27GAQbDOUPSvzFJR4b1Yiq2ctup7XgNN61+P03nU4vXctuvesRNdQGbLzBqNLwRB0Dw7Fl4L0FhqM7tbOCA3FWYWl5ne33H749kXV+P6VI/E3l1bjmxeU4m8vr8I/XFuPH93QiB//YTT+56Zx+FmfSejRbyryB0xH0bA5uKjyTlxWey+ubliIXxu7H9c23Ivfjf4T+kx+HOXzVqJ0zlMYMn0pqm5/BqPufQkT/7QaUx96DdMfXo+Zizdg1uINmPPI63johU+w/LU9WP7abixdu9OkT72xFy+834pXN8ew+mNgzZY41n1Ci+GjiC8gMaj1JsYxivrdCKRhyEYiG4wi2bgNVbdxKtMiu8h60pCV1DRg6fVkdSPbrBa5JSHXsFHMfdHYUGa6n1qEM9+VbESX4P4OZtzX0Zqr7RztPo73dpSryMHlIqxTpbxOB8y3QqARBFMtd+bJdeY+3GPy2uxh4PNIW1mRdUXWkzIk8/mbQgZFC8qAMl9SWZ8pBQuO3Lcj2iZusmxS/GS3yg+agHf2AG/sjOH1HVFs+CxibP32Vqzb1oRXNu/G8+/vwLNvf4onX9+K5es/wtK1m/DYqvcT9qfn3sBdK9Zi7tJVmLtsDeYsX4fbnliLyY+9ijEPvYD6B1ai+t5nMOKupzD8juXGKu5cYdIhsx9F36kP4tZJD+LmiYtw4/g/4cbxD+IP4x7E9WMW4er6+3B51d24qHQ+eg6ahWC/acjvMwVFQ2YjPHgWfnbzRPzHdfXGfnxdPWj/7zd1+OerKvGDS0rwNxcOxnfOH4C/6tkXXy+6FV8N34Rzgn/EVwI34uyCPxg7M+93OKPH73D6L36HswpuxpfDfXF2uB9OD9yKbvm34LS8W9E191Z0ybsVXQJ90SXYHzmBvsayg32RVdAXmfl9kRHoDy80ABmFg+GFB8MLWQsMgxcogxccbp6ZXmE1vMIaO7AAhQ7Wwdi9mF2KKf47HxNMrD2JB2jrd/LRTgZcYN2F3qf5FEtYr2Rdhh6ffNbzmT8VHr1CjXGaH1tYZ2TdkcdkncqZZj0qEZ/P1jHbfZzgBwt+rGG9lV2wuc9J+FJuP0xY8Iija/v15ROvnq85VgJHTkBFmiNnplsogeNMgNVNv/L9HoB/vW4CunGEJb7kTJcceoLQk4JCiv1aTvGAXR8YONWYFUUCVpwIiohDwYRdoGicpnDCZRXwAjROj7BGQcMKK0b8GQUvMBZegC9Odi2isSHGxvZIdL5gDLr2rMFphWU4PTgIZxX0wdcCt+K7vYfgX66oxX9dPwb5/W9D7/K7cGn9Ilw9ajF+PXoxrh2zGNeNfxQ3THwcv5/8BG6ctgw3z1iBW2c9hb5znkH/ec9h4O3PY/D8FzB0wYsYdsdLCRt0+/PoO/Mp3DRlKf4w4TFcP/Zh/KaRla77cUX1Pbi4fD7OHzYbPQdOR7jfFIT6TEagzyQE+k429pPrG/DjayrxoyuG40dXVOBfr6jEP/2qAj+4sAR/03sIvlM8EH8V6o+vBfrinIJ++Ep+f5yd19fYWXl9cWZeX5yR79vpeX3Q7ec3ocv/3YjTcvugS3AwMkIl8AKl8PLL4eXR86nW915hBYndV4xoZj1DjIcPhQoxCeornib04KHxt2vikZIiTQhyFOes5xDnUVxh5cdUomw3GlNRYyVKjBUr18MnadpUvGTdpDThwSKeLEnLE8fgfBuM2cQjkryIIJh0TjLMu/FkSvY4Ee8THpOVPubX3iPy9c4NzmzW4bpSYeX+aE7lldNkJGk7Xm5ej8c0vbKsd1C741hvGqlIH3Dd5NjHur0VD9uVGVfUPYxpCsESoJuNAVo+Pe1q4eVT5OQXVHrocaS4Rl+c6UmBlx57fB7VwMvjM4hCJyv19fDyuJ1tYEjgb+6PomkevdQq4eWP8ONy5Y2Al8eYBpXG6BXUKVRjvIMYPDonXIsuxfXoUlyH7MIqf1SzoipkFzEmAkc4q0Cn8HBkccQ7O/IdvwjTONqZbyNM7KLOgRHIzqtA5i9KkdWjDNm55eiSPwJdGZg6UGXs9GA1vhSqMXZGqBbdA1XomjscXXqUGuv8ixJ0yS1B98BwnBEegS+FK3BasBxdCkrQNcCR0kpwWmEpuoZL0Dk4FF0CQ/GlonKcc14VvnVxA/76V4343q9G4QeXjcHfXz4O/3LNFPzH9bPwPzfOw09uWoCf970beQPvR8HghQgOXYRLG5/GNROex+VjnsQv65fgkoYluHzMMlw1bjmuHr8cV45ZgqvHPYEbpq3EzbNfwq1zXkHfua+i/9xVGHD7amMDb1+FQfNeNTZkwWqU3LkOg+a+gqHzV6HsrrWouG89Kh94A1UL30TtordR//B7GPnIBxj16EaMPsA+wJhHP8DYRz7A2Ef9af4+GWz04vfR+NC7qCWLe9djxD3rMPzONSi/YzXKFqz6Amw1ShfQ1qBkwRoMu2Mthi5Yg4HzVuHWmS/gxqkr8fvJz+CGSU/juolP4TcTnsTVo5fiV/WLcX7lQvQqvx9FJfcgOPhO5A+8A7kDFqBg0F34WZ/b8e/XT8XfXz4Wf3fFOPzgivH4/hXjjH3v8rH49iWN+Nr5NTi75wicXVyJs3tV46xeVTijZyW6hEqRlTcEnfKHIidYajzxsgv8VLzymHbKL0Fm7jBk5ZWiS3A4uhdWoFu4HF0CJQnLyh2ETnlDzCiDOQWl6MS4XwVl6BwabkapzMgrRWY+pyuQHRyBnFAluhTWoGtRrfnt5ZaBxnW4zLcqM5JhRmA4vLxSGyOl3H9f27goHAExI8Q6kfVcDlQgI1CBTGv0OOTx/GNWoUu4OmGdg1XICYywVonsAk5Xoku4Bl0Ka00Mlk4hejBWIitYhU4hPq8YN40fj0b4xjoZLVSNDI7WyPiA/KhkvCRZ/+Nvvuv4XOVHB3604AcJjgDpfDjjNN91fKYy5QcLedfx3RIchazwWHQqHI9M1i/4LDfvGqbWY5jzOV0wynwE9AIUaqxJ93LThdh2Jzfby2ALfE+5+3SmzXuX73r7jjH1G9Zz+dFmgv9hK8DpSej+k5txa8UUFWmOc6tDd3diEFCR5sS4TprLk5RAnK7I9vXzEYBbHvjYbyj3qPJjY/DlyK4YfAlLI8Y0eKWhyReveBDYbjSJLjPcli8+xyOBjX7jIWBf2maaogu/+HMePUJYCfC9azKDdcgw7qeMh1ENBnnrGh5uhvj+v1tm4JZpyzFjxftY9s5+E8X/w/3AZ3H79dem0pWAX9+kGwFdia3DfrsxCLhcTNyN5csfU5kn+5Fl0n+av2V7ui/LerId8/BpzHdbZtcG5pVxNZhKdwfJL1PG3fhgH/DWLuB1dqnYCay39tpO4On39uDx9dvx6PpP8dBbezDz1W1oXP4ehj2wBrcueBGXjH4YPxs0B3/361H4+oWs0I7A6UXDcZqpkPruwqYbielOUmFG6uJoXdk0VuIS3VEYBLfWGK9HhhHc2Mhlw1a+WEmlSLpkUaRxuhIlRCHxXqE4ZLuCmdQKQqabFMsJTbrESRcherTQ7IhQibgxdj4rWJwnwlOiO5OTj0SXJldEEmHK5ofHNgKVm7pClZ0WkcNUPpPvA94P1qvGiEhyz9gvhwnhR8SaZMGG63+RxntXjukeR0QnEZTcZe708drePf+jmHbFPnkWmaHkeT2coNQm7pEVa0zMJfEUYmwmOwoYy6ERMlmOrCeYjCDGMmVi9fBLK59XUialrFrx0zQ27DJ3lDEp16ZhYMuedHNknCEz2hjjS9GmOcZukYwFNt3/epxPoZojm9GTaCa80Ax4wWm+cbrwtjYLz/C/NDP2EI3bFfD+Yywv7mOabzKiGmMaMQ5WT+vRVMzjzvRjGckxJA3wmLfBCzEPM+EVzoJXNNu34jnwijk904+HxLyb/TKeErtz0qvPjqTGOBBijBchX9IT9z4bU/RCY5wncmVMKHpv8is9YyTV+8KcEefshwPTCGRDsBEZEhzefCho8AOABxuQeYpYRkE9jqsFZH8NyCwYiYwCxuSyAimnKZSGRyOToy+yzEv8LsbwYtnvSQ9Cln/GuuK7gs9y2yXZ3HP0rGOcOVuWWYZZ5kIsk7fB6z0HXk+WN5Zzlk3G3GI5S7KQLZthp1xK+WR5DdwGL8DtZ/n7CjNm1zTfQ49xvOitwXhdcq/xmL1nw+vF9Xkv2jwxHzy2lHdzz3G5jQHGfbbzDuQ9x33z4xOfM9Zzkx6F9FpmynkJEcKJd0dPkoLxbZbwHuQ29Hy2XoXmg5Z82OIy+4FLnmHmwwnvO8avo7crnylWsDAx2Kyno/Eo5bPR5q1YRlRkPoUVz89+PKMokhBu7L3Ma87nqxlFkc8elgmK6zZGG+uHFF7yRrU3es9I2eBzl93XaeTG9RN1C/vclXexEWaS6iLmXZv0AcYIM+77nfUGXouJ/juA175oGs7sMQCX3lyNT+kWZv7o/6Z/SuDUIKAizalxnfUs05SAL9L4mXszBnz9mtl+4F/TkLBfMVhBZmOHXg7sipPLL891ZqjrLHYdYIOIX1Eo4oiAwy/zJkYLX3iTrYlYYyslpuLAeaxAcB73MxydioahS+FgnBHqjx9dU48Ly+dhyKxlmProOix9fYcRLOjWnOwS7bpcH+DC7fQhd9cTF+2O1pflTLmOuF4fKnX3x3Xpoi0mER2Yigs313G3cafdY8k+mMp+KAyJgCSiEH/LviXfnMcgfO/vAtZtacVLH+zFM2/vwCOrN+KOp17D9MVrUD1nJUqmLUe/8Y/g9yMX4uJhc9FrwEz811V1+PGVdfiHi0fgKz1uwV/3LsdXg0NxdsEwnJU7FGf0GIrOuSX2iyBHSaBVmcZBVqABndhoYgPr/EnwLmAjlNfbVtRZiS9gYFo2qijYSaWQcYO4HiuzNuYPK2cFtnLHShorbHn8CmcrWAzY7FZiOZ3PbVixk+C4bBBw37ZCLBVXNtBZ2WRlko1IVuxY4WPDI5+NEAoUrHiyIc+ve4wBxEYJ4zXRg8OKVhz2ncEKe9qAzMYrxg7bzf25lUNTIZYuQqxE8uskjfcTvcrYxbDWipdON7dE1zd6iiTP5zxuk2qZuy5FJFdY4m9XaOW6Mi9VyvvVCiHt1uN2cmwrUolY1S7ltm7XrKOYbieOybHsOSQ8l9g4FLPPKfOskmtiPYNkX0YYc776mvnMG/ObikNH85JFLpsHIyrZY7bzYHKO2W6+8wVYvjAnpykbIW6jhOXOih2GOcuyiGwdCWMs/847gO8BU365nSvWHWqa503u4mnmepvRg4ll1TVbdhJeaG2ivXkHsQzRq66j65SYz/yKYGzP3YiScl62USqNU03bGuqHySIjNA4ZobHICI1BRmg0MkOjkBlqREaII+I1Isum/C3Wvuw4ZZ7lMfE84bQtsyZeF98LYinE0YQA6ja6+Qx3BPsDpqXuYYUDIwrKMQ43ZV4OZUndhyWvyamIk8kp15P7WxjIb6ZGlHCfEcnTfNbwWWfvG+Otau8p+zHMjytmu52bGGOcZjdr2cat28l9xfvHvsPN88oeQ+51c4/a68hrSY8bc02Trrk8X48pdZ9B8qx30pTPbT7P3e7AvI72XWzy6Qv3Z4cH4Y9Vk7Avoc1odye/xaD/nwoEVKQ5Fa6ynmP6EEj5fmHAvBjmv7LLfiGmaCIVA1tRYsVBKhWmoeqPDMTAwabSZbon1SIzUIPMghpkh+rQJVSPLsE6dA3WGJf8bsEROC00Al2DFcj4xVB4/9sP3Yuq8P3fzEJu6aO4dOwyVC7egLvX78Jz24G3moDNLcBOOxIj+JJs3o/Y3s/9oJMm4KQdLpyBLaP7/WCREnDQpAwWyACEdihIMyQkh4aU4SH3A3Frplc9e/SnMglm2XEaNzKLLJdgln6khBhaEEWTsQia0IomMOW8GJrgb0spSI7tykOHOy3nyOHT9wAxjh35KRDbblMOUrkLiNugngzmGd1j1m1t3oHm/U1obQZaWoA9+4A9zf4oOVsZ59N6ETGl58/2OPD258BLG4Fla/dg0fPbMH/lFoxe8i7K718N0y1s1kpcP24pLq9ehPNL7kLBkDvwg9+MwVcvqsDZvUvx5fOG48zicnQPDcNpwaHoGhiGLgXDkJ07FNm5w9CpxzDk5DEwYAW6BlluKpFTMAJZucPRKX8EOgeq0TlQi5xALbILqpGVX2WsU0E1coJ16ByuN+Uwq8Avk/QEMl1WctlFpcrvDmOG42aFVRrvtkHJiiq79HG5qWxSAODX4bHIMPeCrRyLwCSu2mZkM1ZCWSHlPSOePbbBwC+TRhziKEwz7BdWfonkaFP8WsnA1jZ2kHx5NF4e/PrMCmRHZmMH8ZiJmDnMw8EaEHJPcx23USJebU4Fu11lViq2sn/+5rpirPyKgOPO43zXyKkjgeBI5nM/TiXdHFuuJxsOsowNDltxd8VkaWAYIceKCQcIXyJuUUA4mLkClRVvEvu1cRLk2OLhYRpQNp+Sl3bzZBnPw2l4pJpuJ4KJaCXXQti7opLMcxgl9ivXJxVfd9+HmpZjcD332HaagmQ7o/cTjWVHtrX5Ix+WVfPhgOWXXhjW+y3hlcd3l8xzGulyLya8NigA2+DwX2jK45zMJjG7yJzXxD5PXCGh3fMl+VlD7wua/eBjRGrbRVGCy/PZkpjm88bdhzPtHjMhhtt8HeAZyfksHywv9Ix0hTz7/DH1G3neHUMqIyEe9Hl8kGe1nFeq8z7kM9Tev+a5Y+PbGSHGdl1KiDKpRBr3mcXnp99NyXgS8kMFvQ757uOzzHRHlv2ze5TEyrP3uRmtk9PyLD3SNMWzg8+TxLtbpt3nHZ8X9rqZ96LEVpO4cvJ+YvniPJZflicy8z0szwwNwuAJC7BLHGmQshKdPnV8zYkSOI4EVKQ5jjB1V0rg4AT4cqHSkfSSiTUj0tSEy4bPFzy59wAAIABJREFUtY0dei3wRScvMPvyEpdV42VAd/M6I8h0C9XhrHAtvlY4HN8qHIp/vrQa4QGzcO3IhSi9/RlMeuw13PXCB3ho9Ud4btNerNkexdpPo1izPYLNTmDK7a3AjlYbbJCDU0T8EVijHBKXQo0/OriffTPuJM+FxrcnxZHkcJGpacTt+cfiMRzKorEoxCKxKFpjUUQQQwxxY5wW4zx3mazTihia49GENcWj2A/fON0Uj4BpczyGlngcrbE4IiksGovDtVg0DlrcplzG7bh9ayzmW9zPcyv3H2tFU6wF+6NNaOY1R9ScQ9Tm2wxHHAf2R/yhikkvqaQYoKRN0iJDyTSlJHr3iImHD1PX64ddv6RLGAM/bm0GNu/zPXze/AxY+3EEL29sxvPvNeHpN/dhydqdWPzqdix8YSvufGoTbnv0DUxb/DqmPvQ66ue/gBGznkblnGdQs+AF3DzmQfym+k5cX3sPbhz1J/xq2Gz06jcZ5w+egYvL5uHnv2vEv185Av/vqir813WN+OGllfhO76E4J9gXZ+TegrMC/XFmYABOz++Hbrn90a3HQHTLG4zT8ofgtPyh6JY3FF3zhqJboATdAmXIyS1B1i+GIadgOLqwn3/+cHg9ypCRPwKdQnXIYsWVXcPMV0lWIulRZINgm5G76N1DN24O6U1vIt5zdqQv4/Y+xXqa0Y2dLuWu2QCKDKRo5ounED2P7MhmMuR3IrUeScbLjR5B3MZ28TEVbm7Hyjc94Vj55rRrtqsPl9Fd3cSMskOSU7AyZruimHgunHaNXSPEOF+2OdyUx002NhwY88rv3tLu66+Z78TEMtfBfiVOdNmjBxSN89lw6chSNWLk2h4kTXQJtMeQ7psHpNYTK7G+dCW0aaIRdJBjSTkz60oDSxovkroeLc4XdRNHiQ0r671l4itxXVmfKfchQhGFEzZmDtcOQ2Tivk1j0k15Hg4b3kNcxzluRmgUkq2dcGdEvA5EolTC0Rc+j3k5WUwazwc5n4TwIp6CqVKKdXWO2RgnB2xrBTwRbdw0UWfhc5SN7YMIH4lljsgjDfrDSt3tjmDaiAHWu8adTiXAuPMOKcYcTNi23jSHfLbwXpN7T8RhbpvsnSPeNOLJY+9J89zhc5LPEAYSZkw8e005MienD/Cas6K3ed64z6Ok6XbPtuRnoPOsM3ngOTDf1mvOCHEU5RxBsZ2Y6HZ3tmXGxqfhMNyj5y81n+D8GiXrnPqnBE4NAirSnBrXWc8yLQgkizR+E5xdnvZFgR+cN8AGeeMXJfv1hRVJdm0K00bACwzGmRdU4Ed/mIrC8nsxYO6rmL5iOx7ZEMfzG/34KYytIg11drXxP0CwKU8/DHbe4VCtu9ssxiFVPwdadwGRvUBrE8ChOkUFEOcS7sLoMhwLk0N5cnhYGWKVnjFUcWQjpokNZEObHv3FIDERLmQ6OU3eO7PMnLjm5tL1vZEcu/vk9vK73b5lpqR2Pe6D++d+BV1bSjGoBTGTG39vlJticYpRrYhyeFMfMmK8Dhy2lH9kS48kDoHKoVA5hC6vVZRDpUonLLm2e/zhdyOfA5Gd7a11J9C6w7cWLqPHD7ezOeSwumaIVZYBHtMB7ufEnyfTXCyju8bbGPP8WzhUsS1xHAL18yiwi6OOOMOZ0reIJkOafgzggwjwxl5g7U7gle3Acx8Dz3wIPLUJePTNZixatxt/Wrcbizbsx+xntmDSkvcxccn7mLL8Q9Tcvx4l819ByR2rUH73axgw5xX8cdpKXDdxBa4euxS/angEF1QtQvHw+1FYygCr9+AX/e/AT/rMw7m3zsN3LxmJv718LP76V6NxWu4wdM8rw+n5w/GlQEUKq8TpgSqcHqhEd2t+ANlKdAvSqn0vtmAturSzOnQO1iEn2ICc4EhrDcgO0kb6aYhd1EaiE4M7hsTYncE3v3sDXd0pCCV/qZbYPfxCzS/VEoOIqdPlkXFRJBbKYaVcP9ls3AXjqeCONGU9i9p1HeBXVLdxZL/gS4PMNPbEiyNVyobfob6mi7CdnFqPEIoc4ukjQoB065FGiGlIibDkpInGkzSiDpUmN1zkt4guSY0g0+2IDStrRrRx13FFGgoubBTyXXG4xvXte8URWBJii2lUSWNSGogiwDmCFQUXim9GeGlERrite410szFda4yYJMIUU/FyOpgn1J9jmdu162SaZiM82SvqSH7bRrw06hnYu93+6uGxoc/RHA8QblKJPvYedr1wRNBpJ+Yczn2d6r5Pvsf5297nxhMs+RnieAOZfIgHUdJzqKNnTOLesV5ltvzLfXBAeoA3Hp8lFDsdY4B0+W2ePxQ/XKGGzxjei7wvU1giDyLc8hnBMk2RhiM9UaDhdeR14zXi84/3WPKzxG5vnnHOvd/uHHh8EYvcZ46IU/K+sbHDTJc9rs8PDiORFaTXrR9vL4vdiFkGzLOL7y8xN76NPwrhV/P6YcqCx9DMCpX5Y4VL/5TAqUFARZpT4zrrWaYFAb5cjMphUzbnAQ6DysbpX/UqsV9K6fLJbhpsbDHWRjk4tOxDb0ewzQ5zyZgw2zkEZsQXZOgKuo9Dd9qhOEUUEGGCXiW+B0tHL7g4YLxjmNqG+cHSmG2ZM42xu1bU2d7Z0OyT+5N5cv7JF0TmJ6dcj9se/d+xbX30x03e0ifgXwf5vz3s5C1S/RaOxytNdQx/XvIRkq+M+1vKmSt+ybSIYJJK2XQ7kUkMIDf+j0yLBJWcihDppq73EKclYLTrPSReRJIymLRrEkCa6adxYGsr8HEzsIkBpD8FVm3ch+fe2IEnX9uOR17ajPuefhvzl67H7MfWYfKiVzHmvhdQf9ezqL5jJW4Z/zCuq78Pv21ciD+MX4wLh85GwS0TUdBnMsKDZuPc30/EP19Rh7+9sBzf6TUM5wT646y8PvhyoD/OCQ/Fl8OlOCtcijOMlaF7sMTvkpY/DJkcnSS33MQfyiqsRnZPfwh7jyOFcMQ2M/w8G/nWg4KeLqwUs8uWCahrh96miMPhVXMZOJIxgBgcUkbwYHcWGaqbKb+ESoXaxiqiZw3jAjF2ECv1bOQw/hGD0Zo4CFYYYHDThAcG10vRyGIDhY0WNvClwZXweEixjVmPQ3qPhdeLx2SjwI50x9Gg2GVOGj/ihZLYLxsjIpxIerBGkfv1ml+IOzLbMEk0qmyjx21QpeomYLohOCKFEY+s54wRlFxPCWHhNF4PKdpYkYbnn0qk6XBeUqPUbbh1uA2veSpz98Xl0sD7AlNTzsjLNZelTrf3KkrlmXOYYo8In0zbCTwdiDipngEHzON1S3WNmE+3yw4FCXqOiLleQVasaHcfyT2U4jl0QB5EALL5MM8SV4B0pg94plB4sV6AHH0zr8J/bvfgqFKMHcfRnKrMaE7Gy4UiGIWUUDX8ZzlTa6m8DF0PPHPuNfCKanxBjefL51/Ca5C8/PPOKGQcIwkC7nhb5tXD+wW7GtPjknHfGBic52e9dmxgaj/wuH3G8/nLrsIMvNyTXYcpttQiK7/MdKM+p7gUf3veIFxXdyfq7l+N+94BTi+utiKNdInkNvYZS+9RxrwrHo9v5v0Bjy15GrFWUWlYM9E/JXBqEFCR5tS4znqWaUGALxdpzsas14nvSfAmgLN6VrSJNEU2YGu4ATkFZfhW0QC88NZWgF4vke1AhN4Qn/leErGdQIxjEbG5yqatSDUS+4Vpi3+8uIgpKYSYAxglN9Ptb5l9wPop9inrMjVii9u0P9xpMuO6ZiepjnpKzmuH9igIpN7encvpVNdIyvARpKbcsexFkozeV66xnIq55bejaYkDlJw6sY4k5pFJGS/INXqVORbbCySMXkqMs8R4S9bovdS8G2ii7QFa9lnPs2YgynMjL7+kkg6rlbwbeVdSZOId6opD9CKi4ErxdQsDS9v0nRbgtd3Ai58AT34IPP5eFA+/3YJ71u7CnBc/wZSnP8T4FZtR/fBbKLlvLQbfswqD71mNG6avwBXjHsFlYxfjivFLECi9C+f2m4VzB87Dz0vuwb/eNBPfvXosvnpxHc46rwpdw+XIDpQgJ1SGnMJya8ORzQDi4XJkhsqQGSpHhrEyZIRK7TzOL0NWeDg6cRjr4kpkFFX7jQ02QtjoYENDvt6ywdbLBnRmYGd+yaZoYUQbCiMi4PDrNxvsjgcLvTYSXbfYLct2t2L3MH6BZXBrY4wnxIq9YxSVjFmhiSNFycgrppsaR1niKCkcUWmGtdv80Ws4mkw7mwWv5+EYt+M+xLhfxkDiyE1T4XEkqV6T2xtHeTGNHHa1E+P5cL5rbAgxuLYNsN3T7iexjl1+wL64z/Gpjd1nO1om89t5RCV5SbldQtpNH6KrS6ILBBtpjvB33KZlvxKnRfLDrjGH2zA/FddzhD/jVeJ2JRKGZHoYlrLcSFwSlqOOYny587mebOOmFJyTvGHMCHKj4JmU3VoZPN6P3+fHGvOD0XqsX7E7K2ORdWgMbO8a17XC9hHFOJIuPrwH+ayyo2sZwZwjPHHkJXtPkymFERNbjc9By57nz2tBgZTeN3x2ilei6b4rQ3FTILfPV96L5h6zMX/o2ZJ4dnJfDDzM4bcnIIsxoeiRyW64xjuTwf5t91Xz/K1HVmEDsgrrkEkPnSAHr6g0XaqyKLaEhsPjEOb5I9C1sBo/vHYqelUsxMB5L2D2yi14cZsfR++T/f777/V9wJnBIfb86N3Je5X58c89k115zchbo/D/5V6H9atW+fEOj6Keo5sogROZgIo0J/LV07yfYATYgKN/gRUd4lGwq9OOOPAORZrCUv+Lkam40JOGlZNGZIVrcGZhKf60aotpMvv74Knb/bSjEEeU+zX/eLzkhjTnsfF9lH/Jbfgj+X3UIg3zfIz5PsrT1c2UwCEJGGeyOCKRmIlZFIvzHvT91mTbaByI0GxJZkoBx/UqophDEUe8fujdw2mJKSTLxOuHnj4UfPiby0QA2mG7lImnEufLPphyO0q67GL2cQvw7m5g7bYYXty0H0s3bMOfXnofdz79BuatWI9JD76IurtWoHzOYxhy28O4Zfw9+HX1LFxSMgkXDBqHwB9r8b/XluBHlw3E3/1yGL7dqwxfDQ/F2cFBODMwEF8pKkH3/IHo0qOf8QaiJ1DXgqHonD8U2fklyC4oQ6fgcGQFhyODFf1QBbzCSngUfHrVw+tpXfWNmz6/MIs3BBvPrMjbEYL4zGRDhw0eNspMo84OLcyA0MX8umuHrTXDXk+3Q2g7w2W7Q2fLNIccPhwzQ2XP8IcPLmY63U7bobt5bJMH5iWVmGQbbibfbJixUSaNYJ6HTNvUNH45n+8JNmg53zbkjAAhnJLT4yg6pPSUSfaecT1nkqe5rttt4ouatoKg68l0ME+IU35ZW1e2Nm8oXhs3boh4PzBlN0rb7TFlyka42+XS2TYRTNoGeGecsAPMlu+Ugg/vdTGu525PIYbCCu97SXkfUpS1wqy5T3mvJpkZspuB5Q9ihRyi3FryeuYZwHvfPgtEAO7FIcw5n+KwDWbNaeOBQi8U+5w4bwa8C26Dd/4MeOdN84fp7j0Z3vlT4F3I3zw3OW8n5bNPhFWmRhCisCXCtx0htKgeOb1GonNxAzLppUNvntwKeHkjkB2qQZdidsetwOlFI9A9VIozw0PxjfNK8YPLqvDfvxuHwiFzcWnN/bh56gpU37sWM5Zvxt0vfoZnNwEbI/6Hx0/ibe8mvnekqzM/SLywB8jJH2pFGpYNirQsYxTnG5FhBgJg/LYGfDv3t9j4/qbER015p2qqBE4FAirSnApXWc8xTQhQaOhYpGGXBvOFT74usWLOL0H8ypxbgslLXkcrA+YyNgnlFxPHJII4A9DGIyauiR8s15U0UnlDqEiTJgVCs5HmBBI9ABmGyTqhtcty4vaSbn/iKWRjCHFUM8YRMqOZiYcQpRmRa0REle3YdVCeEex6aPfLqN301GEmKHZyPr2TIhwObJ9/DBlFjd4/ZrQ1xpdi7KLdvndQwsOOx+eIa9ai9ELiM4X5syklpFgr4tFWxGIRMGh3SzRq4gyJsESRiWtTXKKXEAUjij/0CHprH7D6U2DtDmDFey147PU9eGpjDI++vhcPrPoMd724FfNWbsFtT32IKcs3YsIT72HMkndRcvcr6Hf7cxh41ysoWfg6+sx/FTfMWIlrJq7AlWOfsLYMV45djivHPongkPvw01vm4Wd95yN34N0mrtCP/3AbfnT9VPzjtZPxd1dOwHcvHYtvXtSIb1zQgK/0rEH3wHATcDq7RwlycsvQrYANkSqcHq52rAbdwzU4zbFuhTXoWliDzoW1yCnyrXNRLbKLatGpqA5ZRXXILPa7nDHNKB6JjOJGZBQ3IKOYy2qt1SCzWKwWWcW1yDL74H5q0MnuM5sNqaIGZBc1oJNjWUUNyGTjivsuGoWMYhqP04hMc0wel8ccCa+YgbLF6GFgv7jza3tiWuYdJE14LCTH9UgWQFwhJlmwSf5tPQW+cKGGx3GPTeEqVfcZnWe4sKGcELTkepIfvS/87ijsJsMhv30bg8zQwUyGBufw4P4Q4ZmhBhPUnYHdafydbLKsU6geWSYIPAPB02qNZYdqQcuxKUe0ZLB4GqezQ/Umxhdje8m+MkP1Jr6fZ4Lk1iIjfKBlhrn/moR1ClUjO1SNnFA1OgdpVca6BqtM7DGOesig9bTOoUrkhCqRbVNO54RGICdUYewrF4/BN6+ciK9fPg7nXDIK51wyGl+7bKz5/VdXjMcPfj8b/9r3Lvx44H34jwH34r8H3ov/GXgv/nfgPfjJoHuQW7IQhZWLcV79EvyycRl+1bgClzauMCmnLx/7DK6a+Bx+PfkFXDf1ZfxuxircPHcd+t6xAf3v3IBbb1+NfgtWo+T+Dah++B3UP/oeRi3ZhLHLP8KEJ7di8tOfYPyKjzFu+WZMe2YL7lq1E4+83YRXdwCbJXZcDPg0BuyM+R8G+A5o5fuR1Vu+nlqjvsm3tdYYYi0xE1Nmd9zfz0ObgRyK8sZTyIrQpuuj70GZYTyJ6PlTZ0SabVvoY8od6p8SOLUIqEhzal1vPdu/KAE2rtjS45vMNrJs4+ZdAF3zBts++vyqwK9W1tU1NBpZPRtxcdks7OcIR2z0mT1wNKEoovGYTfkF33+V8XXWJsVIS5Jp29yjQiG7OJrUHFve3EeTHmPej+qEdSMlcDwJJN047k97d8osc9R2P5LyIctSpbIql9nqLZ86rgcPRRb5zWn5LRKRe4e628q6Itawki5ijXTrkq5d4uHDlPO4PNU6/NJKkxhC0iXsUKmsL6nsR1LxIpLlTMX7iB5IjDX0/i7gre0xvL6tFRu2tmDD1las+7AZr27ci+fe3oGnNmzDsrVb8MjLm/DAyrcx/4l1WLB8A+5+6i3MX7YeMxa/iomLXsS4hS9i1L3Pm3hENXc8haoFT6HvhEX4/ci78LvGu3DjmHvx2/o7cFXVXFxaPhMXlcxA7yHTUdh/MgJ9JiL3lvH4z+tq8aOrRuCfrxyBf7mqGn/7yzJ8s+dAfDlwC87KvwlnF9yMswpuwlmBW3BmoC/OCg3EWeHBOLtwKM4uKsEZ4RJ0D3L0s6EmdlHngjLk5Jf6lleG7NxSY516lKBTj1J06lFmLKtHGTJpuWXIyC2DxzSvHJn5w5EdHGFS8ztQgc5FNQnLCVehI8sOVSErWInMAL/OVyMnXGOM077VmEa2NLa/uJTHkWMyrTKNaDakD2ZZwRGgZQbo6cVzOPj6f+7lkjcvv8zkkcfnPC+3FN4vhsH7+RB4PUoSy2R5RkG5WY/XTeb5+6qw8yksVKBLqAJdg8NxWmg4uoeG4/RQOboHy0w9pStH3svth9PzB+CMggHGa47ec7SvFA7BN3qV4VsXVOA7F1XhuxdX43uX1uD7l9fhh1c34ke/HYt///1E/OcfJuHcm6bhZ7fehh79ZiG/3xwU9JuDQL85CPadg3DfObiq6kHc0Pg4flO/GFdV/cnYb+ofxm9HLsYNjY+g/5SnMWTm8xg2+3kMnbnS2rMYOvMZDJv5DKrveBmjFr6GiY+8hSmPvYWpj7+FaUtpb2LGE29i1vK3cPsz7+Oelz7GA6u248F1O/DIhl1Y8sZuLH1rN5a9sxcr3t2LZ97fj5Uf7McLm5rw8setWLU1grXbotiwPYY3Povjrc+Bd3YBG/cBW6O+lyI9FsXr8UhSPp/keSXPseTUfa7KNJ+vqUyeuUwpqIu5z23Ok+eyuz/Odz8p2NeJeadwmu8FMXeZ/9bx/+d8Gt8nPMYmADPWwi+rRpiRIdgpBIonDYMUs+tXHb4XuhFN+5hb/VMCpx4BFWlOvWuuZ/wXIyBfwG3zx4yE5Dca2N3p67/kVysbZ0G+LvKLgnHVnYB/u2o4OJx0PN5kXow8De4pEouZ7hVuo4rTbS9NeUW2zTlqBNzF0VriVZ2c08P9fRzyf9QnrhsqgWMnILdOuz11VKxl5aNJnQPw7hIxxvrQtPOpEdHFFWc6ypKz26RJbsE98AhS5XebB9IEcOQbExvIjR1kPXqMhw9HGaM3D72HxPjbjj6WSMUjqMmPH0QPIokpFOUoZ9ZiHMWMHkW7DjSObNdu/m5/pLvmHUDLDn8fjGdED6XIPqCFcYtIjWTp+dSCeKQJ0dZmRFpb0dLSgubWZjS1tqI5GjPiVzODuseB/XE/wDsbQmyISeNNuqAxPhG7CTBldzTz28YsYjeBj+B3J3ivBXinGdiwB1hjR0Fj3IdnPopj+QetePzdZjzyVgsWbWjC3a/sxPwXtmPeyk8w88mPMX3ZZkxZuhGTHvsAkx7biImPbcT4xzdi3OMbMfbxjRizZCNGWxv1+AcY+ci7qF70BkrvWYPBd7yMgfNfwiBrA29/ER0b13sVt858Dr+btBy/Hv2osWvHPAbfHse1Y5b8GYzHkWMyfRTXjll8WHbTjKfQb+7z6D/vBZNyOp2M+eK14LWpWLgBtYvfQePjH2DMsg+NdwQ9JOgZIXbbS59j3ur9uH1tk7H561qw4LVW3Lk+gjvWR/DwZmDpNmDJx8Bjm4Alm4DlHwFPbQWe2Qq8tANY3wS8EwM+sA3uDyl22rLJaXpcsJxutcZlrnEZjR53XIc+ElLe6YlH431BYSKV6CDz+EQRoUFSEY6ZuqKzPNtSPdciUY6syBEW4yblPdza0oyW5n1obdmPWISjLPL5Yp8x5vlm45q1k57lGWcllXbPGz5jxHYC8R0dG+MLtjPGHJRt3ZTPMj7TrEV3+6M6RjlaJ6f57LMjQJqYapzmc/AgFt/jxGiz52g8M3nujLsmo3na57PEk0u8YYS6SDd8RrZR53XYCKDqyb3wAoxpwzqvdHO0Io2NS2NEmoI6/NMF/X0lKOmNoz+VwKlAQEWaU+Eq6zmmCQG+rGzFnqkj0tCT5ifDHrQvLH5ZoFsxX1pj4PVk/IRJ+EbgRmzexqpNBM2mSwR7P8RN5YJ7Tba2V6Mct23OUQPhLo7WVKQ5auy64YlPQG4b9z6VeUzb/tr/apvf/tZz55tpd2dJ0/zJrpD/P3vfAV9Xcac7ktwN2ARIZcny8nbfe8m+3exuNnnbEkDWLdJVsY0hEAiQUAKEELDBVZZkq/fmbgOhhprQeyAQCJ1QQgfTDMbGVeXWc773+6bce3QtGVm2rGtrrn6jOefcU2a+OWfumW/+/+9PtSo6SNJtUjlKqm3czqTcJVO5iULGvL/vTIm8+6X6uNSLugwzL8+h3rfNoMmLhVk2RU/WydPlDNj3aDDUsaqmijRiGczVuGyuwlzb6Dsu3ATJFvbJ+kRymwM3wf3SPvpQs5WrvIIZnnhzLjNxYLmDGg2uchEw9BW3k6zhsI7EDbebmW6SOhx8plNeZqbbDGLN0JC52d/MgHvXzTVNzmvzXDxPuoVRugUTSSS6ODBtcT2J6wMkHmPqxZwDb16H1zQD7UzOWU5Z74SqoyHUMiVn2Uzy4uq9P7i9v8Tj2G7Uw+OyqROXuY3rxqLD3As8T5erEiNSMrH9SIjw/mcyFC3vO0OYpN+/fe4/no9ldNXzYZ4RPicyOWp7+j0j62hIT0eRn95rSpLGBWJOKkUSQJTrfCb5navWuZ3LyTo4ALeF4yqnlhh7DtWH6t6N29h9cN7N8x23mWtGEy5iyeQgRsJWpgRiifigUzwRQ8KTkuvxKByZIjJ341FApojKGQ0pFpfJjcfhxHmeKOKJCOKJKGJyWeVqWW3nd7yGSYl4HIl4AglqrsVdOHEXboypr+Y/X0njycT9EuB1VZlYtojEkeTe5XdvgvBV7YakoYtihxRJ/o8zKhTYyc7Z9Lw2twgc/AhYkubgb2Nbw4xBwPszz1d7/vSrl1ZSLz9b87x2cWJoW/rNM8oCxSCVCOVXgnPw6FMvymMidHOKU69CVY5ZejLjjdTrRWqLOmoI/80byVDyPq856aUdzPo+KP8QqmwPsQjsCwT4Qs+7XD06hvZgnvbin/Ysex8171Oyy9Pg3TF9WVZA0SwONaz0367US4qKMfukckXl8HhD7ag+jP0YE4c5zHkO8+ESS622s/am5gYLsyfz9L3ld+l18QyMUtfxHssSKyoqNfRKlU2VR1/dUYOJRCwGhwMKNhI/JGm4niRv9EXVt33+U/zd1fpgHOxEExFEnAh6E2GEnSiiSCBKYh1xhBFHL2LoRRRhxBBxoojEw4jSEifBYSZxYhmY61FQElduYz0M9aM1hIz1EGfPOROepEG4zFn1bUBMWwXFtiuNImoVydl1Ri/TSc6Ya4shNy1aGmfko11AjNZE1FnSKdoLDJjCQCwKRCNAuEclLlNfSWoqkRQjrsOVzMPG8/NaJpkoc9r12Lgge/P0X1N+l7ToMpZdI5wbq4YYI9+Z+4b3ju4l5Da9bLaxDtxfTvIQj7R6yf14irhqNw76aTVmovLJ+9J7+xNbfQ7T1hHd7txuvqPTrAaAAAAgAElEQVSWFhPbvs9+EVUelknqbsXgOtTBikmdPfYz6nngf9XvqPqxnnxGo4iHe5GI0tqFz6sn8fmVREUMiPI+5LqjFdw9rAwfKe+HzUqDkYgr8+Tjp7sG7679LquiqWIPtNzvgX03Ji830Dm+aLu36c2++hJm1eR9rmw2flHuPb9ZTj/GbGfOqI1w8B6AX/7+MwhfnXbv1+LvnJTke6/UPaJFeaeM/pf3izq4bD95fJ+S2hWLwEGPgCVpDvomthXMHAT4CyZ/rczbo4zuxPJxtuk3L4RVFA9G/5AhaUnU0KqGkQlW40j/QtSsvE3OlkZdDi40SePRoenzm9in4rz2Xn7Sf4D3dD05BPOWck+W90Ed9hICe7hFYE8QMI8I73KOD3pjrhTg5Rs8HWHi0oFRDcnNjK4ZgjP3Ugv75u5XJIn5v/uRhCn9QDmR4HesnSEPSI6oNVN2rssayqlXvmx7a+YlHtQRpFiUpY86e/ISphieXjTVFupLQwGpMg2ib9kbgkAWzBTKm3uva0pEyyVHEzYkbRLyTw1Cub+GMkXPSCqmL4bJnw1dbV6TH++1uayvnyQl+iFDTBHTD93dOptqoMSCepPZbyjX2V0Z7He7NveBjAnvD3OvDEfuvSfNw2Suw3Ve3+BnHiVzzx4MOes6HPUwGJp8MNdw+XsXlW5y/panUvqLJuS3JGdI1DBqH0OBt2Nsfj3OKr9CE3i0wbIfi8DoQsCSNKOrvW1tRxQBvg3w14y5+sQ52yMjvyTw2CeAOKEOIq8Jwl8L4W+AYCjCfIZqXIEpvnL8+NIOeQYOc+RHn66/38jkVcxLyEjnst79lXSw25I1MrW3uUUgAxEwD1p60ThYJv2QQMSNoZsWFy5VpmjFQZ9/ui6qMYsZT5gnI7PvfJaSJVbkC9e8bg/8Rn7kzLqZlfdaMfA4k+Jyvly6K+jxm+wveayHBSDlkVo3IwVvbpBLz737DOOysSIwuRyJsu2jkqqhw5mylGH/z/si9bPAUvGuIJETQ0LWlLVQGHoGleaY9Jw7pm/rbz0dmi9aZ8G8sHuXjf+Iyc135pz9XX+kt5my2Xx4BvKDwXV395S5h4Yz5/VNOXk/cpnbDoZk6jXcdfJeZ6BlYosYwk4P1gM45oLrIIoYens5RHA5RKADIkByhiSN1mUMtmJysBrVv3lIdTy0/LMfi8AoQ8CSNKOswW11RxIB8xYgf7HgUKwuGbcQeBNQpp65DRB51cqaRkZ4IkmzHIf4y/Ht/AuxmeMcUw3+KGpLGu/7ht5s9hrcSztPOpxJnnygX/HBbE/WOlUvu2QRyDgEeC97SIjkQ6W2k4CgKCwT9R647srQ1xTGNQN23uveZyLD731pkaIsNlhSUhB03jE6ERxnpfdPpnbczu8NTePNiY1KpGWMu4M524E0kmKZWRODCmvJ8qf6XOKmsIhJh6gYemTO2Wc6qNEmp88ByfuK2/cwDcqCKO20+raWhRws9DzGFDtZxqGcaLAX9O5nLj4QNhpOm40cAmwaCrmMVEremx4IBrpdhrw93d2O/eSBnFgfz3xjf7h44Ew9/1Hp6vliHBg3swWCFuOSpFkGEWhXE5J0dzLBMwJNOCRvEX73Z6rY8PeUfaf9WARGFwKWpBld7W1rO6IIeH/ZOB7TJI0WECZJc8QZ16oZBl8NRKBBzSwULIMoWIbxwaU42nchnnx7k35hJzujBkZ8HU1/Je1T1f5+SPf3tuQvuyntnuYssP1YBDITgdTdyWeSTKpx7aEDj1IKefbjrai/9Un4fr0cx4Yux98VXYZTSpfjd0+9jG6pf0J9EEYoouYHIx+RuNFRjujiyEc+g1JyrJ98lKnPkhpzmS4m2WLJAzwEgP7SnEKN5flSTlIjDAcRRLVrWMoChSQHiY8DJSnywKXYhWQ5zMDN5MaikrPFSrEmgrBUrpF3joy6QqfYuNauSa+3l5wYyrJB35un7ujd6sbwN2igJNvbnJPlSierDGk1HDmx9lJ+6cssy1CwGs3HmLbcVzkFYEwfNwK5vB/T65L+bA113dzvvO94Lx4s6Yv7XiVLT9dXhZ2i2GPSrf/uDYAoZlCMToj8FdKSJtvfjmx/s3rn1WG5cwI1mHrcr/H8B3RzYhsRT/uxCIwuBCxJM7ra29Z2xBFIvfhScFJa0kjBSIBhuP/PnPuUDo2/LkXSyB+zTmQHqnF43q9w8+N/hcuZGL6AyoEM51k9E5beOspREv8pMkcNgDwDJPn9flq3JI23ZezyQYaAeZTUs8aXUxeMDMKh9eYE0Pbgm/jGaXWYEKrA2LwyTCluwOSCSmT7FuHQooU4u2YttuxgfBUSNN1ALCyjDsl+QhM0ezPhPBhyp7/zpx9n9jHbzTpzs41llkKhpJMpNmvER6VbF/utlGCpy2giDF+tIFN3hctYMluBCIP6duuXfUYPIZp8WSfaQx087c/jzIBe2cH0xFwZSYalD0c42OGHgqoUTqX4aRSUGuP9slFHUmKAFuyk+K8arMRlCHDvrLLBIo2EkEQhsf6ClBTETbWJFI41rlq75CRltBDsF+Xyl8kMgomFGbAOBymTfk5L0lgSyjx/g8n5HA1mv8HuY4gFPsBpz+YBvc769MXAiDqbnOLy/DMi88zp6Ekp8xXPbYcoaIYoWKn0FoPLke1vQ7a/ESJQp6OatmCCvwL/Z/oCfMouX37YPvZjERhdCFiSZnS1t61thiEgBzOJsBQQZhjuE1pel6EHsykc7K/XProdWum+FlOLFqDmmnvUIEcO/xiMkj9/KWP4vlXkD5t5Sd7LHzkevjfJkjR9m8auHSQIqOfKvJLLh4QDYxnqGtgQAy5f9wgOn9UAEeqAmLFO+eAX0B+/U72shjpwqP9ilHWsQVc0ikg0ilgsjihDwepwt8w5gM+kRDFkhrVl2ZizbC4jrNBihNZAkkR20RtXoXs39ALPrd+Gu596A7c+8hesvPlB1K69GWWd12Bx+41Y1HQTmtfchgcefxqfbN7U5/5ISLaCgwMOEhwdflaFoU3EozK8rAoxyxCyg0kMOesNO5s6hlGaTIjawZ2L+5uwteY8PHdYXyMCNx4BGIWGEWf0h0td8Ri6Ei6648C2MHDTo+/ilNIr8K8/KcV/nlGGS+uuw72PvIotW3uRiPVKS5qE6yLOCH9OPBkqNz2sbzzB0LkDJ0azYgQrV4bKdeDGdWKjSuZNhSBnGHKTTLQrThLIiYKk24bHvU+TOox4pWST+Z+/UFxXUbdUEHhq9Axn4rWUi1z/ufrVTJXRLlkEhgMBc+/v7l48kL7r+9yk1y79CTfrtBGki++c21+HCDRDFF8Bkb8KIrgMOf4W5PjrkRWokRGdGOXpUN8iBC9okmHeTX9pc4vAaEPAkjSjrcVtfTMPgURYWtSQpDnzlm6I0DJk5TfIpKI8aSG1/DqMCVyGM0rb5IwrwvzJ409fRM5YqJ9OL4/CwaMhaLy5GlQOCQhL0gwJNnvQwYRA+kPAZ4sv92p+UdVUGXp/ngCWXP8kpgQXICe/CqKwBaKoHcJP3/tWiAImPt8NmByYh68cfzoefGMjNsbo9AL0OMpNart0glFPM6/jfZpHatnMpZp5YjO/atAhAfF5FHivG7jtxW34adO9+OaP6zEhdy4mTZuLyXnzMDV/kUyH+OZjUu7lmJK3EFNy5+GI3Lk4Nn8BTp57NVbf8SbWbwN6WVHOSZME0M4DtFTyWvLESV5oKoBEhjOIxON5nj1J5prmGNaVqT/bDW4jNlJTgWGynV5pObQtmsDHEeCdKHDbK5/i/BWP4JsntWBKoAxHFJViSnAuxh9/MSb7FuFLwXJcUHsdtvfQ8QtyRpo9PyeZaT/CazDnukn9lcVbRpbJtJlZNuvee4poe9e9y6at5T3psaRKWlQleX3v4Je/VPsjqWfSW0a77H0/sMv2ftj7e4D9gfktYM4+xPSHzM06rWg2ApjV+RAEXZtCq5W7U6BTkjTZAU5K1mqSphGH+RbggpobZb8mO3z7zyIwChGwJM0obHRb5QxDwIlKkuYDAIv+COQUd0AE65FVQE0a/mhpMTWaiIaWYtovKtRrM3UKJEkTljOSNCnt+wItX537ecXm9r347Onhyf0HKo+31LtbTp5oLwpvD7UI7C0CvA/1a6nXFUQ+feo7/t8C4JoXu3H4dIqA12PMzBUQIZp5tyiLGkZuI1lz0hqIgiZkhWoxLn8Rzmi+Be9H1JNtnnDmHHRn2if9iTTIkChg/dc+vhnfPWcZDj+xESK/CaJwtXo5Z0SPAqVHIPydEAGKSFJ7qxMiuAIibwWEfyUOLViJST9aiu/MasSSq/4oz0nbwbDroMdx0eMCvS4QcXSiRY+26qFBSLrVES2T0hNDn4fTErd5t6ev9yYAJh7H88USDqTlirTgoXWLAxr+MEV1ooGR+RCbZzYD5y27Hd8+qxxTiuZA5FdCYdEKEaiF4Kyy1CZbDlF8FSZPuwwdN90vCZouhnPXZA0dw0zifUJ8TE4iZ6DE4/tLkvghpkweqWOJq0uSTA3CDEE1UE4ia3e9uf3O4mPvgQP/HjDEDLs3k7wkDb/nOh15GdnpR0vvkNbiIkh3J0Z2Uno0WYak4e9EsBFH5s1G3do7ZH8jZ0BM52lzi8AoQsCSNKOosW1VMxQBJyZJGs4y3PAukBNYol7SJUFTBZFfrwd2nRChFvyP0MXo2r4DiPLV3MyhRqVpt/elR80jereY5fSh1f7Ehdceatqf5bTXsggMhADvX/r1UOzVJLp78FWUzxiw0wFeBfD3l/xOWc+EGiEKSVTUQ+STqKELYweEvwVCCiXyGScpuxQ/uqBGDo55Jg6iU2dV5RnOp6e/c+8OBe5vPuG4ilbFfuyVHmD6kvtxxAxaDVVDFNYrvQFaDzF6B62HijpVKuyAYCIOJKJJSjMUa6BRuXz665Djq5SWN6H5a/HGNge9sbB0ZCEBQZIm6rqIOUoDSFrTaAubdJImfT1mSBbjtqXXE5rgkQSM/o6kBd26SAzxupIs8lpPOT2I9G5GItEre7gIyRlNVIQdYH0vcM3zMZy/5ll886RqHDljKSYXlWN8wUKMCc5FTv5iZIWqkV1Yh6wC3g8k51sggiTt2zHBNx/fPvFXeOsz9vvqw/uD5WB5SK6QMJGuUNoyyFj87E1OqxhzvJeQMdtU7srr8trSgqmfqQHz62PzA39gbtvQtuFA94CevjDTGLIv5LatAF4HcOSP22W0UkHRYOotBtqQRfcnuvjn16k+L9CEb0z7Je568AkFtPeHxnR+NrcIjAIELEkzChrZVjHDEXDikqThj9jTXcChReUQwToIfxWygksg8qvVC3vhKjn7fOgPz8Mrf30TiTBfz/lTyWHcgULSZHhb2OJZBL4QAb4x8rkzOhyM0MNEzZHtCDsO6J500a3rIYrXQpSs0UQNX0I1SRNsTw6+pYUJt4cYhrQR/+vE2fL8rhuTBASvZD7myswHm3g89x3Mx3v+vseZq6mzcM3MmiYLAoDBUq9/LYZjT18FkdcMUbgOomQtxMyVEIWsM0madpWKlkEUMsIHt9Pli9+RlCBJoxMJLRmSlfs0YXxhNQK/bsYOWro4DFWdSCYTpjrlWJMiFwyhwHKb5WTOZvS66nBEQQ5OS7OQmGAPy8Q6q962r5UJUSFdvhOuFP39KAJ8GAFu/OMn+EX5jfjXksX4kr8SongVRIhWRB3Kmkq6u/G+YB9fCVGwFKLA6DK0Sb0GaWUUaIMIVOIQ369w1T2PA71bpdiwoeglQSMLrcXkpVgwCURzj+p80HdC/3eLuQtsPvjnz2JlsRrN9wA7U9af1oOPbwdySMZQi614jer3Ay2apGlUExXs7wMt+GbuuXj9tdeBOPuu/vsju9UicLAjYEmag72Fbf0yHwFN0tAc9C0Ax57JGXa6OdUimybwBXXSgkYU0l2iA4f86DzcdMcDUlhU/XYpg1KKI3JgZVJmWtJkfnPYEloE+iIw0Ct23704IGaIZT7Hz4SBr53SCBFqgCgk0WD87TlTyFlDL0mjv6cVib8Gx4QulGKyFKylGC+f57357PJ+m74hbd2smly+IRuBWP22zB6HxABpYvWJYjMJmreBw2cuxbhiuniReOCLNy2IjFUMl2lJQ6KGJERrKkmLImKRnmhtxG0NyAouxaTjLsLMOa3YRF8cGeY8gjhDU8u5W9P7Md9Vk8aUlnmqflwhyWYIjT7fyLMaMsTov1Dulsu0ZPkwDFn3P20GKu98CeevfRTfPacFXy2uwCF5pZiUV46xueUQvioImvTTQobaRNL1jdYyDdq9iRH9mGh1xEgntCai6xPJu1bk+Jfi8NyLUHvFrUkFGqXsYqJqMfx5Aq4b1zmXvWlv7yQvenbZImARsAgMBgH+WiiS5ne0FKeFuK8dong1RLAFItCELPZ37AdDTdoVuBnH5P4Cn23epswDB3MZu49F4CBEwJI0B2Gj2iodYAg4CWlJQx2BTwD828VXQuTVysFNNmdYOcCjjkXhMoiiDhySexFqVl4vZ27VazcHFZTLdJIEjRqicDuX0lPfQcgBhpYtrkVgPyPA54Uvmib1fX7Mt8zpDvN6DPj5Na9iUkkVxhZUQBRUK30R6ozQQm5AkqZJugYdU/QrbOzqQSwekf0Cz7vrFYcIgTlZf/lAp5QEhjYt0WUhaUGLkl6G1pYWJAn84XNgyukrIWa2QYQoklwJUVQFUVAFQXevEN2ZSLh4iJlBkTSGtCGhUY/sgnp8/aRGrPj9U4ATAZwuJJxeOEl3M9PfkbTomwaqokRYChIrpOV/iRHbnGpfynKGpNQObbr/GYAH392JS9feh78/dTHG+uZIzTBRWKvIOV+DsiaSJv0kW1gPTViRoKH2mLSealVubz6SdCRmmJp0IqFHvJoxxrcEh/3XL9Bx4/3o6qVoPEvSozEgm8eIS15SJn2ZuNiPRcAiYBHYnwiw91QkzTUvucim1hYjG4aoSdYsCRpF0vA3gtaXdIFSJE0PfWhlyMD9WV57LYtA5iBgSZrMaQtbktGKgKtIGs7KMujsrLp7IXyceafpf5321aWOBfUdGjDZNxszLyxHN7UC5KCJNjMM4WhJmtF6C9l6DycCHNxq5x5q0BjKRI3n5YXpOkPi4pMY8MCnwJdOakB2YDEmhEjS0IKCzzFdnbS7k3TxUVojykpEW1gU1OIrgQvw1sYtMrQytNosS+C53NArK4kHfbL05d2eVV2d/1lP9lXsb+B2YZvj4vHNwJdProaYzpDiTcp1J7QEoqBcu/HQnYvC59qtiZoz/SWKRu5iSWNImgYIqdVCoqcRx0y7AJ98RrulBJxEtw73vdtKfOGXrB9bmHWUgCd6ZNhsUlHUffkIwE0vb8MZbffif/+sEUfOKMdhoQWY4L8M2YEFEIEyCH8FRMC0uakPMTHJWBfpPp1WVdJaRpn5K4KG1jVGx4dWSDU4xL8Q3wpciDc30YaJ5aM2jSFp6K/lJWlUiGwTKlvlqg3Vwfa/RcAiYBHYHwikSJqOx7ZD+KohQiuTJE3SkiZIkqYJophiwk34/qlliNKUlD+u9mMRGKUIWJJmlDa8rXYGIeA6csac2gd87Z5//cvaDLRNRX9hBBjOrNIdoKgFE/3z8I/FF8l5VA4e1LyxCWpq1jnG4I+b+rZvbn/0Mqj1bVEyHgFN0hidj3S6JNYLxMPS9edDkqwtD6iBur8COfkVEEGKf2tzbkPS7OLuVKfcgorqcWTeubj/qecV6RDvlWSBImMNUHv5/KYf7lnnYmpVrSmNl/56EEUd/eHtHfjWWXTRZB2WK0uZEGdLKyDyF0OEtMumdH3SxAT3Y3QnkxjZiULKUn/GuDeRnOGyTnyJJ47yBX8tDvMvwqpbH0OPNObRQs4GoiHkrC1xphuTpkGAuBLp3eQCax/7EN8+qx4TQmUQ08oh8mglxPLQpY0WUlXKxStYowQwZX1JzGitBQpD06Rf3gvsz2khQ6JuGQSjXXGZ2+j2Jk3/KTZN6yrlMjfuh+fj0trV2MaQUvw4PYCryCljMeRISxoSNH0tiMy6al3Tynuaq8va/xYBi4BFYPAIqP6Kmovtf9iCbB8tStnnse/TAvF0dzIkTclyZAUa4L+gWc1RsJuyH4vAKEXAkjSjtOFttTMHAc5yOo4DRtHgDPXKx7eqwUrRSo/5O1/cWyFmLMPEYCmO9Z+PD7qVy4ElaTKnLW1JDkYEvHol6oXTDG+lumyMNhYJbHGBO98HDgstxJgikhQcuJO44ECdrj4cmNOShqK41GMxljTcTvfGBojiRkw94RzUrFinbDriXVIvRdEhBtvheWtVZIyhZHgttaz6F0XSyCtrt6AdMeDPHwL/dHorphS3IItWMpJMJinBelOThgSVct1UZAWxYHQPEjQrU0kSLzSB74CQYrokc7TIMEV2pYZNC7KIXcEySdSMCy7B988owyYHYLjtBAUm98GH9aU1jfy4Mdmuc699HoeGylWY7KJ6ZE2nuxK1ZaijYCx8WGfWlW2v219a/tBKSidJ0rD9aSVJkob3gU7Sioj7UYOMLlP1EDPaIArbIIpbcNycZdINjuVySMI4KrKY4zpysllGVeJviTsQSeNtyaEsD899p5G2mUXAInBQIpAiaVoe2KxImkAnhM+IxFN/S09ikJTOb0ZOsB7Fl3TC2Tdd+kGJqq3U6EDAkjSjo51tLTMYAUPS0Ogl5gK3vOqqF3hGRZHCkdQzMC/1TRgbXIKvBS7FH9/aJnUh+OrMV26Tm9dvDrH6zn+nvslgOGzRLAKZhYDUZCFRk9JlMc+bLKibQCIex8cuMKP+HkwqqkQWLUloMcFQ05KUYM4XURI3jG7B51lHOZKRjLg/SZomTM69AKfOrlAYSJJGUQYkcYf3w/pRPJe1U/0J35G911XfAF0x4OnPgG/MasNY1sPfqcWQ+cJNV00SFyYRB21Bk9+BnPxmjA9UYUJgqUyTA0twiH8JJgQqkZ1vyA1akZDMWaascxgNRGJGDPX2/DpMzZ+PR94JYyfZbVO4IYNk+ktVd54mHnfwWgQYSzKGlj5FqyFKVqmyBeiSxO3UC6O+DLV4tBWMJOO0e5uxoCFJx7aWFjR0+6JrGC2KmPNeICnFfWqlQPLYwGKMyb0cU0qqcNaVL+KvUqU5BiTC6FXmQ7JtaIFpNILoGSAJnH4tacxdy3oONQ0ZXHugRcAiMCoRUEwLheXLbv8AIo/kPQl5Rvbjb6FOXCYx7a/DmGAtZsxeZn6KRiVqttIWASJgSRp7H1gERhgBQ9JwLNjrAA9/CiUkWbhSz7ZqoU05OGkHxYSn+mfj7pc2SvN8vnCbV26+hptkSZoRblh7+QMfAfNgJYkabkgN4rm8IwK8tx244YUdOGp6tXKFoZaUFMk1JA3dWIyFCckLkhYmylEzsjiol4P4OuTkXYavTTsTb22ihQ6Jk6iMGuXoKHDDBqqMOU0BWlVHvlqTAJCdC7mBhNJloWTt/R8A/+P0RowpIhFBokITEJKEIFFBixfWkUlbEuXTcmYtpgaW4MyKa3D3S1tw/2s78fDLW/HkG2Fc88QmnLHsT/ja6bSUoZUKiQ+axVNIUoXgViQXiQ5GBanCIcdfgtufplJMWqPsFiRWyhAW3h25TfpOJTdGY8D978Yxeaae7ZVWPXRLomWUCRnO+pJ0MW1tCBcScfyO7lqtUiR4TMkKRfCEuK7rJ0XhG5FT3I4xubU4KliDf/xxPc5efANuvOc1fLId2BJRrlgsWDzmJGeYWRMTIpxUniJpaHw1kLtTsmp2wSJgEbAIDD8CUsdNBcW46Ja3lCYNI5VSIFiSNCT1NaFNkqaAE5G1OKPsqn1AvA9/9ewVLALDiYAlaYYTXXtui8AgEDAkDcdG3Q7wxHZA5FGHhjPGfPHXAwDqNtAFKr8OEwOX46an3pfjJ3AAqT+GoFFDEDMY8W5V35j9bW4RsAjsBoHUo5Xaidt0ikUcbAfwOoDvnr8WIrcCgj73FL+V1hEc0JvnmGGXPaGXpQsUB/rNyCa5wXV/PUTuIkw44SL85sEXlEqKQ12aiAytnCrEvltKVpEdUIKkkKJ3adWXrtnIut71PnDUTzo1kdKqQoxL1y6SNaw3CSlvMlGdViGn6Ap85Ue/xlXX3QmQAeEn4krtAZ77mThwzvVvKyscaT1IKx1qc5HoYHhWChCT7GpEVrAKR/jm4YaHXlP+SXTzSTXNbgDiXrof7HMAaQ4q0qRs7FnEtx3gHy/9LbKK2Fa0eqElzRqI0GqIEPO1EKF1KpcuXNSXIalkEu8BDkg4e7xSkU/+Ggh/JbIZUjxUiq+dWIZjZy7BmTX34+qHP8XWBJAwRQmTIUs6YIFeXabNWAuSNExsq92TNLuBxH5lEbAIWASGAwFN0lCv7YwbXlWun7RGpOWhcQmWUQ+Vq2hWSSvGBqpwXvX1mqQxvd1wFM6e0yKQ2QhYkiaz28eWbhQg4CVpuhzgsa20pOEMLE39NUkj82XIKlmjSBrfbFz32Jt6sMhXdfXhkknWksagYnOLwD5GgO+NNC0BwFDMVQ9swhhG9TEhtknQ0JxbWkvQYsIkbqdbjBGIVT74SSsM6o/kLcGk4AIUXFCOiAzDnRqg700tvHyEd5n9RfI1mF5dHPhrqiLmufTnMeDR9cC3flyvZ0NZDxIwtAyimxJzbWEic03OJJcZxagRX/ddhvpVt6NHGwrRVeevEaDx8e345jmrMHFGszKJz2tQ5EygBVm0SKFFTiHdoBTRNS5YgW8EL8WND7wIl2K6DiPc6S5xt0BxL11r7wEcTLgsjeo5FVkTk5o3q5/YjG+e3IixjEwyrUHpKZzQDDGNukKrIQrWKfKGLlHSwoaWRcbChpY1JHdWQJzAdm+HOL4UR+TNwQlnV2Nxx0149IX3sDGiwtTSq4nCxT0kaUzjaN4oHldEjCk2vzbEDLOfRi0AACAASURBVDk2JmX0ZS1pdnsL2C8tAhaB/YOAJmlo73jaVX9RYujT2WeyL+SEBoWEaUnDZYqx12F8sBLnVV+nSRr2cvZjERidCFiSZnS2u611BiHQh6RxgYc3QZrGi+JVu5A02dPXSZJmgn82rn30NTUioboa39o9BI16tzeDEa55k945gzCwRbEIHDAI6NFwIhaT2izP7gSOOo0WFW0QRbSa4UCdBI0mafolbLhfE7KldgktNJZL8++sWRTUbUJWfg2OCZyL1z78EGHpc6QG4wqjoT2/A/UGpmcgD0DbFtIUURVgW3YbPG5zDHh+M/CdUxsxjuHEQysgZq5TRARFcaXQrSFp0skZvoxzWxOEbymOmjYbdVf9UUay+9wFOu59F/928VUQAQrz1kAEapEdqMcYXz3G+Row1l+H7KAWVpZhvFtllLtJwYU4Ju9s3PenVxQsZDC8hJPa2s9/g4RmpLgqN5HoIQIyuLhCwu2Sx2+KAW/sBJbe8AKKF/wW/3BGKw7JW4hJvgqM91difKAW4wP1mBBsxJhgvXJfk9GoWG+2NQn3lRDsvwNN+MrMRpRd+RjCLDL/9XTB3bkFkfA27OzajJ5e2hXRtSmW7Nu5To80017MZdE9ckkprzxL0kgA7T+LgEVgZBHwkDSnXPGi7LvFQCRNYKn8jZgQWILzKq+xJM3Itpy9egYgYEmaDGgEW4TRjYCXpOEs6kMbofx1SzjbYFwlaFGjLWmCtZjom42rHnpZv6UPRNIQ1+QIxEPUcJv9WAQsAoNCwIyE9c5uwkHcUeK5mwBcdOXTED66rzTr6ETGaka7OjF6D/VKikhSLMa4kzoh/I0QudXIkTo13F+L0RZpS5GCJhwRvAQX1iyTzjccyxvvIPVMD6rkfXZiNbwDfLNstntJmpiO7MQTbA4Db0WB75/dhikFNcimgC+FH1kvumdJAoUaPJwNpbAvrV64jyFnuKxSVlELJuctxOx1z6L+oS4cfepqjMldDPHD2RCFNUp4N9iALH8txvpqMN5Xi7H+GmQnI0RRy0VFOzrUPwf/N3Q2tlA0mD1dlPTSYD6mxmkkjWQ4iIpxeCIitGlJyDbojgE7Y8AOAAwny7Z/akMc1/7pHSy+5lGc3Xwvci+/Cf+94B5889wblICyFI9m3XU/XsRQ5TWYlF+BhVc+hh5eTlvJsKuWt5q3CqaoJGdSms5yD1VSYzmTnluSxgujXbYIWARGCAEPSVPU8aSyhKS7k7Q0pJC+FppnHqiCyFuKSYEKlK2+z5I0I9Rk9rKZg4AlaTKnLWxJRikChqThGIFhbW9+HSqak5x97evuJKSYcC0m+Odg3QMv6bd66kgo8MzAi7nepJfMaKDvN6MUcltti8AXIpB8frhgkqMiICUcFXL7/vXAV08hCdMBEaC1BN1atBUNLWqoR0O3ReqT5M7Ft05egHkPb1cWcsWdyJECu9Qqoa4JCYgqCKl90o6sYDmOmXU5nnhnB+IkIqLm2U2W7Avr4N2BR/EMuyZlOUKugGQQbUm0WgxYXQoFF1feg6NOWa0sfqjJ4m+HyGuUkTiki5c3kpOsU4qYSRE2rRC+BmQHavD101dC+Fsh8miBtAxji/mCTisaanHVIZvWKf6lmBiowvgAiSEdEStAYkgJ807J+zVO/XUZ6OmERBRImFJ7a93fskHCw4qY9tX4GN5EHU03qAjg0j+LljWk0rkcQQIRhJ2IpHL4zfsAno4C5177LsYXGhN+HYo9vxbZNO/PK8cE/yLMWXYnIqYx0ouprWOIvzfxPvQUVR6Vsp7xEjWWpEmH1K5bBCwCI4CAJmmoSTOt8SGlZUZtRR8JffaR7Nu5TE2zWohANSYHylF/7WOWpBmB5rKXzCwELEmTWe1hSzMKEfCSNBwkXflsL0ThMih3J85G0x2CA8FlKgVqMD5vNlbf92LqjZ1v7mkDML3JkjSj8J6yVR46AmYQnJ4nz+jGEY1G8UEcKKi4HTlFzYo4IHkgLSZoGeMhaoJ8bjtwRP5srLz7CTwH4NCzf4usE1cjS1qYkKQhWUGtlSrls08NKmmhUoqSS9oQJy+gudjkc+0tYLJwAy9wd8MJ9JfL81LXRJM1kg2gUPCrCenOo1x2VkEEOpWwuY+aMSRX6IrktaQxkZ1MrsWEg7ofo6ZMMUWAKQbMfo3ETJXSuZHhu2uQk78UY4NM1RgbbEAOyZlgB7KK6TK0FmJaPY70X4JbHn4GkUQCrhOWEbAGrr33G4PEroyHF1KJRz+9J+WJ0wkt2vCwibYAeBvAJde/huxppVpvoRIiWA4RpGbRUknSjJk2H+fWXavJMJJL7Pk9F2Nb95NMm/SpDauxS7IkjRcju2wRsAiMEAKapPkAwH9W3aW0yxjdaRoJGp0MSROoQlZBHSYHylBz9R90pMG+lPkI1cJe1iIwIghYkmZEYLcXtQikECBJE4/HpQAk52cb7vtUDkgEf8ikMKcZzCxXs/V5lZiQdwlW3fuCemc3I4u0QZgZZCgmxzssS32TKoVdsghYBIgAnw7v02KWjZws9+mOANc8sw1jijkD2AZRuFxZ0zDUMt2BJPlAt5zlENMYAakD//7TUvQm4uDL6syr3oWYsTIVhlkKyzYqkqagDlky8kU7xMzlOKqwDGtufgbSm0c+ugk4SCAOVw7t5Sb+kwsDt6HZhfUxy8xJOshDPRvla7EmbOZc+ReImVdClFylxG/9dNmhRQvJqUY1CyrDbOvZUOrGyHWSNF6ipgVZxZ0Qxe0Q02llRNcuTUIzulWgOWUCX1AFkU9yg6KSjJJEK561ED6G5+5E1rRy/PDnFeiKu4gn6JLEWg32ZV7V2guY2cIzeNvZnNVYGDFn4n4qmpKLhMOWkAhiRxxY7wKXXPcKDi2uURo7wSXIDpZCBMsUUeOrgJg2H6ctWa1LHEYcYRW9S544dQOmEzX9te6uBA1JG0vS9IeV3WYRsAjsZwQ0SUMrw+8vuVe5voaWeUgajyVNoAo5hfWY6FuEJVfcb0ma/dxU9nKZh4AlaTKvTWyJRh0CDhzHkYKddC2YVftwKlxrH5JmBUReJ8QJ5ZiafwnueeXTXQZXZkBpBmJJKPkmnxyaJbfaBYvAqEfA+2SYZe9zpIbktJWIYWcPB9TKBehfziXJUgtBSxqSDdIyhBF9GLGJhAWJhwaIH1Zg0n/Pw0OvbJOD8k8A3LsNGBOqgyBpkd+iolsEqiHyq5W2C8/FlFcNEazBkUVVePCVbskQhLt3IIY4uhCTTjcsj/wonqCPVYX5qm/urSXpBbPOMyldF9afm2njcW7bfcg+cZnSEqDuDC1i6NpFTRozA8roHL4aBFe+gaxiRn3SRI3EwZiya/cfhtHOpwsQCR6SWm0QAR0BiWSVJLn4Hc9ZBzGNOK6AyF8trXgm+CvwHz+vwXvbgWicocmTMsd9q5lcM/XTAMnt3mXVM5o27/tNqtf0noXLJpqSjFqurxVJAOuJ2Q3rkUWspE4Po5aQsDGRTOjWVYbiuZ3afsaB6ybgMsy217dJLpuQTcnK2AWLgEXAInDgIOAqN1SSNP+04CElok6ShtH7pIuTh6Thb2J+LSbkLsDy25+XZPPgyfcDBxJbUovAYBGwJM1gkbL7WQSGDQE5JAIjrnIA93/PvVK7P6xMCm4KzswHV0DktiN7Wjm+WnQJXt2u5o+T0/565rvfwUb6yGPY6mJPbBE4sBCQA+6U8ULycaJRg3oy+ZJJURhSI8qlpe6Oz5BNUkUK/dIipBGCIsD5zcgpakEOtxc0Y9z05TjKV4HzSm8AhWd7w1FJfHwM4CfLn0LWrDUQJXR34oBeuwxJMWG6AzEUNUmgFdL98fvntOPNdzcjEg9ju7NNkjSqVH3x9lpW9P3GrLHGxmTD1JLhq6NISHUV7VflQAokl9/8HEQJLWJqIUIkkkisUNR8lRTxzSqowKS8X+NXt29A5cuAKGGY8WatrcMXcUPK8NhKFWY1WANBnZkACZ9OiACtBBnOmoQV+zqKK3dA+EjerIAoXo3s/DYcHqyC/7wmvPNpj8TSG42p3y6OGyVBzXr2u4fc6u0z+99LYyfPp05lrFwo6Js8dRzSUurM325Q9ZNtqe8NLhc2KQHpomocd2G9cndKnpMLul04+8zBjRzgsD2SO3kuZtrT5hYBi4BFIEMR0CQNyeu/v/RhiILV6jdNCgfzN9OkeghapgaqMPZHl+PaP74Nh52s7BMztG62WBaBYUbAkjTDDLA9vUXgixCIR2muDxmS9qUIMCGPoWgprEkRUgoHay0HSdK0YaK/HP9w2iIZXUQOIj0jDLPInK/1yU+fleRWu2ARGPUI8NHwPjd6mJx0a5FPkksXI/WM/jUGfP1kWnpUKnKFA2+SErSIIYFB4V8SGvmNGFfSjqPzLsf6jQrmKH1k9Gsno7hNnNmuxHJ5LN2AOLPoJWkKmpBzIl19GnGYfzYKflmG9V296EYckThLqj6MP+RoSkmSB1qjxHzfN++vxo6sL4li1hMuw1FHkIiE8bYD/M9f/gaigCRLFbLyG5BNIoVWL4WtOHbGPFxx35/xbAI49+4eZUFEIeEi4qE1B2RuLEpI0NQpKxxJyhADujQ1ICtYhSzq0kjyhuLJ7dqlqhZHFy7G5fW34rMdQE+vinbETs4YnPTbxXGjJDh26RH7QjKEtT4kjT6e2yiQ+bPffgThJ6lFcottqq1qmIcapFvb989YLIl5eWiy8N47MX05udMQSmsPsQhYBCwCI4CAJmneA/C3F98NUbBSkTTyvdZYWTKvh5Bi69UYd/zluOXpD5Hg75D8ZRqBcttLWgQyAAFL0mRAI9gijE4E6OLE5MY5NAI2A7jxLWBiEc0/GeKW0WJ06FapcbEKwrccE3PnI3hxnRSqlK/t5l3eWtKMzhvJ1nqvEOAzZB4h5ua1kFYztKFJOK50baEjEEMv/2zV4xDBKogT2yEKOeDWwrgkaEi2FPGZ5XYKIJai8brH9Uk1qeLEEY8l8BmAs1f/GWOKefxyFe1IRkYyWi46LyRRSxeqUhxS9CucvLgJWxnpyRRcvsbSykc5Pu05SaNqb+yF1FkY7zkCWqq82wX89k3gaydXYXxwASYFSjHVz7QIx0wvx2+fXI9Po0DZrX9BVgktY2g50qCsRvqQNNqihm5MMloTZ01JdhktGu0qFmxCjr8BE31VmOpbjL+ZXoGzWu7Gs+9HEe4GHMVpyzZjWSXvxZd5+UKfdisQo/1I0rBNPjIkDcOyp5M0tCCSpE0V/vHkuQgny2fKbRrVe0eaZX5nPxYBi4BF4ABCQJM07wI4+qI7UyRNiJMSxopGkzWhOmQX1GBC7lz87vkNUnnNkjQHUFvbou5zBCxJs88htSe0CAwOARI0FAxWJvvApwDm3PouxhRy0EZhNYax7dDWNJy5Xg0RXIPDps3DglW3qFlY7zu9JWkGB7zdyyLgQcD7CHlJGpIW5EIY4pm8wE4A97/egy9NX6L0UmYwghOtJPic8oWTliMNECWdEMdXIitvLv79zMX4XHGwADVHlJ2KPOcOAO/FgL8/sw2ihK6NaZY0kphRblNKgLcKomABjvKfh8Yrb0evJisS7Efk66wmgQY1ludOfVN63VlaJoqZb3SAZ7uAy256CictvQZnll+F5mv+gE+iwBsJ4KcrHsfYgqWq/kanRloXpekO8LtkUpGhcojhtEoVMcrPSFjNmOBfiG+fUoYFq+/CSx/1YmtEqeVQmJflYaKrFyFIkEpzGQA7ml4lz/qgQPHcFV+82J8lDY+iJc2Jq1+DoEXQLiQNI2GxTavx3VPmqxDckkQy12M5DSmTnu/7Opir2twiYBGwCAwLAh6S5rAzr4coXKWil9JKXOq3NUFQOJ6ETageWfk1mDxtPu5/bStoIWrdnYalVexJDxAELElzgDSULebBhQCjbyQ/iYgka/hy76t5XA36GBWmgO5OTNR44Oz8WojgOnw5OB+3PPacmjc37/TMLUmThNQuWAQGi0DaI5S00CBJQyFYutOQrKClW3DxNRAFlZCR12iuLbVkSM4wWhHJ1TolJDyrAxOnnY+7nnpZUiGyLLEwoCNd0PojHnfQEwdu/GsMOTNpAk7rOc4o0oKG1iV6ltHkfIktacHYvFJ8KzAHv3/0ZfnQx91uxORfXFr8yGvp/mCwGJj9eBjrTfKD3FKMpdcAkRghkUxxcxIk1GKJxIDOP2yAmNEGkUtxXE3CMDckE5fldr6MG80ZbSEoCS5leTOmpA3ZeZX43kVXoP7e1/FuVF0HMZIvioCiNROvbYgaljEuxY4ZADuNpPFWyizvw3x3JI2/6VnVjukkDd2dpNB0Hb576iL0EttdPunkjFnvd+ddjrYbLAIWAYtAxiCgSZp3AGRTg40kDX8vA/zd1FaUUp9Gu4b6q3CYbyH++G6PJWkyphFtQUYKAUvSjBTy9rqjGgGSNLSk4SfWyzl6FRXkb868SobrFQzB6+ePGF2eOGNPi5q1EKF1+LJvNl76aBNiPJ7v7Z5kXueZ93ml77MiL2f/WQQsAvo5Mc8LHxMuGyuSCFe4TwK48YVNmHjSIogSuuvoqEwyag9nATukiK4ooWAuXVoW4ITL2vCpA+zo5dnUhRyGBNIfkjQkQygifPraVzGmiCSGdgGSJI2eYTQkDV2EcqsxIb8VU0MN+F+hn+PlD19GBDvQHSd1oeYc5RX4L3Upc8kBcrUjq0oqhKVVCjcsHemQiLQCIilBUoTEQo8L7HQhdbF8C26EYFjpmTqstiFl0nPOlkrXJgoDc1/OpNLFiaG8a/CdnzXjNw+9go+j6qq0jeky+OvqJOvGrs9Rrk7chWnQ1R0AhT3dTJ6dSQoHew5mFJP/rnxMR/zSAw+jSUP3uGKGIq/Hd08rlTh6DtWLpiWMC9dI1XDXktktFgGLgEVgjxDwkDRSY5EkDbXGSNIkfxO0qytdQX2VONS3EE9+RPtQa0mzR1jbnQ86BCxJc9A1qa1QpiPgJWhkWeO9MtTgBwDGF5KQWQZR0gZRxGVa1CyDCNGihrMQa/HV3AuxtTcCJ9arRiZmtJBmKN9n0NJnJdMRsuWzCOw/BPhoMPF1kFYkTCQqzNA4mgA+CwP/dfkVEAVzIYrrIfIaMUa681BMl7OByyGKKPDbgpz8Mnyz+Nd4+LUN8lzRiH5Ok2QCz6yi94TjCXwSBl6LAv8+5zoI6s9I028KzfK8fJE1lijNED+qgwishchfg8n+XyL/4vPxWWy7dHaKO9SlcWW5ZYW8z7x3eRdo1Ze6VBIHV5acBE0X4O4EnC7A6QESYTiRHnTHHKnP864LfOe8K5TbF92/pMWMLm9/JE2A4bSbkB2ox9jAEkzKL8U3Tm9F+R+24D1lLIN4z3ZJfGiNZcRcwPBcyYbil3oHltu0GU+x26ruUvehbzDdrmMKqk9FkuYHZY8obaKkJY2O3EUirqQNWSWN+N7pi8Dw3cq6iqVm6RVFpjt2XRtHtqoKlT708tojLQIWAYvAfkfAS9L4m5QlTYAEPTXc0ixpqGHmq8Rh/kV45hPXkjT7vbHsBTMNAUvSZFqL2PIc9AiQpOnj7uTQiB94YiMwhj9cdG8qpgApBUNpQcNZeuYMebscuRe0KoyilqQ56G8WW8H9hgCfQtIStB/hoN8Mm2nRUffAJoj8xRChcuXuFKhGdmE9sgrqkOVvQbZvJUThldJC5KuFS7Go9XdyuG0K77guIq6LbtdBdyKGqBtTxApiCCd6sTWWwCsAvnb21RAlrcg5kf0ArTDYBzRDhBi+uU25WTEkdaAd4wJlmJp3HqqvvRNdCQcxlyG0OaAf2ofHkTNgUoQBSQNac1Dzha5EUamfRWMg2u1QRJnE8rd+okOQT2cobYbV9iRJ2miLIGr2BJowLliJIwJz8R9nLcGqu57Bxw7A4Fe00iHfwfMbDsasGwMk42LEnB/TRobakJyH+mrY/6dImr6XIknznTl3KbdVqVlEgoZaNFpkurhDhpr9/k/mAfEYkIgos6AkSaNczEzd2AqM3MWW5TYm+7EIWAQsAgcEAl6SppDvsfz98pA0hqiR+jSWpDkg2tQWcr8hYEma/Qa1vZBFgObxaQSNBCUuNWkefh/I5sw5XZ0YilBGAdGkDUkaWtUEmzFr3moFZcJoMND2n6/yqUHWLoMV+2avMLP/LQK7IKAeDhIzJB+YSNjwGaJmzF/CwFd/fqVy56HmTGE1RMESiIIqFUo6rxVjfKsgAqswobgT3zuxAjsp3BIHeumSo89FIiHiRBCOdSOe6AZcpu1AfAMQ/xgUEr7jY+CI09ogZpKYoSCxjuwUotYNw3QvhyhcrkJW80XXX4O/m7kAL3xIyoRlpi2NdyCv2Yxd6rzrBlIAtMNRtji6w0iejOdRIuckTIgPnTQ3AZhZc5eK1lRIE3YPQUPh3CRJQ3P2NknSHBYqx3HnVePDbqC7uxdujPQMC50mqsVLarcmLzlD4sZLyigqibOuqs10yXet4D7ekiRpDIOkz89Qs8f84qZUlCsSNCFGeqL2Dsn3DoiiBvz7KbOBaBcQ2wYkSA/yziNFyNqpj6qTaZc+LWN2sblFwCJgEchcBLwkDX/PQpzQWG4taTK3xWzJMggBS9JkUGPYohz8CKSTNL29vWomleG3n9uGbGo2yBlzzr4ycowmaaQ1zTIIfx1Oq7gaDqNCyVluDm44klEv9npcIweYfQYrycHWwY+xraFFYKgI8DHhk8ShMqVoSX0suv5Z5ORVKAJCEifUpKmEYDhlqSHTAZHbCpFbhS8VLEbH71/BziiktsprLvBmAvg4DmwlaROLIxKNwJFCJhyCk+4wg3NgQxy44jUg6yQ+67Sk0RGjCjjIr4eQkd9IdtAtqhXiv0pxeP5CzFqwChvj7BHUU9/n2R8SGH3PwDUmx3XgyuQi7kpnKDQ/8D4mzmhVln/pLk7pJI2/EWOOm405K+/FZwmlb0Nx5q6wthLROi+GAOmTs5ujlY3Hvcnb35nlviUfUuUHdZDpy422mKHGSNJ8+axrIPyMVsI+nCQNk7aMohtrUQP+7dS52pKmB5DWlKyB+XCZNVU0jdlqc4uARcAicEAhoEkahuCW77OFKyGKV0IEtSaZ1CnTmjTW3emAalpb2OFHwJI0w4+xvYJFQCJgXup3gSPOISFwzZMbkU09Cg4EOfMqxSZ1eF9J0nTKmfMLWm7Tp+CohaMn7ZKgZ5L7HayYUdb+GsHsUkm7wSKQ6QjweVKDYhI1nwF4+FPgb05qwOSSVmTJENkdWiOGFjUUCaaw9wqIaa2Y5C/FD84sx/sJ4HdPforppTdi6vQafClUhn86rQqz5i5H5do7cfOjf8XT7+zAu1uAT7oVeUNCiFfuTQCMgnHuTR/q8KT0229CVj7dZdgnkLyl+1ArRHAZRIBkTj2OKCrHlY+8Lt20DFmwrx51nseooiQkQcOQVwlpFdjtAG/GgVDtA5g4nS/a1KPR4VQNYWPEIfPbpd7O4cG5qLrqXula1k1vH1oYMcx5JIFYjCSQImN2yTWHwf1JbbGNuEmVTy2b9f1xp5n+XBFuvKIqIEmaw0//jSbZPCQN3dbYjxeukITWt09dIq2naEfEXwDWidZcrF/qw77dU9HUF3bJImARsAhkPgKapGG/mDWdv1d0eeqEoP6icXUy0Z0sSZP57WlLuF8RsCTNfoXbXswi0A8CmqS55S87kcUBjpyt56CMLk9pJE2gDmdWXqtPorQLFEkzSEuafTVy66cadpNF4GBAwI1H5bj4PRfIq3wYObRoy6tBTqgNWZz9C7Ygm88o3Xuk2fYKCH87JuXOxdXPb8E5rffiKP9CTMhdgPHBckwIVOCw/KWYUrAUh+aX49BgKaYEF2Kqfx6OPakS/3nxOvy09UGUX/807nxpG/64AXghAZxQ8ZCOgMQZRxIfHPCzT6BFBkNYr1A6VQXtGBtciqPzzsWH26NysM922HePOskH9i8q8bwkErhGGyDqyTzbAxQ1PqZFj0kgmchUJqITCZx2Kaw8NfditF13D3bG1Dl4LkOu7ELMeAkbxYHIfXltcxw3e9O+q/fu72ZD0iR0lD6JuAtwxnjcjJUqeom0htSWNJJcIwYrJFHz5ZObseaJTTiv/R6cMHs1Tqu/F3OvfB7XPfkZPnWB7XEgEklII0mHOtO6/vuyZXdfQ/utRcAiYBHYSwQ8JM3U069WkwuM7kSLwnSSJliXjO700BsUxGcvz2Q/FoHRiYAlaUZnu9taZxICmqR5cD3UYEzOuA5A0gTrMXPeSl16ryUNhy27Gaxw5GJSJtXdlsUikDEIOMl4yl0x4Pdv83nkoJrhopuRE2rHmIJOZEt9KM4GclawE8LXgfF5DfAt+j0W3/46JgZLNYFDV8U6jC1pRxbPwbDdJFZo7l20XIuBt2rtkkZMKKjGISdcjm8VleLY4Fx8/USt4yKvryNh0DpFCgnTt59WPBQTXyVJm8P98zC78VoZGps9AV2T9s2H52H/omIocc28Ou/sjUu3sE8BnLXizyrEtrSY8UTtMObsnD0NdeCIaRfh5nseRSTuJIkWQ6zslqTRO6nrU4NGabRw3ZvMuYZUd3kw/3nPYtb75srty4FDBkXurwYTb7s06zd6QtqShi5P0vWL1kQk11Yje3onDpteh6z8JciaTnK+GdmhVhxZUoMfnFWL6/7wBnbEAUYX4ycV6ttbtiHV0h5kEbAIWAT2DwKapFkP4OjzblHRnTjZMRBJE6jCIXkL8LtnP7Ykzf5pIXuVDEbAkjQZ3Di2aKMFAfUW/sJOTdJIdye6NaRZ0nCQ46+B78IGPSYwwsE0ibckzWi5W2w99w6BvkNt73A8Bji9cri93gGmzb8JIq8SggK4uRQL5uwfhXtJtlC0l6kTU4JN+PasNty0Hjjq1HalQ0I9klkrUmKx0yioSzfGVohCWuEwFGmD1CaRro3+gj7OeQAAIABJREFUCnUtfz3G+GpxSH69DFMtCRlGRUqmVn0OnUvNqmUQ+Z04xL8U35x2Ia576BlEoIR0iRTrS0JjqEP7AfFyE0hEwuhygTdiwA8uvVaTNLQ26o+kWQZRshJH5f0KT734Ohi62pzbtKixThkoV/UhOaOiHXnJGbM81HoqpLTLW5oQu/ecpszUC2aiJY33+5cjQBYtaBiinTld1WRqVDoMAZJ+JOmakBMsx6Gz2M9TiLoGIq8KOf5yTM29BH/rvwhzWm7B51EgzsolP96rJTfaBYuARcAikHkIaJKGUe/+7uI7IUrWqH6wmL9b+ncioDVpaEkTrMbkafNx/WNvWZIm81rTlmg/I2BJmv0MuL2cRcCLQJwCwDoE98u9QI4UDTbRnTwkDWfTSdL4qvHvP10MN+EAyRDclqTxYmqXLQK7Q4BDXI55jTVIavxLZZheMDDTsueBSaFaTCisQw6j8nDAzfChdG+irgijsNEy5kf1ODpQgXnND+CGN6G2USuGz+uJq5SYbqAFWT66ANH6hdGaaGVBl6V6CEZtktGiqiBCdJ+6EiJvJURuG4SP+2iNF16P0ZFopcJzMNJTIa1qaKlBs/HVyAm0YWreYvzXT+dhi6usTIgD6xcFQ36naro7fNK/8+KVOgP7rR7A7ZXuVa/2At88Vb9ws5z9kjQrIIpX4Su+i/Dxhk0A+74k38AFFfluIIKG2/khtcPaqVydwpRRnSW9BoNdp28V9XZI1kWBRFiHHze+Rqy9TnI/YkC1ZpLlimjn9Z/tBrJDVRDFbGeSNBx41CotI2oJkdyjuT8tovJrIKaVQfiXqrb2N0ito4n5S3FU0RJ8PTAHb+4EwtqaZrA1sftZBCwCFoGMQMBD0nyv9FGIklXqdyydpJEusimS5ooHXrYkTUY0oC3ESCJgSZqRRN9ee9Qj4CVp3nCAySetgijugCjWL/dGk8ZD0nyn5Necvh06SaPGOqMeewvA6ESAt78haJiniAcqrMQkSfO9y2+H8NdibKgeOUXNEMUkRjqUi5IkIVqQFWrHxFAz/nnWEnzSC1z/MpQLUj4t3pohShjFp10JyDJSk5wt5MCdhAsH6NrKooBWOtXKQia0BqJgjdItkeG3uQ/1aNJIGlrjyGhBJGm0Pk2wHYcV1OIruedh1Z2PJBuXZEZkH5A0hqJQJyZxQVIrLHVp7ngrgSmFS7/AkoZ4dOK7p5YhRh+eeEwzLGwRnn1wJI26/nB0Yi7chCZeaJnoRIBIN+LRKGKOEnXudYEYQ4DTDSnqKJ7JUevbo8A2ALe8B+QwPLskaajJ06BCtctBiI7MJd3o2K4MU87EdibJRfKvATmBSkz2l+Lw4y5C281/Qng4qpu8Q+yCRcAiYBEYJgQ0SfMBgNyG57WOm/49NX1egJMY7P/o/lkj3Z3ab/szEpL8tgz1MLWMPe0BgIAlaQ6ARrJFPMgR8PjsHnHG1RAzlik3iAB1aTg407oYnDEP1OFvTviZsrOPR/QgZw8tafjCP5R0kDeDrd7oQIB0QEphxUvSxNAV6cZ9H0FpyhSvQLZ0W2lUkZwKqTFDbRhl1Ta+sBmH5s7FslufklGZHuBxJFb4vOZWI0tazZCkaURWoE4lMxiXpIsmafJJ0lBcltYxdJFaCVFAix1ejyQMrWnYD/Daxt2JJI2xpOF+dMFqhziuAlOD8/CDn87H58oDUjoG9SKOWMpsZY8a2nQVhqRRfAH7nG5pTbMTwJI73sEYumzxRZtl7NeShpZETSias1xdPxbV3Iw6s+OqiFFfZEmzR4Xfo52pSZSKr8R6sm4fxYH2O1/GhS2/w4Utt+GS1tswv/N2lK64C603P4V1976Mdfe9ivZ73sbsa17Gv/zqOoxhewY4K8y2YzuTiNHtKDEyRB3x0m0rMaNLlLK6ygnU4Ej/fFz/xHowAlQsKVC8R5WyO1sELAIWgZFDwEPSzFz9tg69zd8xvtcqYjrLb34zapFTUIupgVJU/eYBa0kzcq1mr5whCFiSJkMawhZjFCMQ5ww+QGG1w3/6GzX7XlgP0R9J46/FMbk/V2BxQCFHUJakGcV3j636HiJgSBpyGJyjU6SDWqYlxBlt9yuXouNrkUW3JFqs0N1JCr/S9Ymhr9sx9oQF+JcfL8TH3UB3HGCI0W+cuxbZ0xsxJlSHyYUtmOhrxDh/LbKClRBMdG+RxAv1Sjhor/NolnitZjhwp7uTSdzfk1geaUnD77mdFjqNyCmsxaSCxfhaaDbufpZzl4oH6dGyv3sIVZ/diZuxQJKYuSRZotgMoLDqbmQFqjVJQ2sQ7fokc72e34isYAVmL79Tn5eiLmwAnk0JHe+OoDHuTn0KtU9X2I8yEDYLBXzsANe9AXz9J50YV9yEnIJ6ZPurkOOrxLhgNSYW1GJSqA4TC2owxrcE4rjFmEzi7IflMix6NtuFJI0k+ui6atqX95ImZ6TlDIk9Jt4P1K8hXu2YQI2h4Bzc9eIGbEko7Pdpde3JLAIWAYvAcCPgIWmmr3hdTWKQiJYTGpqkSVrS0C20GocHF6PyqvssSTPcbWPPn/EIWJIm45vIFvBgRoADDyfCIZQa5B36k3VqcEatCj8HdBx8eSxpfNX4u+D5ChKagqaRNGq4ozd7gZP7DdGCxhzrPZ9dtggcoAgYsoG3tfzosDkfdQOvJoApxRRx7YDIpfgrLVZo4dKiLCP8tUo82N+Mo0Nzcdef/oKtXWFpmfMxgLK738X4Ig7SKzAmvxkTfM3IDvA5LlfisLSaITEjyRcOyo2rCwfwhrBhrrcnSRpD1gyUkzyqhSimxslijAuWY/6Ku0wNpUuSNqxJbtvTBeLGcxhyC64DJ54A6/33512BrEJDzKSRNHwZl2RNFcYdfzHW3vuCunSMLkWKpHHdhIxGNeIkjdQHi6M35uDJ7UD2zNUQBeyTr4QouAqi8CqI4qshiq6GyL8CIrAWIrAGIrQOomgdROFqaQ2Vk9+ObLq4UWOGljQh6g9xmW2u3de0xYzUp5HWWXRb4+CFwsKtmOq7HGcsaMcOQFrS9EZJINmPRcAiYBE4gBDQJM2HAEJtL0GEOrW1oCargy3IMiQNJybzlmJKYDFqr31Iuzsp0vwAqrEtqkVgnyFgSZp9BqU9kUVgaAi4sbCMEvIOgPGzVqZIGmNJkyRpOiD81fifgfM85AwHOSlLGpYgOfg05Mq+yodWPXuURSCjEDAkjXxSOCiPKUu2jxxg4V3vSWsUOVAuZIhrkqTaNJuWEb5KjC1uxhhfOX5WdQ02btkhn7eIC+xIABsB/GLt0xCBcojcpToqVDVEUQVEESNFValzlJD84aBdkzHBegiZ6CLDZeqY0NVpIFLGu52WNLT2qYcorFFRowqq4TuvWuPuyuDZe+vZvwtJQ0HimAu+fI8JLEFWkSFj+idpxgbK8aXcC/Ds+92qk8o4ksaF4zAOlgo2flr1zaotqC/ka4BghK68RiXoTFFnub1Jb2f0LrYBRd9JqrcoNzcf3ZdIyuiUtCyieT8Tyb9mlYpXQRxH17pWjAssxPHnVeDzcBzhcK+yNkrsbQtm1GNoC2MRsAiMBgQ0SfMRgLOu24Ds4hUq0iFJbOPuJEka/m7UQ/iqcFigDGVr7pbEveeNdjSgZetoEeiDgCVp+sBhVywC+wmBJJNCH4K4FKZ8JQFkT6feBV0ZdAhuzuIbkoazrcEa/EPRRXCjMR1VxEPSGDKGVTDL+zLfT9DYy1gEhhOB5CMRjwKRLiCRsmQ7+uJb1eC5ZAXE8TS95vNHLRVqvjC6WiMmh6rwN6FL8djrG7QDEBCmeQm9D6PA+2Fg0Z3vINs3D2LaQgh/KURJFURQR/DhgJ2huIs6ISQRRP2Z5TKMtpD6U9Se0Zol0pVJkzDG+mZA4oa6NjUQ01WY8GMLfq1hdKX1y97OR3pJGlaXOPYmgD9vhyKkkhYztKihYK62rGH/FWzGeH8pjg5cgPdpGsIP40rzpCRGMsCShvUhDUJ7lY8iwLElCzA21IAcikb7q6WQtAiQPGPdaBFDcoVkTaNK3M52ZWLdSb6QyGFi+HVG92JUp3xG/1oOEWSbr4AooLXOKgh/O0ReLb5UsACXrb4DH2zvgRMnWHvbchpvm1kELAIWgf2NgIekOfuGT1KWNIyWmE7SSEvDehwSKMO8zt9h+F1c9zcY9noWgT1DwJI0e4aX3dsisG8Q4Igg+XHREwMe3czoMFp3ol+Spl3OxP/naQvg0vRdhn5NI2mS5xwGosZ7brtsETgIEHAYYUi7O91N4d8ZKyGKVqoBdp62jjAkTWgVRMFKHOabh3OWrpCismb4zGg/krWga0oc2BgBHn0/jnM6H8APL70ShwdKMaaAmjS1ED5au3Dgz4E7yR8KBTNxwE7rHbq9kBwy5Ix2mWHIbpm0mDA1bZKEDZdplUOiph2iaBm+5r8o2UIUnt1bO4x0koYnJ6Fx6+txVQ5JRBiXJxIZmqjRJM24wGL868+q8JkBLUbsyUE4GUHSsD7slkmL/HUn8BXfxZjoXywjLWVTS4jtlkc31AaVJEHTJIk7kncqeheJGG19ZYSepe6MtpyR2jMcnLCd2d4MR7sWIrgK2fnVKCm7Dg++ulGSaixPTziMiOtiaySy1+2XvBnsgkXAImAR2F8IMFIeiW8AP7vuA4g86i02I3vGiiRJI4wlTUETsgsbcUhgMWa33mRJmv3VRvY6GYuAJWkytmlswQ5qBPqQNMDOKHDHe4wOQzcGbUlDd4g+ljTtEL6lCJxfDdAKgK4aPI9xd0o7p/puH5I1B3WD2MqNBgTSHxHWmfF8KBi8+P5PIIIdECWr5ctj0n2HJAPFgknSBNrw5Wnn4I1PlChvl9Zokc8aWZB46grdPQk54N8E4M0e4PYPgIrHt+LUtc8gr/JufPsXa2XY6kmBCkwKLsX4QBXGBKqVhk2QVjwkXei3T8saEjcMAd6pSBhpsUGXKfYVTC1KcDzUARFYBlG8El8vvCxpQRM25dyLRu6PpGFo6Cuf26GsgogdLYCkrgqFcGkNxHUVxWOSfwFyL6jDpywMuZlIREWpk1GdlDXNyGrSqMHEZxHgTRc4KjQfIm+xJL6yC2lBUy/JmSwSaPlNkLm0lqE1DUOsk3RrVWSNJNlM3UnEaWspWmPJ6Fd0g6rB2GAVjjplGU5Z9Rfc+yGw2QUi4R4gpu4sYt7jqihThttS6Nn/FgGLgEXgAEBAkzTULjvvhvUQ06oV2S3dQknq0+VTu34WNCGrsBGTAotxcdMNlqQ5AJrXFnF4EbAkzfDia89uEUhyJX2h4Cu3q75zXRkdpu0PH6aRNBQD5Ys+Bz9MbRC+JTi78kpN0jAEt6NSf/OsksCxJE1f3O3aaEXAgQsqjjA3H/IqJFHeAvD/FlyjdGKKOyGKSIjQdYXWLDqsNjVifngJzm+7GmFJ7cSlx07SG0WeVp/bVfwpCSAq3tA6Y4u+FqMhbQWwnRHddgCPv74RV9zzLCquuB8/Lr0C3/95PY6eUYZJ+WUQ0yqUSw0tbKRrDK18GOK7TmqXqIhTDRAlnRCzKFy7UhFKRY04ueIaSdKwRKmYRabme57vStK4Miz0b57aBBGgVouOWERLHrpxyRCrFF2mdUkdjgrMwcVV69BFUGjZE4vBcV1pRUN3J5W4PnDa81LvwREu2aMeidX7LnBq5yMQRY0QdHfKr0NOSRvGTe9EDkOx0yz/R0tUvf0kb6gjZESBSejUQRSRROO+1Klhu3RC+OswPlSJKYE5+OfTSrHsjmfwXhewJQ6QlmEJ0i2e2H6WoNmDdrS7WgQsApmDgCZpPgGw4L6tEBTS9zGKXUo4WBI1dBHlJGWoAeMDpfhFzW8sSZM5rWhLMkIIWJJmhIC3lx09CPT/kq1ImoQLROMJOZArvenFNJLGWNKkSJosXwUWrblbWdE4YQ9J089rPC+8L9PoaTJb04MQgThchJFA1EPT9MYVYfInAEecSs2YKkUqFC3XJANdjZTGynh/Gf62ZA4eX/8JYnJIHUuFOiJZKikR0iG0yKCYtxb0Zi6H3hSt4TPbCzjdgLMTcHYAiZ1AZAcikTC2R4HPHeCDOPBqBFj39DZcdNXz+O/Lb8KXZ7VJzZLx05dpvRdaz1DDqhVi1mrlOhVahezCWnwj/yI88c42eVV2ASwB8735sIY8j66dpA4STgTPbwUmFzYg58Q10s1KumzRnadwhSJraAUUasaXjrsA1976MKRrmC4I2yThKncnV+YDEzTDr09AiqQLvfFebIgDd30IHHVqE7JL6PZWqwSBKXpZxHrRVN/0yzqn3gwJNOmyxggm1OJpS0ZrEnllmHj8L+G/pBXXPvoqtkiyKgFEP1e2XHHeD4pCJM7qF0IDZfrxvWlAe6xFwCJgEdjfCHhImqo/diGrkIR2nSK4DVGTzOm2W4cc30L8tGyVJmn29pdrf1fYXs8isO8QsCTNvsPSnski0C8C/InZlUJRr+DUzozEE+gGMO+G576ApGlFlq8czbc8qRRKHUb9MJY0u15hnxI09ney37a1Gw8cBEjO9EiSJnUzxxxgI8VvdwCTgpfq6EgdyvKBFhAyylKt1CWhFs2vlt2ntWjUOST/Ihc5rCZBY0iafp7HJFQ8gKK5CbiJOKQujiZReHSvoywquEzagGknffpjwJWPfowTl96Oo2bUQeQtQVYJrTTU7KMoIKFUg6/mno3rb78XcSdVz+Slh7DAs+gSy37MEAisg+tGpIXQwtvek+WROjR0+6HblUxKH0cUNOIbgYuxYbvCJeGqsjFX1jQ81+4JmuEmaVgyElAsGbGnds5tz3+Ev50xD4fOpJB7A0QxtWS0iLQk8jzrJKYCKyBCayEK10EEKPTehKz8WhwSLEXosuW448+vYTP1qnU79MYSCMdi6O7tRTThgKQ9EzHhR/0fQqPZQywCFgGLQCYg4CVpHu+CKKhRpDetL5PkjLaqoYVioEaSNKcs7LQkTSa0ny3DiCJgSZoRhd9efDQgwBftXYds3OJKd4lIQrlDLLrl5TSShu5OrR53pxbk+BZjxV3PAS5dnfqxpOHFhiuNhsaydTxoEYgigR7EEJP2IKlqkjd4cRswJX8OBGf56JpScIUUc6UZdnagBhP9i/CVab/Ey5uV+xLloJImJXIkLekVTanQRIJUhufDQXfyueQCn39F1MAhNWB6CO5HC51eILodiGwBXOUI48bjkjyg29RzW4E5V/0ZR5eU4suFpTg0dw6m5F6M/zq3Bvc98Zy2ziC9s/cfT2lTVeBppfVQBDsTShTy385fjQnTaTlC96A2ZBUzelEjxviW4O9+0oAbnnw/SU6QnOnu7UGKpPligmb4SBrZgLLFjHuaab14IoYNMWDp71/BcQtvwmEza5EdZHj1+RC+UmQHFiM7oPPgEuQU1GJMQQ3GBZfgS0UVmL70NpTd+Dwe+yCOrdJyhqIz24BELxJhtqu6UsxxJUkTT9DtS2Gx9y1nz2ARsAhYBEYYAQ9Js+SRrSrKoZ9ETT8kDd37qceWtwAnz2/XJM0Il99e3iIwgghYkmYEwbeXHh0ImEFOn9rKAY4iafjuTs2K+Te+pEkazozXQYRo+slBD8UmaVLfgnGBcqx74BXA4VG0okmbbjXru8v7FKSflYGO7WfXA3HTQNUz2w/EOtkyfzECCcSlHY0ZGJsjqBnDyBP/fA4j9VRA+Foh/GsgZlyN7MJOZOWW4XD/5ai55Tl8HAYifOzIyehHUJ2HK9zoZW8UEaseUn01eZPxnyZpZG5sU7hdfcy9yG94ZlpesJy0uGPAcCYO8TcngGfW9+LhV7bhLxsi2ET3rXBMkh99ris7CnP2Pc9NeXhkclla8cXkOi193gMwo/YBTArVYmyoEVnTluDIUDmm/aIRz727HdvjqtY8Pu44SDgJOAkHboJkFcmpLyZq9rzkgzmCJTIkmbo7iLfZYrCnU9JGB/g0AazfCbyxGbjnmfX4/eNv4IYH/4K1dz2L+17ZhD++thFvf9aDbZEUj8c2ZFIqZGxVEnNmq85Jzrlx0O3LfiwCFgGLwEGBgCZpPgXQ/GxMkTSBOim+3teSRuuX5TcgO1iGHy9YluqEDwogbCUsAnuOgCVp9hwze4RFYI8Q6DsE0IfKAQ71GNTrOkmay28wmjSGpGGkJ0ZGIUnD1IIJwXJcdd/zQIyyo2GGSFGJljUMJewd+3HgI7dxdMRwt4wIxZyDATUg4KBAJaOhod2n5My/d/Z/j6o8Qjub4eNI5yNUfXvZL0DAWLt4dqMmlANwAL7ykfcxOW+R0lHxrYbI64SYVoMpvvkonrMCH/QA3RxPc3ydNH7hAgfdvOc8H3kL8vnhA+n5Ti7yn3lQzbLax6ylkzMkZUjSkDCg/HFS24ZSyL0xRLp4BD+KPeJ51Bm9ZMBeDv7VCWXJ5dVYN1oByShzSleLVj6PfgSsfmwTVv/hQzzyZhe297K7+hxOPJykJkjSSGJG9lHSv0eSNHTzUcmB4+6aTL32Za6QMv2eQlFXVa2Y+OqJKBClhVMPQCsYplgvEA+rnMv8jn1z4nMgthFweWeRWqPlo+5z5f1CBL2tzJZVbcd7Y1/Wb7DnUpW1/y0CFgGLwD5EQJM0GwAsf40RTGuUJg2jmPZxd6IVTTNEoA4TC5fgJ4tWpEiaPh3yPiybPZVFIMMRsCRNhjeQLd6BjwB/X3YZHunBm9Qg0JY0s697TlnP0IJGWtKQpKHrgCFpWjE+uASrbv8zECet0wVQPFgKCO+OpDEEjQ7bbcgaM2iQRA0Hfv+fve+Ak6LK1q+JgKBi2H2bc3xv49v33923SZSZnu6ehO6u7qqgYg5rAIQZhplhcgCGnHMWxIQoIhkDBhQEJKioIAqCZCZ0/P6/79Y9PbeLnmFg0YfSze9wbt26devWudXTdb/6zjmamdOCyeU6ZNnZ1of/trSTJeuZ0C2dr4XLOqXqlvo+nfozca1nso9TvYZTMtz/YWNel/ooF0HCHfb3UYX9CNlLZX6bmOWpdO4GfOVvdbAuK4OVUYlLPAXIun8UNnzgxyfHNOYiAI16+OQCnMiN4+M0puxWg+F/nLnIyNReqeXSnacw4RWeQZbwrGebSFcs6K6CIT/8QZvdYo+LLk8EANgDz3maH/McemxkviBIYJjgA0cXxrEmjs4e+4EjPviCUIGC6cLDFhxNg3Lz5N8bPSR1E9ssGgI0DCRMzlMsIXxxpkQyfbFHZRtejy6KPdXFaNva4w3bzJ8WzGhaWDGEIu1iAHZqH48QwIYjCiKk/jVnIjtT19tSP2IH7o/9z9xjT5vcDqIjlxkvxC0Qt0DcAqYFDJBm8g7AymZmp1pYUSDNEBuwSa+GlVmLjjll6PbAIPUTY3YVL8ctcK5ZIA7SnGszHr/ez9wCshaJOnEMkKbXrFdgZdVqoIbuTiZIwyCUQ5HiKkH1/Ffh0wEmmxc+9pt2LoJEuDQzRer5Rp7CbdnPftQCQz11264HKjtN5E25T8fB4RthlinCyDG1k5kjDB1q2UdtHtPWspzXqeV49muej6CTXIssJ05Fy4pNdPNiKrKwUg8gLS2paVURsbShFWggsYUYX0hEzxCzAEXqZJ+peWxr4rRTrDkz50SXIxCBXJfoGNdvLDAjNomqE9uJNvuQOtGnMjfRbe3MQAw+6xQJTMsvTKOKBcLFNmelyU/iQz2CwSY0hQPq/mf9hsPAmJcOYciSt7HireM4yMvn+p0HBIg6kAXCOs7FET0HGiiRYcklKaYI25tCYIPSzCaROCRsrth1ZNjpMuO2BOWfAjBsyEUBvDSn/jTWEzDiUIPwMaaNyiBFpygCU7zvApqdQpucSGRhnfl1kXIEuNBfJ46LWZlUJ7RFkCAwz3cM8B3Q8XCOAvUfA2EySxoQCoXQELZdtGyQRgPCHH/ABj6CoZBK6e0LB9AU9scUHxiX58yKHwH1L6TSgHNObLYhp5LQloK3dIauUNgPX8iHhqAP9YEmpVXZ34TjTQ3231Bt7YMNPjRq3MeGNnixvDGagQ5CMk4wiuM509fYlv7EDrY1Yv3Pu7AZx5Iy7RT/xC0Qt0DcAjEtoP52AnsBzHkPSMyuguVl5tJh2uWJbv0Mej8IlqcWVu5wWFlV+N8bC9TvVcw+45VxC5wjFoiDNOfIRMcv8//OAnyItR/NjTG0CNIMgpVdByuLP2J1OiYN49GMQIJnCJIyyvGnPg/huppFuHX4EtwxZjkGLFiPqesPY9l+YPk+4Nk9wPytQYx7fj/6zngVPYcuwZVF83HZfRNxea8pyCqcgxuHPYX7J6/EpBd3Y/keYKMP2KMXr5FR+rka0yycpiNA/QE76KWCeGThHlnG2O/PCVpw0eb3AX66QuiVn3RKlwF+/Fw48lj247cXz3QVEKELQbDJFroRsH2QC0ECFwJekD3ks9uo19z26ifoY5wLu8x1sKypOQc8I8EpjkKugNsCXIlbSX0YalHJpS3bSnt2q7uWM8qVqXf89kzLSp2aZ/EhHG5AmIvmsEQVoeb2MSBIHgejemgJHwQoOAyE6TpxCAgcBPwH7HKY7bj4lr7MK5AroeboNdNKGFfqSngFwq6i7cmw0m5z1MFGhAINCPrrESKwQUBNW4uL1GDIhxBjZ/CtP8ENVaZ17evmtj/og8/PcdmfkAqOy7LYhu05DoIqjMPBvpjdhkyKZmErW05kUNi8A5txIPPSkmYf6tzqe2f3SRII789wkOe2wRHe8rwHZEZoRdZxvz0QvaEug0ADgS0NOMilnaBN9ENMIHWybdqGHTR/7O5svod0rQCaCIjD8dE1iNfhRwg+BEONCAvAp+/gMEGayL8If0Tb156Z5rMaJTmpropsSoFafWgbE4yibcMIBsKKTcMA6QRqeDcpe8rxGvxR4BTCKrBzW0CFM9WmCQHQEYvSgKBRZjawMAi9NCEItpO29apt83FyfGPY0U9uU74BAAAgAElEQVSYgEtQXRMDVsuYWY4Fg7DubAZpmr+P8r1s5b6R2yKu4xaIW+ActgB/aAE+0bx4FEhyDYDlGQwrmyxxDc5kkllTazNsckbDyhqOb+fejwa6l0aeHc5hE8Yv/Zy1QBykOWenPn7hn5UFuBaxF4nGGVsFafgmgWlsmdmJgYMZl2YEEjOHIsk7BFbGYFhX1MDqWgkrrcwOdppZCiurFJanGJanxPb7ZQT9jEF2H9lMFTsSlrsOlqsalpvuHIWwXP2QmJmHzlcPxI+vL8HdQx/DkIdfxsJ1e7HzGHAoYIMaskzngpXCOB6NQVvUWpdQhK7jfkITrBcgRI6TbdqD+8kIYiDWxpC9gOOynnI8BBzxA8e5X4MoXDgzEs8h2DFE9gPYEwB2NQLvHAW2HwY27gNe3uXD6rePYembh7Bg7QeYtnw7xi7eiJFPrUf5Q2vQb8pi3Df2cfxr9KO4Z9QjuHP4fNwxbB7uHDYP9458BL3GPI6+455E/oRFKJr6DCrmrETt/Ocx5JEXMPKJlzF+8XpMeXYTpi/bjMdf2YWnNnyERet34/FX3sOyrfuwdtdxbNgfxOaDwFvHgPcagV0BYHcQ2MOUz2H7rRLHz2sh5MIHmE/CUOmMWWY9r5XXfCgEHA5rCCcMHAlBZdQ5GgijPmQDSJyfKHtHIBD73pP1sHEHqoUy19Ryf3JOyJLgPFJYZopqEV+IC2h7kU2HGsI0PNb80DHCz4Cwjj1hshPUh0cQ2GBUVQ28EUQgoKDYGOK+pxlDoXqbERI8CpgSOAxQyN5QwJcJThFmofBO4t0jQqiN45A7irr5iprrCZ4d1VmVpB85Vu5gucPlTmY/AueJlr65zXNRy/GcLadIH9TSzjyPaW1nmdsci4yHfZttzFn6jMscxlkylFhXru57fSfITNmzxfvdFnM2pEwLi8Xbos32Z7E5Ypkoqk6mU3TUzvhG3AJxC8QtEGUB/nW0Xyu9EwYuyimxXZty+FxbAytThK5OZJCPgZU5Fp3T78LufXsQCvCvcfwTt8C5aYE4SHNuznv8qj9DC/Bh1v6ZMk6qQRrW8+Gdi/EHZr1qs2eyRtnADMGZCEhDgGUorPRaWOk1sNy1sAjCeGuQmEMXKZYrYHkrYeUOgZXLIGwEdBiIbagtWSPstxd0o2I7ppJ1F8DKLISVVYSEzGKkeAciJaMIKWn90cmVhx/8oxKX3Tce3aseR58Jq1H3xFbMfekglm4HntsJbK0HGLWfQeG2NwJv+4F3g8D7AHYC2KWF2XMo25vs+g0Hga0NwDPb/Ji9dh9mvvgxZq87hMFPbUf/2a/gvkmrcfeENfhn7SJkFc2Hq2AuuhbMwW8fmIT/umMUvtezDt/sMRidcoqQ7OqLZFc/pHoHICmjAInuAqR4i9A+a6AKQNc+qwSpmQOR4i1GkqdQSYJ7gErzyFSPVlp+RBLT+iNJS3J6AShJaZQBSE4bgJT0AUh1FaF9RjHaZwxU0sFdgvM8pejkLVfCbe5r5xqIDhkl6Mh9mSW4IKsEF2WXqNS8F+cMxKW5JfjOPwfjxzeOwE97jsJPe47E7+6fhr/kzcGfHpyFPzwwDTllC/GPIc/i6tqn8NeKx9G97hncNnYl/jXpOfSa+iL6z34VxfPWo+zRzah47E0Me+Y9jF+1B9PWHsSslw7j4deO49EN9Xh8UwOefLMRK98DXvwIePljYN0+YNMh4J1GYGfQnkMBkz42gCKCSfvCtjAMKkGkfSFgX9AGk8jnIdBEUElzgZSL0CcNwFECbSFg/7EgjrHsB+r9QIM/DB8pTpEPGRc++4FM3OkUeMMHNIqG78iiChwF/EcA3yFbE7xRrCLNTlIsI9aJq4+ANqYmqMM+uSwXMIXgEb+NJxP51rIdl+wCrrAvERm3qeVcsswXLeeTvloCaXheWRpT2x+pke2zSssfPw5dhm8O0NwvFxLX0dN8NtrDnEOWY43R2Sa+HbdA3ALnoAX4h9/+heYz4U9vHWc/5+YKSEMWDV8mkklDoGYkrJwx6Jx2O17ZvFGxbDUB9hy0XfySz3ULxEGac/0OiF//p24BPr/aP1PGqQyQhvtskOY1RfO0ssbaabf5Y6WAGoI1LI+E5aqDdeU4WGl0hxoBK4NADCmjdJEapmUELAI97hGwPKNsYQrv3PGwctg39w+DlVMHK3cwrBy6WDGjFEGc8bCyJ8LKHI/IODxD7XOkVyPFVYn2rkp0yqhER1c5OmWUo3NWFTpncbsIHdIL0Mk9AOd7bOmY0R8dXPlo17UfUq/oh3Zd+6OTuxgd0gtxnmsg2qeXILnrQCSllyLRXQHLUwGLOr0UVlo5LAaSI9jkHmJH/ldjHAUrdwys3HH2eLP4oz8OVi7TJk+F9ddpsHImwPLyjcw4WDkTYWWNh+UZY+vcSbCyuX+cXUdtCq+dxymhHXi8lswJsDLGwHKNgpUxFlbWJFhXToeVMxVW5hRY3mmGzIDlmQ7LMxWWdzIs9wRYHtqWMsG2sWccLDfPpevdY2BdMRxWOmMQsX/O2Xg7BTvnPn2QzaRy0397kMqEwGwIVka1LemVsNKrYFF3LUdCGqUUia4SJGeUqMDTnbLKFWjU0V2E8zMKcUFGIS7MKERnSvoAfMk7EN/+azX+8/qh+OUNw/DfPYfjNzcPx+/vGIku946DJ28aMvpORtoDY3BN6RzcUPsIbqhdgB7V83Fb3RO4d/Qz6DtpJQqnPYeSGc+jat4rqHl4HSYseweTlr+DySt2YMqKdzB9xdt4cv0+LN16BEu2HMLTGz/G6h1H8MpHPrxBEO8I8M4xYGcj8CHd8fzA/lAz+4iQjMmfaa1MOIb7BaYx22r4JybvRiCXWFqgnViQisAurWl+70Xkb4RsS6jWU6agxFosR+roYkXqFOM2SRwnHbcoAlYRKJJRC4hk1sm+WJoncnxOuDCOwcGske3mi282TLzu/84WMi9RWtz0TB0HaRx3fXwzboG4BSIW4B9x+5UIX+Z1yZtnP28y9owCZxiThvEX+UxDkGY4rCvH4BLXnVj8/Asq2x+97uOfuAXORQvEQZpzcdbj1/yZWoDPuPbPlHFaDdJwH5c7x8JA7xmv2j9QCqTRoIyAMwLWeLX7k2xHNOvpHjXUEMa0IWtGR873DoXF45WwLffLD6TEvyGLZ7QNcKisUnzbYQd4S/AOQqK3GoneKiR6Kw2pQKK3HIneMi2lSPSWaGGZ9dzPdjyOx7OfGiQwyn+UXzLprhSyg/h2RcQcJ8fK9I0cF6/HdgeL1ozjQ4BqdLN4eV1tEWbT4vEi0j/PJTbWY1D2Zllsy2PHaBmrNc8prCjH8VEpKHlN7McUSVPJORysbaV9t5XthCpsaGU/Y1vRifnwUwUrs1KxqBL0HCZ7KmFKkqcSFNYleSuQ5C3XmmXZbp7rJG8pTEnxlCLVU6rAoPbuUnRwl6G9uwypHko5UrQkR8oVqi5Znce+fxK8pUjI5H1TihR1HPsjwFSiWEztXIW4KLcSX7t6ML5z7XD8oPtI/OjG0fhJz7H47f2z8ae+8/GHPnPw2/um4/L8+fCWLES3qsX426Al+Pugxbh26FLcNHoV7pjwIu6ZtBb3Tn4JD0x9Gb2mvoSihzehetE7qHvmfYx4dhdGLf0Ao5dS78T4VR9hxsuH8NiWIB59M4BHNjbisY1kKDXhmbeCWL4DeG4X8PIe4PX9wEYCTUeBHU22vOsDPtCubmSffaQZaCwzs5RTDoSBw3RtY8BdHSuHIJMCm4JAPcM+MSQTwwvxjwj/yPAPivlhoBcfIyTrxgHJ8MYYRNqlTFyxyGCiW5qKGyUd+hFiPCjGfoqcgHGnGgEGJ2a8KLWPT9E8JtoFTv3to/ujjresgg4zlo4BBTnj69jbdpYnO84OY+2cqtixkiRmkoqbpGIf+REOn+3CGE1tlTN5LXZsKMaHMsUOqGzX2feAEzlz3nTmDRgvxy0Qt8C5bQH76Ze/EGTikhms3Jq60a2f4Ayfifh8xOcePvcNg9VtuAJpRs6ca8cU5HuC+CdugXPQAnGQ5hyc9Pglf7YWUAsV5yk1SMNq7ufCq+Kp95UvrpVFloUBFKgfMP6QiRCI0T9sCkgRUIXgAMsEFwgocIFPlo0NhiR6BiHRU4dEzzAkejS4ofomIKTBmUwybcgsIXuDmkAD49mICxbZOoyXYwpZPEwbriWbzBwNsvBHmAGQJcZOFn+YyeQZabN9CAhliYyClT0yWlQ7tuePuIyxBaBFWEMeslAoDpDGBGxilSMAjmF7ZUuCNCYIRlCGDxcEjkzhQwbb8ngKx0nNsXO+OG9iKzKhzGMFhDJBNvZHIEqLHK/ANQ0MqTpzLobCynbKMFjZlDrNmDJYV3JPRVhYwsYabrvGMbhfNhlWnJvRDhkDKzuG0KdcCZlAmuWUrVlPZDCR5UR2EBlOOZNg5UxultwpsJRMhZVDhtIMW2dPg5U1BZZnEqwMMp14zDRYudNhZU+BlT3ZZiO5x9sMJ/dYWGQl8R4mO4wsslyOh/e6vsbsYUjMGorErDokZQ1BYuYgJLirYaWXIdFdiVRvNdp7atCO5YxytHNXoENmNS7oNgQds2vRwVOJjp4KXJhJZlkpzksvRsf0YpzXtRAduw7A+WkD0DmjCBd7itE5YwA6dc1Dxyv64vz0fviPnGJ85+pK/PC6Gvy0xyD87KZB+OXNQ/Cb24bhd3cNxx/vGY7L7hmO9HtHwn3/aGT2Gosr+07EjeVzce+Ip3BP3ULcXjEP+SMXo2raaox4+GWMf/w1zFm+DQtf3oXlGz/G81v2Y/veID48Duz3AwcCwOGgHdOIcY0I/DDmE4EfcVlTMZAIDml2H+vJNBIuDR+0m4J2gGfnnzR7myCNzQNiOm0VNzwGdqTSSKkMVzobWyQGD89AQMhwcRNXNwfXKYwmNIsPTPLdmoRU+F5nLiXZZhyl1iWSYUsybRlaevn3dEuhhD+rel5hy1Zg0OkTw3dHc774WyYS+/6IrpW2/1c6ejSfxtaZuLJPY1zxPuMW+KwsYIM0/J9OyH3mvGG75ufKsySf6zTDWz2j8HmmBpe4bkfBkBEnvuD8rIYdP0/cAmeBBeIgzVkwCfEhfLEtwMc0+2fKvE7W2BlWWMs3y/O3w2ax0MWF4Ila8JvsDS7k6b9LlgQ12RVcwBOUISBAQEWAFf7wERjQNFJvrWKtJCmgZrDtOkTGBqmlJnASAUIEaGDfGqQQBo6ABqIjjBztVxxhbsg4nWwYjslgwiigSBhCBG9MGWWDOQrI4eKfC20t6oedLk0CInEB7mSsOEAPATVOSQtrRjTHH0u4X4A0uR4BaAiMELAikCUglgBZBGwo3G+IspGTVSPMKIeOOR7nGGV+ZD5OVQuQ5Oy3hW1hcKmx8Vi5TgdbSl27Bq0ioJ7YUoNjqi/t8uYeDIvCANoidIej219aNazLK2C5am0XOVVfC8tVBctViSR3FVI8VUh2VyCRLnZaElwlSMwoUyyi1KxqJLnLYaXR5a4MSRkVqj2Pk2MTCOSklyFFAzepngoku9i2DIkZpUhy2yLMocSMEiS4Bqp9Kd4KpGRWINVbpYCgFG8VUjKrkJxZhZSsaqRkUVehXXY12mdXoV1mJdpTsirQPqtcSTtvGdp7y5CaMVDFSUrsmg8laQVIyShEqrsQ7VwFaE9Jz1Puh5fkDMQPegzDb+6ZjD8/OBvp/efjmtpncfu4V9B71pvoP/8NVD/zJoavfgfj1u7ClJc+wKrdwKZ6YLsf2OEHdoUAxiuiKNczgj0a5BEXMoI+x0J2LCJmc5JMaWr1bv/ZszO/NdQDDccBPzOKkRLULOFQEyghJT6EmFFMCbOLUQJKAqEAbAkiELKFgatjiS8cVimxmRa7SYsEyaZmgGyGSWpJuN9sL2X2xT6/CCJ2EU24jLBZLBFnOOFccWpPRaLYVCaz6iTlUzlHW9vGglLMX+vTLcfq9/NQd7rXGz8uboETLcBvIRQufzQEjHz+oA3SKCYNf+f5/EY3e74E4oskxlOswqXuO9Gjdx7q/UE7wRMplvFP3ALnmAXiIM05NuHxy/3sLSAPZdFn5g9XGP6g/gEDsK4etqtLBHzQLATFSiCbhAt4LuzFHYgLX4ICBCcI0hCgYawVgjx8M6EzOikWCsECtjNEWCqKLcG3GvzBZJ+yGBfGhQZyFADCfgRA0uCNGgOP5WJdgACdUjHirsR66VcW9QQguAgXYd8El0Q4foIwAsQIQ0O0cX2KnaMX9IoVwrcxJjBiMH2E8dOSjtjAtIWM2dS8ZqdoUIgpJpXbEkE0AlLaVUmBa9Wwsuh+RBG3JB08T7VjW4oGJTx1NqjG2DxOUbF6zHoCcMbxAm4orccg7mWxNOPcnCC1sDwU7tPniurXARidsI925PzzWg23K+V+JXbQtoi4v5nXz/71dfHaKAqkYXwehxCcEckYggQVNJssGcpgJGdRBiGBAQoZ+8hN969qJAjzi/NDv3iOg/eBspG2J+MAici8yzgkJpQC/zheMtj4fWXsJ7LDeG/ze8TYUGNgMc0o2UUKkNXfc3WfG+wjspDIOurGuEeTYXUj84jfcQ2gErhkjCnGZmKcqivZ1pBcg7WUzX75PRprM4vIZGIMJ56fcZEyRqtg5AlZZUjOKUNSFmMYFaK9awA6uPqjU0Y+LnLn4+vdivGf1w/Cb28bjcvunoAr+8/DDZWLcPfwZeg1ZgXKZr+M4Qs3Y9KydzFj9S48+cYRrHovhNf2A28dsDO2ceFPQIcBpSksS1wglp1xg2SfhGDm8QIemECBEyyQv7v2X1rzr2+sh31p/Vlrc1xne5m2oTVjwCsqFT0Db59JkbhJptYxlCS4OLPERcS57zS21Z0ld5cTmpK7TbTYgTZpSfT9FDZj+LShTEQz6hjGkvoUpMVxx7qe0/luOO9psw/nvtPbDofDaJYQwuFTEftYm/VH5t+nK83jNMdslmXazbrYZedY7b7l+LNJcz7s25d/7+du48vIKliKScPnKf4uMU4gf+/I3GWii0p0dt+Lbv/qr34PFMB/erdH/Ki4BT7XFoiDNJ/r6YsP/nNrAf5q8XGXOZC1OwFjU1Q9ewTJGbVI4MLrKgbAnawD+HKBNwRWtzpY3fjDVmOXGfxXLYCHqB+4xFyyUGzQIyFXuw9FXHAkPssoWFdNslk4/KFkn9lcmJbCchfB8jKFd4UGgwY3v90QFye1QDXBCpYF0GiNnSFtRHPsrTFdCEBp4EXaKeCDx+mFu4AaPL8CEbiA5xiG2D/21ApgqIHl0QF23VXqTY1K/8gUkHRxUakgGeulpllYL6LAAzMWjAYuvIORoMaiwY2MWlhpTH1OJocGE5TmAp/HcBwMhqxF+leaxxhAgAIANFvEWY7qW5/nBHBFgA3aQAMNYi/RAnoI8CH9CkNFtKqXAM4mKMSygEgxdFTMHRPM0SBMVPwdvkGjDGtB+PDGbGV1dsBs1xBYbRF1DbStnmvOP8GZmMJ9TuF9wGOd4pwvc+5Y5rxom4lmtjUV7FtnXotsG6wgsfkJ2gFI8R7L4D3dmphtWDb6cA227ZfOgNS0pTCOyDpi8OkqJKRXIlFJBZLSK5CcXm5LWjlS0sqRmlaBdkrK0S6tDO1FupahfdcydOharnUZOnYtwQVpJbjIVYovZ1XjG90G4xc3TcYf730YaX0XwjPgUVxX9zTumLgGvWatQ97c11G96C2MXf0hZryyH/PfOIyn3mrAmg+BVz8BNh62s5Ixlg9jHVCYiSwiOqU9XbfI9uGS2nbc4sLejMcji3Eu6hsQYuYwpnZX8JEJGwl8VA+EWxB1DOEkgZJa0zyvLPipCUb4AKacDXFbv36mWxgDDylhPCARHT/IYCCZbKRImXGGzoTw/IxpJEGQxF3tdHWQ19Wa8Dr1NYZ0DCWJo8QsbyfMAev0vDp1sB7wHQMCxwGWKaEGW/tZfwxh/xGEA8fsftGAEBoRQhOCaFKa7nLNEgDdv2wHsGiIJhJ3KQzl7qdc/mJhHoLxUDv2K29o+9HAvg8+rf+DQQT9jGtkP4/IaQgA8NkkWljHZ5Zm4bVR/AGgyReMSGNTAE2+EPxBDesxLlWAobGC8PtptRM/rGNfgYDtJiktWC/irIucP2i/8OJ4neBFy9v6fBx/K9/YyLeUY6PIt1a2TW3k+oscp9uTCCLjFR2Fu8XYL+1iayegFBvHk3uL55J+ovA/Jx54preJLWqQhn9Nn90PWMolns9xfBbkC0a+MCBIQ9fqYeq5q6OnL76d0QO7jgUQ4t+YmHeN3BFxHbfAF9MCcZDmizmv8av6HFmAz2L8QWf8By4wbhm6Cu24UCTLRL1d4Ntvuj0xg08pLG85rJwaW7IqYWWWw/KUKWAlObMSie5yJLkrcF7uYJyXOwSpZN+k032jDJarwtYKJGAabh7HPotheUrs7EoqPTeBDIISXFjr4LVqMc5FpwZCIoCCCUaYi1K9oJYFqgAAkeNjLGKFqaHOxUU5f7ApZlm2HXUZw2C5mKacC2ECPKNspgFZCwR7uDgmKEB2A0EJFwETglBku3DcXMDqhbeAFwSkaHumi6Rwm+0US4LAGdlEPJeO25JDlgSZPjqrlop9M8bOIsXsUidsjzX2sSxiHiPHaZAtEutGXNJESywi3is65lAk+DH3OUWOk7HqWD5upnsXGWFnCVOZwpgtbHgMMUEVAVpa0tJW+mGfsUT2O3TkfpD7Ypg91zHreX9okXtXMVwcYFsUAGeAdBHAju055xTzWG47wC+5b5QWMMsArwRkitLynYr13ZHvkIBTvLeZbY3bcpz5/TPKUSAP720CQcYxCixifyLsl98TU5hBTkTuCdHMIEcGzhgtzFQ2oVkyGD9oMqyMKVq4PQmWa6Kd8SyT2c+mwcqYBotlxSqizcgUHILk7DqkZg9GiqcCKW4GjaYLVz46uPqio6s3zk/vhYszeuEb3fLxn93L8T+3DUZan/HoVjwL19YswI1DnsB9E1cif846lD++GSMXvooFq9Zh6bqteG7LLrz09h5s3nMc7x8L4+OQnVr+gAZ7DumYPJLcnZCNuHURqhH2D7XAOML4oXuXkiDQ0AZpDAJNIaDRkOMB4LjPTldP1yMuDM01/amU+dviXDBGFpqy4GxF81iBmgg/HePYOGYdOait2slPUdfEINKtiXHd/J2UxTq1fKTO7EfqTB0IMRh1cx88nvtpS7ERx8h5rEc4EquJv8sticy/zD212EOuV+ZOxi/jjqU5HrbjmKh5LN3qGv1Ao8+OAc4g3FxsRxnjdLeFnOMYjIyDYziZOA5Vw1LXQPAjaAv7i3yiNnQtV/F8YRUMIsxUPvrlVeQYVeCBBDLpHsnA5fV28HIGMFdC8I2BzBt1UHSCsbHYVFLPvmhhmf1T0TzOKbG+lcoSekad7WVbjmPbk31oA1NO1v5s2h9WrqSbQcY42cQapFHMUJ1NlKxTPlO5B6GdpxCXdL0ZWw/64SdwrQLan03XEx9L3AKfvgXiIM2nb+P4GeIWaNUC/GnmzzUfERjDYS+A0Ss/xnevHQLGoLDSCpHQtT9S0vPQObcQX/tHJdLKFsJT/TR+dvd4/MfV5bggi6mv83BhRh7OT+uDizP64lu5hfifm4cgM28qbqx9FPePfgYlM1/EnUOfRFb+VPyi5yBcmtMfKV3vh9W1Fyx3WTOTQRaRXNxGFoOaDRJ5g+94Mx9ZFApLgIs+vaCM7NNAiHr7z+O1COATYYOQBcIFmyz2ubiXlOIEK2RhqDXBj4yRtvBHX7mA0M+ZQASBGR0Il2wgMl9y7AwCip3ERSEX38ofWlykdGwYxdDRLBy2Y6rybsNg5dJVi9dSY4M9BG/IYlJAjjCAeG4dvFa5ojEYM0Wn4vYwLTeD4eqAuAyKyxTdHu2yptqaAZx11ijlxiYuYVqbAY4jTJThzQBLBGQxABEFxJgAjRF7KALGCKhCzbkg4KDBhyjwTVgkBmNF5pgMoigRlokBKEQBeK3V8946DYkAgzI+BytGMZyMeY5sa8ZUhI1lsKAibVin2VkRTQCUYtY7GTkaEJR7X42RIAq/cwbAFCkLMMV5pci2CVbKPr0/8v3TNouyA797rbFw2rJP+qAWIEhYQfJ3QANLBE/T6mBdMdjW7hFI9I5WokDVNN2XMNNUHCHaz84El5RZHckwlugus+P+qFg/xbDSC2F17Q8rrQBW+gBYGYVIcBchyVOMZG+Jkg7eInR05+M8V190SOuL89L6olN6P1zgzkNnTx4u9OThO/+swc9vH4Pf3j8Zf+g9DX/qMx2X9Z2FLv1mR+TyfrNxRV9bsgY+ir9VP43rhi5Hj+Gr0GPoCnSvW67k+iHL0Jp0H7IM3QcvQ/chS9FjyLPoMXgp7hz7Au6b9CoemPIqHpj8KvpMW4e8mevRf84GFMylrEfB3Ne1rEPB3FdbkHUonPcaSh55A1WLtmHQkh0Ysuw9DP43pHbpexi09P2I1K3YjaGrPsSwlR9ieBtkxMoPMXJF22XUig8xasVujFrxAUat2IXRK3Zi/JrdmPzCR5i2dg9mvLQXc9btx7zXP8HDGw5iwUbKASzY+ImW/Vi9B3jlMLD2AFR5zV7guY9tWbsfeO0Q8GYD8FYAeCcEvAdgl866xuxrZLfy95g6lkiGNqYW3m1ka5O4TWR5CbOLTC+CgCIHARAMFOG2gITCDJO2Uk8t7ahbE+mXmmwyCQbO4OAUgo7CDSMYeSRsB3ZlWcDJlsApqZfj2ReDkTMTHesEqBLwioAVoQg+5xCQ9BOT0XADNYUAmo+gJlk4gZDNqGGl+lAzyDgz0JEFdRwIHFUMKLKglPjJkjJBGgI0pqucsyyueXzy4ghFZPSxtLQR7QR2BHihFqiNWs7BPsUq1OxH+pD2cs2tPjbG3slDRWK3iNSymdj+s9DKHiFgSwhody1fPOmXZirJA5NH8LpVi1AAACAASURBVKUaX3bxJcAQtPMMwDe9t+G1XZ+g0Uc4lPaJf+IWOLcsEAdpzq35jl/tWWgB9YCixmX/OPvCwP4wsL0BeHRzPSat2Y1pL36EBev34/kPw9jmAzbXAzv1QyEfKrc0Aq8ftFP/vroH2HgAeK8J+ChouwHwAY2ZXPjW9mjAfkDbFQQ2NwKL3qlHyaOv4qrap/Hr3gvw9R7jcH52JZLTi5CUPhCJDHjqGgjLVQrLRTZOuc3IcVXqgKzaPcJVrV0mBsGiK4VyoxiqXVLoSsH9dgBXxehhPxmUMi3sn1ICK2OglhJ7W9U7z8vzVyDBVY4EVxkY/DXZU4bzcqvR+e+D8ZXrhuKHt47Dz/81Ff/dawb+p/cMpJc9gb8OXYbrxz6PnhNexN3T1+G+WevxwNyNSv4183XcNe1V3D75Jdw2aS2uH7kCfxu8GDlVT8BdtgBdix7CX/rPxB/7Tccf+83Az+8cjR/dMgw/um0UfnLPBFzwN47/QViufkj2FiHFU6LSSHNcZASkeipV8NkUTzVS3YOQ6h6CFPdgJHsGIdlTi2RPDZLUolTSlFfb8VO8ZFZRnDFddJ1KaV6NJAbFVVKNFE8NUlS/7HsQ7KDRjMdii80C0Swp5cKm3cgiwXsJbmnmkYo75HBNk8DRSpuZqFg2AkOr7FYSd4iajCTGRnIATS1t8+FNiY5RpAJHS1wiI5C0BJSOpSNxniTGkUNHMlJJv9SSdUw0x2EEteY1qG0yqiQrlo7tpGwoQaAlHpJsm5qgoCna3tpl0Xb3E9uJ3SSulNN+tA9jUZGNJQAhmS4amIsEACdzTObIdEE7nbIwieRYfT+p+Zd7glrAVq29w5CYPRoJtLECFVlP1hQf0DUTTMW+0kwqMuMUe4jtOH4jLhbbqT70vUUmm4rRQ/o8s4/RTrQd509n+2KsH2YaI3sn6n7S886x0AWMwvGYsbxYFlaayQJjO25zX0v3clQ954vC8bFPvkEebv+9JBhKF88Iw09c9eimx1hK5TaoTmDdTTdVahFuayFTksxLsi3JujwtoesrYzeV66wsdO0ke1OLGgvHc4YlowKWEvmN4N9WAnJFtvDlRVoRkjIGItk9EKkeLd4ipHqLkOwuRFLGACSk91eS6CpQ26yntPMUob2Ou8TYS+3TCtAhrQAd0wvQKb0/LkjrjwvT+qNzWj4uTMvDhWn9cGHag7gwrQ8uTO+Nzq4+uMTdF/+R3R9fyy3AN64swrf+VorvXl2O7/+jCj/4RyV++I9KpaX8o2sqIfLjaypB+YkW2Tb1L2+sw+/uGIM//Ws8Lrt/Mrr2ngZX3+lw582EJ39Wq+LNn4VMLVLOMupy8mfjmoELcEPlkyqu1PXlT6B7xULcULUQN1Y/iZ41i3BLNeVJ3FK9ELfUPI5bah7DLTWP4paaR3BLzQLkTVmN0rkvo3j2i+g/dRWKZj2P0odeQsXDr6JqwToMf2ozxi3djgnLtmP80m2YtHw7pq/egXkvfYDHXtuDhev3YtEb+/D05gNKnnnzIJZuO4pVOxrw4k4/XvkggNc+DOCNvUFs3OPHu0eBvcxSZzDYCBgRYBKQyQkgCZDUFi2sOGkrTCmnFpglFowjdYReTMiGZRuOCSvHOTrMBRBWbQg/mG1NuOakmIs0UL5TOlte2KEVwMFe/y/Fh1CTDzsAdLqejGP9Uoh/a/nCgWxnBdLwN6tOMWm+6roZz27YjmP1hA3jn7gFzj0LxEGac2/O41d8FlpAfmf5E8ofeT5oqLdbxlstPijIA4A8JFCzznwfwzLr2F4eWKjleB7DhxD2b75tk7d2fHNIkGfxlqMYvngL+k57Dj2GPIm/9JqEH3SvxaU5hbg4qwgXZxXjfDcfavOVvtBTiAvdxejkKkTH9CKVjvhCdxkuzqrARZkl6OwtwoWeATjfzUCkeeiU0Q+dMvriK38rwQ9vGoxf3jgY6XePw1V5M3F92QL0rHkc949ZioJpL6D8oXWoeWQDRj/zFqY9txsPvbIPj7z2CZZtb8Ta3cB6HaPi3QDAt5ryFlTeaFLLW015o8lrl7eKsTQfBNnG+bZS3mrK206+KWXf0r+5/YEPePso8JaWDR8DL7zfgBXbD+HZLQewbOthPPXGPsxb+x6mr9yKOc/twLSV2zD8iVdQOWcVKmavRsWcNSif8xzK5zyPXqMW4c7Bj+COwY/g7mEL8c+imcjpMx45fSYgt99kpN07Gn+5Yxj+dPsw/OmOkfhl9xp878oifDWzHy7N6IWLXA/gooxeuNjbB5dk5+HizHx09ubjAg/nMA/nufqhQ3o/lRGoXXo+UtMLkOoqQntvKTrmVKJTbjU6MONQVhXaZ9eiXfYg5ZKSILF9IowZsmXIuBEmDhlVZMgQoCCraaQdPJcgh3pI04wrFWOGzAuyROh2o92Z1Fs2Ait8gCMowqC5XIQzSLZOPR9JwS7soBhaAucyLbcprBcmlqnJ0CIbSrmpaQYXs6iRyZU+whYyktTbQCcYImCDXmxzwU3XOrK4hLVFppZyoSKLRwC3KkdQaQkULhmwBPQRN0TaWTPPaFsKbX1ZBazLyd7RYEkEHCOIQNDCADpM0CNWOepYAYliad1vBNTQAIQ6nmAHH8ZN4E/q9EO6Ore463GfWWYbUwgaEswgyCWAYmvaBNLMsgGSqf54j+osbCpmgsTQOhPajNnF/hyxvSLBzk0gzxhPJHC8ZEjTQcgZiFwFlK+244tlV2lAhroVUcG7eb+1IgrYiXFPRoKeS/DzNmg1xpO0Y5sT+jbAaW8FErwVSPJWKlCawHSSR8oEqm2w2tYEvWMLAXERZ5tEgt6qH+lPNM/lEI4jaiyO/bo9M8OlRkk1UgnWi7ir0c4hqWq7Cu08lQrgJ8if6ilHqqdMC8snF2aZS/aUI8lbjkQtSV6+OCjXUmG7FdK1UIndZztPOZqlDO08lFItst2aLkV7jy08lmO1+2vtGHufOs5divbuEnRQMhDnuSnFSjq6i2ELGXKF6OQpxEU5Jfjq1dX41nWD8Z3udfhuj2ER+d6Nw/GLuyfj//Wahd/2no3f9Z6N/+0zB3/Oewhd+s/DFQUP42+1S3H98NW4fvhKXFu3FHdPehl9Zm1A75mvo8/M1zBg/iZUP7UDw5btwpjVH2HU8p2Y8NxHmLvhCBbt8OPxt45h4TvHsXR3EC98ArywD1h3GNgaaH6pxpdrO8I2Y+sDzcAiS0ueUeQ5Qp5TPuFLu5DOpqefWchc4nOcPPcJb4cxc5iFTrmZMYQUQzrpEFbEbWJ+5OHzTOhYJ2C/jIfD8FN8tgTwpVun2b9Z/PvOZwQ+F/BvuwJp6EarQZqMm7FiM/lt8U/cAuemBeIgzbk57/GrPgstQEaN/Njydy1CW1X+2nREp6+2BFAkrVdE039JAVbCAIr0u2Zvqqfoq9VV9m8ng/jx/Q5/8tnfMYQaD6Gp/gh8wbCKrfBJECDYsDMI7AgBbweBrU3A+sPA87uBpe/4seStJjyzvQlPb2nAojcb8OTmBizc2IAnNzVh8VY/lu8IYfUuYO1e4NX9wOuHgA1HbJo536yQav7OUTvbC0fNmA6HfcDhRuCYH6gPAA1++wFE4gqoi+JFBEMIBXwIh/jIIhbkNZmQlrwLIzxlQlf/Tpl9mf1KmVq/i2MAUt8hIHDYnpugTdNmcNJwkEEq2daHUPA4fE1HEfAdQyjUqCQYbEIwEEAgGFRZwHz+MJp8QBMfvPTMknV1uMG2ExlScjUEnQ6GAT7g8WGPD358CPwoDLzvB7YcBdYfsJlXr3M+SP3fByzffhSL3tiPRZsOKJBuwbp9mPXih5j2wgeYtGYXRj77FqoffwPFD72CgtkvIW/Wy+g9fS3umbgGt41dhVtGr0bPUatx06g1uHHk8/AWPo4/PzAbf+kzF1fkP4zf3z8Dv7pzIn56y2j86MaR+O51Q/GNawbhq3+twleuqkQnV3906JqHTq4B6OwdiPMzitBOAUUD0E69KS9BkmcgEtz6jXrXQliXF8C6rD+sv+QhgQuBbLrHkHUlLCwysyh056vUzKRqJGbWKICpfa4d+yTZW4MUJbVI9tqSwmxQ3kFI9NQiyctsUYNhXVGpUn0nZw9HSs5IJGUNQwIX92SP8GFTuf1o9x+CJ8xWwXSjInSZU2nYuY8Pp1y4M5sUF6cMYl2h2Q9VsHJqYeWQuVBpx5VirCoCCHS36zYSVjeCVTp7lIqPpEENskfo8qcySGm2EcElJcwQZQizOymReEimdsZGkm0dH0mBVwKGEaTSD90mOBdxkSMgJXF9CErRlUyCW2sAr0VXL9Oly3TzMtzvlBue0Z/Zt9on7C4ycQzwJ8IEE7aPgF4t9OWMQ3RK28I4ouZ4CKDpe+cEwMYAarhPsbMEoKN2ADxyfARgMgGhGOVInCXOSSuigCo5lwbFIuCYCXa1oUyQsq0SxU6Tvg0QTgF2GsiLAhGFYaYBVuVyql1Fo8rcr9l5KsNMDHZdpF4z1BRTbRysTKcY+2Oy8hx9R/ptpV6N1WBaCfApmQwFkG2rVlkctdtvVFm7mBA4jwiTDmgxmYwRdiEZZ/y7QiZaW4XMNc1gI4tNhHVZDBwbQ7KZ9ceUybCyRabAyqZwm20m2hnrmA2PmfCY6S53vA3mC7uS21dNtuVKtjPaEvCnKLYd/3by+vRLAeVaSsaHftmQMQgJrlokuchWrVEvLDrkVCIlsxgJ7v5IySrEebkD0TFnIM7LGoB27n5ol/EgLsjqjwuz8vHlq4rw/e41+P61Vfhx90H49W2j8Mf7J+HyB6fD1X8OvIXz0G3gAvyt7DH8s3ohug9+EjfWPYUeg5/ATXULcdeYZ9B78gr0nbQc/SYtRb9JzyJv0hKUzVmDIY+9gtFPb8CEJZswZembmLZ8G2auekvJY698iKfe+ARPbzygZPHGA3hm08EzJrNXv43Jz2zCjOXb8NBzOzBnzTuYtXI7Zq7Yhpkr3sL4Z3eg72PvwsodBCtHM3M9dUigyy/B+ygmzQB8y3srNn98DD4GEFfPs9GPsvGtuAW+6BaIgzRf9BmOX9/nxgJhhCPZIog9iEQKUnGGNLvhYt+m3PJ/wkR250EN7hD2OOq3XaUE9iAAQBbOwQBwKAAc1Wl02ZYiEMUx+riHgMNBGzzQsIWCLwRMoKYfO9sqRhA13wQZcAuBCAZPbAoCAcYWNPzZZXLFJDbQFUQAwYgtWUcoStqIlmPPpLbn0M77wTFQ/CCxmWe1PyxxTAK0NG+H4A8F4A/zKHu8PKJ5v8yX0KZt337aizaizez5tG2pApLSZkY9A5ke9QEMTNrAgJR0gTPeyrEthX1xLrlP0iQLO0vmkXMnMBXvB86z3AsCj3E/51fNsY6DwLZ8E2jGRJB+qNkvqeuHQsCHx4EdB4G3DgLbDgIvvdeIZzcfwOJNn2DJlsN4/PWPMW/tLsxc/Q6mrdiGqcu2YvziN1C3YC0qZ61C5azVqJi1GmWzV6N09hrcP/IJ3D54Hm4bPA93DX0Ut9XOxw1lM3FNwUR0e3A0uvUdjdy+Y5DTdyyy+47DH2+twq+vK8avrh+IX3cvxa+6l+FXPSrwX9eW4Du5efhaZh98xdsbX3L3wqUuSh9ckt4blzCobXofdE57EOd37YOOaQ+ifde+SLmiL5K79kM79wB0yCxRDKXkjCIkMI4K46l0LYDVJQ9Wl36wLs+H1ZXxVUq0KwvdTeh2IowbDXLwAZeABBf7ijKuF1dqUUcXH6b7ptuPQyILLnHn0nEBuCiLuOUIW0YYMqJlcUxmizBanICTMCIkzTq3BYzSZQUOiMsUtQFi8OFdwJ6Ia50JruiyOj/PrZkuBMAU48RkHhHk4Fg5frkmh7tRpJ5tTMaOXGsbdGTBLKCCqTXLKdJGtjWzSoErmsGjsp8M0llQDB1po0GaKFc5YQQJoNOCViBhC/ui3PSMNgoAcgA0AkwKyNSSFkBHdJtYTwYYY7aPmhdzjqRsumRKXWua7Y39kfuMQJ5TeL/FYp+xnm0NwM28j6WsbOhgY7UC8CV4ByPRM1i5p0YFLCeQ2xrz6bT2yXdUGFnC1JLvLBfRTuYX7wfT3i2V2c74fkZAaf4tcEgUWCh/F8xjTfuxXu5JXeY9SJCcfxOZrY5l9bdR/11hWe0nAMvvC0GrEc1AN0HiK6phpQ2Clc7YWYNs8YxAcvZopGSNRqJnOBIYXN01FIkZw5DAY5iEIJ1AunbR48uAzGok5wxCEplhfEGQNhAJGYylVQ6LbuQZTPBQqSSBbn3K/bsSCZ4q9SIhwVuLBLctVgZdxSthXV4C6zK6+5Uj0U3XZro1Vyn2E5lSyWRHZVJKkZpZgtTMgUj2FiPJW4xklrMGIilrICxPIaz0fFiuArvsZVbPf1PYp5aEzGIkZg1UYmUWISGzEB0YCDizDO0Vy49ZMPl7puPbqblgrD8ChbYLbHtPAb7StbsCaewnp/j/cQucexaIgzTn3pzHr/gstQCX5WG1zBawRA+Uq/S2iG4W3VbnU1S5Fx39qE1CMyENJzTBFziOANOTErpxvLkI+ZsQbCRbh8t38ld9gL/RFgboU8v7gF3P7AsUBvpjvWrLLAxkAjH4H4P6EQ4gItME+AgHMM0Ho/hziU8bGJ+QzvrAlK3M/EChTaI+vNYAgsFGhNR5xY5ivKjGn+KGQDVBZdcAfBoAs09JiwdDfgSDZP/IGyLCKxwvxQ6QGA4wg0UTwpSQD2FmN6DNWuQt0y5+hPzMekF2FW1t9m+cg/0wza/qS85Lik4D4D8KkOVDCEYFaCQLiNAK5QgQPAgEDgCBT4Agnb8O2Zrb/gNA6DAQPqqZQxyLTnsbSXl7FPAdBZqOAhwrx0lYiHPGbdZzHCpIJFP+8h4SSIs2PGHiT5xLud91+k9tVbGuAqiO+UIq+46AUgzaLZl5GL+JYBFHxrMrsEkH3xT3N3GR4zbZSnRzYwyo9+qBt4/YoNJmuuHtB9bvA17ZA6x8N4hFbx7HU9sa8fRbQTyxxYeHXj+CGS9/gqlr92PiC/sw7rm9GLNmD0as3I3qp99B0YJNKH5sK4of347+C97E/TPX4Y5Ja3HLhBdxVe1ipBUuwO97z8Cv752Mr/+zBp0yByCZMZFceUhy5SNJ60RXIRJcA1XsJkvFmCpBgor1JLGgGG+K8aEkVhQXHJWwMphSnpnlzMDHEvRYB3mOBPzmokhSzVNzW0SYKcaDeSQoshmgXPcZCTYu22Qp8U02WTU6GLFi3jBujASEliDOErSZzCQuBDWIxcV0JM27jiETYf9wW5hAwqppRauxG0GeI0HOWzkmEnzbyPilFpFiMwleze1Y9hPbUcu5ySwyzykuhqeolS3ZJ8dmHusIYk0WEvcrNpITyGhl2wRD2rS4dwA1BCAVyCZAoakJeBEQcxxzsu3IOGSx79AKeDJZT7GuT8AZtiOI4AAio4AIB6MpCpSIZjM1xw7T7LNIPwRQxM3NAFPElawlfYILmRNE1UCNOr5WA53UAnaaoAjt5AC4oubXaSeHjXRctAQPWYqMkVZrSA3oPpvIOrUv2i7NrC/5TmsmmgLJeA+MRGL2KCTkGDHEyBDid5/3djr/VvAYDbqp77wEWpe/K2QFMj4W40TRnZWsK+3mymx2GWNhpdPllSIJCwhy6+yOzCgpIjGxBOCTv2Eq9TQTHvDe5XHjYeVOsGOKKRYV2VqTYGVNtiV7KqyITIOVY8pUWDlkFbE9WUpkBDEr6FibTXTlBFhXTYT1Vy3dyBQieD8a1pXjm+tl/+noqybYfeWMhcX+2S/rlIyDlTvWjhHG71RXZhXV8yosR94/BMzoAu0eglRPMS5Jv10xf30qJz2fAeKfuAXOLQvEQZpza77jV3vWW6ANC9AzfA02OBRGKLJg/6xBjTN5QWGE1Q/6Z29HXkUwFEQgGFCadpWP2JgAQygcUtLyOO1rCBGYilxLc1/SZ5s1AQu6zFHO0Q+vXEQgqdY0HwdNEYaRqQlLnkwI8FCEWSQsMwJApgizSLRAYqYWUEg0YyZJ3CSJLUWo8yO/DRhtPwS8sbcJq7btwYpte/Hk+j2YvHQHauevw4DJK9F77BIVAPTvBdPg7TUOXe8djf+6thTfzH4QX83sg6/m9MfF3nwVO6p9ej8kpfVDoqs/LHchLO9A7ZKlF3pkfpDlwUUnM0bxzbmKO0T2jmbocLHChRM1FypdB6u30YrZkjsaVjfu50KcAAQXUnT34tvsUluTAcJYPny471Ji67QKO2W3uJB5CCZVwEovtY9z6f3q7b1+Cx+1MNZjVnUmU4D1bRACLCeICaSYZbYVECsWCMN9bKMBGAIhjL+kghOL1nGPVB0Xj4zfIO5mp6hVdjcuiE4mOqAxx0JhYGQVIFkH/oxyHeN+p3DBbrIsBAhxLvqlviXdGiig+1egDBkSZAFRtwLaREAFHsuxcP4dIMopbwtAQ8BDWCjCFhE2ir4Pec6W2EeqnsCGsHzM65NrMllabShHrlf6bEGfwPQSxhcX0IbEAswEiFBa358txgoTl0net6arJAFHAoXUJlioy4q1xLJ8J/T9GOlDf0eixqIZULHGHKnj3x5tEzmH6AhAKCw8UwvzjnPEe5f3nsyx1lEMONNl0Vk22WvsS897TM2xCrvPOZfmcTImo++WGHOnVX+S75mw/Wgb3tcR9pNZ1vc67e0hO6lWxVy6NCsf2xvJFA6B7t/hc/gZ5hx9dDvnLzsO0pzzt0DcAGe3BWRpeTravjLzyNO7Vunh9I7+dI/i2M7uT8AfQChISKBtHz6IBAJB+P12PJpQKAQRv98Pn88HAjixPs5jCRhReBzFBpDI5CFQRMDIllh9nWqd3CVnUjdDK7F6bQ1macs+E4bRZQKVMUXStTo1GUAtCZlPpuh4UmQJKakHyFoj6ymmMH5RS6LTzkr6WWr/kWZpOmyzociIChDCIRfI/q7QMrxaAkzKnY1gTxg4oLPK7Q0Du4N27CIG5F69M4Cnth3DwxsPYsILu1C5aCPy5r2M+2euRY8RS5Bd9jC65E3D//aajJ/cVIev/70UF2cX4HxPATrSrSujAKkZ/ZGcXohkVxmSmI0tnfR/O1NcYkaFov6rjETeUlheAjClShK7MRscXb6KYOVUIqFbDaxcAjEDYWXTjYDxe2rt2D6KMaMXwlwYcGHDRSVj9uQyRg9BIB2/h29sTxDuI4ik3zArdzDtLuZ0DVNZmcRdytSmqxgzbPENvtZqMchFlSygnAsrLvakvX5zr2IHMTi2MwYKt8fD8k5olky+hT8dmQgrszVhnxyDUzgGIxbLCWVjf1ScFoPhYGZLO2mZtjVtzTLruGAWIIGa864XjrLojqmFicM50QvZCFhD0OZ0RcAeamcfjoUpx8WFaazxCdNDQAQTIFG2auHeNO/VE+zlsJ+KyeOoi3mMcV9HuUPqenWP8z43gcLRSPCMQYKH2hYFKkZAGx2IXcW1MkAaxYgRgEaAGGqn8Bg5nwA1BqgjAIvTvjFjHckc6O+mjEFpmTPuc4Bhat7k+2wCfQLMURvAn2IlEdBuQcy2iv2n3bTEZS5KE/QguGGKk8GkAdJWwUBhIp2uNgAW0+YnlDV4K8CSur+N8XpGINE9EolKD0Y7dwW+8dcy7KS7u8pc5UcgEFDPQnGw5lSfzuLtP68WiIM0n9eZi487boG4Bc4qC/DBgWCKAkMCdBezF8UcJOvlAUMAF6ljPUWOk/3m8eaFmm3lWGqCN01NTWhsbFT9yTFynrb2L8fF9efPApx/fjjnSofDCIZD8JO95WATEaghy0eAGrp4scweyOg5HACO6HhSZABRyP4hu4cMHmH0UMu2MH9YR2jo/SNhbProKF7asQ+rtx3CY2s/xvSl72Lsk29i5OObUDrtBTw4fDHurHoE15c/BE//SbjsgZH43Z2D8Ztbh+CS9AfQOa0XLkjvhfaX34sOXe/HxTkFOD8zHxdkD0SnrHJclFuNi7rVIomxDnII4gyC1a3ODtTMGAdk6OSOsOMdREAaDchEgqLKglcCogr4wMCuLJugCMERAUgm2iCJAjAElOAxsRa+XNAKMGBqAguy+JM346IN5kLUIl27BUSNn9fQBomKvaNTf0tKcdGRmETG4px1XIRHQADaSuwl5bZoI/ZRW8YbAW84FqddxaZcZHOxLGCLBuvUopaLz1iLXQECuMhsYYEaw4UtwTMUsUQxP2RRH/N82h0qwuQ6GVOrBaZNhImgQYNYAA/rTlgkn0JdS32a9S31r9kvCZ5hSFQyFImeIWCMnajA4Sqrnbgy1eosd9Q1usz2seZF7CLggMyfaV+jP3ETU3GqtBtXtunGpdksClDTgEzM83IsPFcskXustTnV447Mn4A/ho46r1wfwY1Yc0d2EL+/JxO2i3X8mapr6zhaGqccz78vOpi3tw7nZwxAdu9R6nfEdnfSv2nGs1RLz0j87Yt/4hb4IlggDtJ8EWYxfg1xC8QtcFZYYM+ePXj77beVvP/++3jhhRewatUqPPvss5g/fz7mzZuHOXPmYPbs2UpmzZqFmTNnYsaMGZg+ffoJwnrup7Dt4sWLVX+rV6/GihUrYsqaNWvw+uuvY+vWrWocO3bsAMeyc+dO7Nq1Cx988IGS3bt349ChQwrYOSuMFx/EGbOAPLzWH69XjKyGRsIv5NLYMahUUGvGL4qIzo6mY0KF/IxNVA9Qq/hO5N2QFcSYUYwtxX3MXKYZPWTsUFR2OdYdBnyMW0SohtANmTx2yCWVpM4ILcXEHX5mcgsAH4ftTGSSfnZXI/BhENhyGHjtY2DljgYs3nYED73yIaau2Ylhi7ahev56FEx5HreMXIIrBz0Bd9k8XDFgJi7Lm4lf3D4a3/xnJS7M6Y/27geRmtEXya6+SFIxe/KRnF4QkZT0QqSkFyElvRjJ6QORkl6ClLRSpKSVITmtHMlplUhOq0ISiIrJHQAAIABJREFUJZ26Bolpg5DAGBfpNbBcDO5J5k8lLLpZKWFZC1k/MYUxgBgL6FRFYgYxbpAWdyWsNgtdwapg0UXMIwtjx5v/qDf7sqAWzQUpF56nIBGmisEucJ4jalvcRshS4GLWACbErUoBB9wnTAbNZFGgQKxFvtTJIpiLVaeLFre5qNTAVFt1hNljgnAsk+1DLeAbtbONc5vHGCDZCYCWjoESxVJqC0gWo40zqPjpbLc4DgJ7BBU1GMlsdxQFTJoMKCkLYMljWgMd5foF9Bupz8PjxSVMn0vOKZqZhVSWMZ3tKuLi5ZwDva1cp2LdI2ZdLNDDCeiYbZz7jO3W3L0iLmCaZcS4OcrVS8AOAUN477LMenOcZ7os55XzyflPUfNeV/NNm9fiSxn3oWLiAvXioDHgh58ZPMN0BbdffkmZWl5K2D8y8f/jFvjiWCAO0nxx5jJ+JXELfKEtYP4oOy9U9kk9t/mRH3Bhn5BNYjJKpL2p+YNPNsrRo0exceNGLFy4EGPHjkV1dTVuvvlmXH755fjpT3+Kr3/96+jcuTPatWsHy7K+kJKYmBi5ri9/+cv49re/reR73/sevv/9758gP/jBD/Czn/0Mv//975WdaKvW5Oqrr8YNN9yA66+/Hixfe+216N69u6q76aabcMcdd+C2227DXXfdhb59+yIvL09Jfn4++vfvf4JUVFSgrq4Oo0ePxvjx4zFx4kRMmjQJU6ZMUULQ6+mnnwZBriVLluC1117D9u3bFZhFTZCN8877Re4fuXfIVOK9w/tD7i+5b1gXq57teDyFZbkfpb0cL+eS+5OMGBmD2cZZZn8yLulbzkN3uRBToRkfhiei5x3F7w/D7wsi4GfAaaORs8guKCH7YZiudhSfj/Rz/XaT4cGZZSwYVtIQCKExGFYuVWxBa0psHmpCPqynCKPnWNAGag76wzjot8vHQja8Q4hJ2DyEe0SkzmT5CJuHbCCT+UO4iEGdN+w5hud37MPKrXuwZMNuzF25GTOXvYFRjz6PqulLkD/mUdw3ZA7urJ6FO6vn4vbqubitZi5urXkIPavmonvpTFw9YCquzJuE3H6Tkd13IrL6ToTnwYnI6GvKJLj7TUFanwn4413D8ZueNfjvm2rwyx6V+EX3CvyiO3Ulfn59hSGyTV2Fb3jzcNHl9+Giy+/Fpem9HNIbl6b3icgl6X1URjFmFTsTcqnrQZjCPi9K640LutwPnuvLnrw2Sj982dMXX/L0xaVKHsSlnj4nlUu8fXGRux8u8uShsycPF3r640JPAS7wDMD5nkKc7ylGR3cJ2ruKkJo+ACnpA5DKsnsgUj2laOetQIesGiUpzLZDEIyBsjMYKLvELrsr7LT3KmOSDjodAbkYMFtAN525x0UQTAejJhOEcZNURh/WV9migDgCbwKiGYG3mQVISS0sF7MQaZc8ghhRAI6AODr2ibCJIimyDSaYMKP+nYX4CefWYBIZGMImYlnasdxtjC3KRZBsNW4zaCwDxJIRIYt3alPomqTj1ZClxpTXOVrIlBJgQQFUTJ3OOgMsi6Qv12y3SFp1DWgpd0WORwew5fh4/si2dmeMAFEEebTLHAE/AWx4rZL5ia6S3UbbLpMmm4htmTaa4KHEkopi2jgYNgQSFVBUhwQCRYxVo+Jv1cByM2i4xKrivcVyrJhXUiexq8wg5DyfBntkrtR4hWVmgFcmkHVaZdOl0AQfT6esgbXsQUi6shap7jz8/O/344MjPvW70eBrRGNTNEPY/JmK9dtr7o+X4xb4vFogDtJ8XmcuPu64Bc5BC8gCtLVL5+KWC9eWPlwAk01CAOaxxx7D0KFD1cL/nnvuQXp6Ogg0XHDBBUhJSYkAFARhEhISora/qMBMa9dFG7QmycnJym60HcsnE4JArdlVzmWOiXU8Lpa01pf0weM4PoJrqampkTHKmKVf9nX++eeD4NQ3v/lNEJgiOPfrX/9agVB/+MMfcMUVVyA7OxvXXHONApZuvfVW/Otf/1L3U3FxMQYOHIiqqioMGzZMgUZkQ/GeIyNq6dKlIOtp3bp12LJlC959912Q3fThhx+q+9cEaQSM4b0rIKN5n3P/8ePHTwCP+B0IBAgUhcEwRsEAtwnQ2OUIOKNAGBuIUd8bAWaMLxHPwVhG3MWPP8iU8QYAQ3epIFTGLKZ3lxTv/CayXB8Moj7oQ1PYb0vIB18wAJ9KOc9+7UEww10ozOxnzGpGOEfHC4rShH24j85ZAuHUA2FCM4RpjgBhZhmT8MraISvETGSHAD8zlDEDWaPOLiZZ6cgW8qsg6gIgCcAkIJO4gx0KAAcDdjwf9s4sX8x1ZsonYYCyP2QLy2xHwIjHUItIPV3F5Cq4bz/T0eurYn1LwuP2AdjZBOw4BjBwdCxhKvutB2zZ8glAeXP/yWXzx8Cmvbas/zCItksA6z/04/UP/XjtI4oPr33U1Abx47U9Iby8O4BV7xzD4s2fYPGbB5U8/eZhPPXmMTzxxlE8/NpBzH1lP2at3Yepz32E8Ss+wOilOzHy2V0YtuQDDF3yAWqeehdlC99G4aNbkPfwJjw4bwN6P7QBD8zdgPtmvY47p67FzeNX46axK5plzErcOHolbhi9Ej3GrMT1I5fhuhFL8Y+hz+Dvg5/CXwctQnrRHPyp7xQll+VNx2V509AlnzJV6+nokj8DXfJnokv+bHTJm4MueXPRJe8hdMmbh1/cOhY/7D4U/9lzFH51xwT84tZx+PktY9T2f/YcjZ/2HIOf9ByDH/ccgx/dPAY/vHkMfkC5ZQy+d/MYfLPHSHz5msG46KoqXNitAp1yStExqwQdvMVR0t5bjHaZxUjVkmJolpOzmiUpqxhMm0xJzCpGUvZAJOeWqLKq9zJweCEsVz4sd38ksL2nQJVZz/YJPN5diARPMRK9JUjILEViVjkSsiqRwMxUXorOZEbQi4AWATBvDZIZLJz7CXopZprWTHHNbbK+FPNLZ31zM7sbM7/p9NpMsc0y6whYsOwahITMYUjKGq5c1SJAhgJWNFuLQXPJ4lJuWARIyC4zMlsxaDklEpS6zg50TldKAjUEdAiMKNciAhUaYCNjSuoYV0eBaRI7R2eVcjNIuGRp08wuBVIJQBWLlULwifsNIYDFrE4qsxMzOFGY5YkB3D8tYf9yrtPR4+1sVLRht1okuHrhK+7b8fhLW9TvTOS3xm+7hMcBmYhZ4oVzwAJxkOYcmOT4JcYt8EW0ABeNwkjggpXS0NCgAJiXX35ZMSVGjhyJBx54QC2iMzMz8d3vfjfCfCGAwAV5rIW9LOSpubhnGwEcZLEvmvvMhb3UO3Ws8zjbfJ63xUYEPk7nWnmMiGkHZ1/c5lzwPE5xzqn0J/NpAm8yt+a5nGUez3bsl8fGOsZZZ26z3L59ezVO53XwXNwvQJFsd+jQIQoM5PGXXnqpAooIEv3mN78BAaLLLrtMsY/IPOrZsyfuvvtuFBQUoLy8DIMGDcKoUaMxfdpMPPrYE3h22Qqsef5FbNi4GW+/+z527/kYez85hKP1PjSRURMkkNPMEAry+0Qkx/g4cRuCGGxB8IJABqEU1jnbsYtAGArQYRu1TXiFzBuKBnEI5LA/9sH+GkJhNIbCaApTQoYE0RS2wR0CPLb4EQgFEAgFEVSaGdZsseu5j05ejM1Dly+KPS6OyR8SiIiMoBB8wSB8wRCagmElZAU18Rr0+KgbwzZExPFzm8KyiFnHto36+ng+sRHLvrANbNUHbDCLx/P6KeyDoBBF+m1Js43JLBK2kVOr9PJh4Gjo1ISsJrKdDjbq+EQh4PgpCI9v6zkJRHHcvB5CcDz2YBNw2AfUG7GTzGtmO7GT2F7sR0bVIfZBkEwLA2UT/CK4JTGUFNCmg2hzP7dF2DayX/dFOJDnVf1rwI113D6ZCOOLWuaIx3BbQ4qRsckYqeU4AevkWGral3GkDvmbhay0A37gkwCwPwDsc8jHQWBvENgTAD5oBN4+YgN3m/aFsXm/XSaoRzDP3H5jbwAvvHMYyzfvxbJNHym9dNNHWLz+Ayx8ZQceeWE7HlqzFbNXbcH0FZsxedlmjF38BoYufA01j7yMyodfRvm8l1Ay50UUz3oeRTOfQ6+xz+CuoU/gzroncFfdItw2aCFurnoMN1UsQI+y+biueC7+nj8d3R6chNzek5F1/0S47xkP111j0fX2Mehyy0j8+cZh+EOPofjddXX41dU1+J5nAL5yRR98teuD+I8r+uBLl/fCJVf0wkWXP6BYYR273IcL0nvjYm8eOnvzcb4nH528/dHRW4D27nwku/JgpfWF1bUvrLQ8WOn9YWUwmHmhHdDcXYJEbwUSvGRT6cxyBJ0UK4YZ23TWNgUimentCd4wxhLBEwIrY+zsaS6mvCfgo+NhMbAyM7idIKznMRSWdSBmpgqnRIKNsyxxsqj/HXHGhOK2eS7G5TpVYWByHjMUlqsQ38jtg3FPrsVhvlTg7wr/Mz7y3GdUxYtxC3xhLRAHab6wUxu/sLgFvngWYFyV559/XsV3mTBhAnr16oVu3brhd7/7nWI5cDHNxa4JFMhC3Vxwc3FMcS6cuc0+zHqz7FzEn0vbBCkEUBAwROwo+nRsxWPkOCnLtthX5lW2qc22ZlnGQm22d5adx5jXJPvYB+t57aawTtqzrXPbeRzbyPllX6zxsY7Cc0n7tmgZm913kj6eAFMyUlLbIyklFVZSskNSYCWlIjGlHdqd1xGdzr9AufB997vfwbe+9S187Wtfw69+9Sv8+S9/wWVXXI6/XN4FGR43/nbNNbjuhhtxbY8b0OOmnrjlzjtx9wMPoHdeHgpLSlFZU4u6ocMxYvgoTJowBdOnzcL0GXMwbdocLHxyCZYuew5LVzyPJcuew/qN2/HWu7uxbccubNz6NvYeOAy6ShGIsMEZAjVBNIYChvjRGPKhKUr8ipXjDwbRmpAJZGY2a2hsQJD9N3GpzU9IMWnCITtGTzjEGDxaIrF5NDwVbEQ40ICQvx5hfz1CvmNRAv9xHc+nuT38ZO7YbB0wi5iCiqgJyQj8IlCDaGUNDQdwnCLcL22kbMITLZWlre4n3GjHGmK8odYkwKxkPEb3q+ziA4InE9K2TGF7w64nlBvt8/BctL9kSKN91Fg5DmZG0+NhOxUnScdRYpwkJWzDsdoMLZCVFbE554QoUD1Cxw4DjUftPkKMt2RkVON5WCc2Z1llZNOxmBiXidvUTUcAH9lZAi+ZkJn0Ydg+3GC3JaNLxXPiuSjHtcg18pxaOAcivJf8TYCPOYqd0hBdp9qyfQwJNAIivDfVvSgwooIyo2FDxqmivXiMzJ2KYSXxqzS8yKx3vDcCTUqCfmYlbA5gLj1zhuTOlzuWAG5D0AZyFZirMvzYgCZBTRFpHwE1CaRyP8FfagJgYRvkk9kguCWg3LvHgS0EoA4DW48BbxwCXtoLrNkdwvKdfix+ux6Pbj6EOev3Y8a6vZi8djfGrH4fw5a/g7pn30b5429gwLx1KJj3Ogrmb8BdE1bjphFLcNPIZbhl7Gr8c8gzyC17HBmFD+OK/Hn4U+/Z+O19M/Dru6bg53dMwU9umYTv9hiDr187HF+5pg4dM0tVjKx2nmKcl1WG87LK0c5Tolz4UjKKYUuRrV0DkeIqQYqrNCKpGeUqK1I7dyXae6vQ3luNdt4qtPNWItWQFG8lUjL/HanSx1NXIcVbjRRvjdYst01SdTuOraO3EH+6fwzW7vbhGG8dJlrkbchvMP8s66+sXRP/P26Bc8MCcZDm3Jjn+FXGLXDGLcA3GhT5SJkPYnTLkG3uZ518yHiR2BtmPcs8hjFB1q9fj4cffhhFRUXIzc3Fj370I+V60rFjR8VMEFcVJ5PiVLdjLZTbsiiOt/lixuCJz+vZNa9JKSmgfOVrX8M3vvVNfOs738Z3vvc9/PDHP8Ivf/VLXHbZX5Cenoa0rl1xeZcu+Oc//olbb7lFyU033IB+ffqguLAIBf3748E+fVBWWqpiFjHG1MRJkzB12jTMmTsHjz72GBY9tUi5nzFWEV3RNm3aiO3bt4GBt3fufB979nyE4/XkOtgfxuWRTzgcUuntmeKe9dymtPbh37pQMKSEzCWbveRDQC1m2Xfz31a7H1k4izZ7599iAlB0FeN5nceabU+vrMAt4+/46fRix0OyxxYM0X0uzFBHCNEWEQkpdzPbhvZvDG1li21X2acwLnW5qhN2xB8bG4yh5j5uhluWWNeh5kbHmeLv0gmi503mL0rrmE28D2Re5V6Q67Dbc/5F7PuA+086d9KEOtZUq3peO21htJHj5IK57yQfsZvZjHWhkM28I/uuJZG55bE8FcNjkVGnWHUaTCGgokTDQHLXq/a6Ttoo4EXYdyHbtZJ1BGjY3gnUKLBGAzpkwVHIZlNumBreFLhTABxqYSbxmy6AzmGyqkLAobAN8AhLiqwmYTkJI4p9KlaTPp5t2UaxsAz3RnF3NN0jhbW1H3YQ9R1HgTf3BbB5r19pliPycQhr3z6CVZv3Y9XmT7BmyyGs3HQAz6z7CI8/9x7mrXgbc5e/g9nL3sJMyvK38P/ZexM4uYpyfTjJTIK4XP73u14IJLP1dPfpbbZMEpIACQm7oCirrJFFrgsKXFD+6EUvqIj6+V1ENkG4qIgioMgmhC0g+w5JCNn3ZTL7TO99up/v91Sdt6em0zOZySSZmeT0/N6pOrWft+rU8tRbb9274GPc8cSH+NUjb+MXD76Gn/75Zdzwp5fwk/tfzNMNf/onfnzfQvzoDy8UEN0W4vrfv1CE6K7px/e9hBsfeA3/70Nv4s4FH+Pehatx9/MrlZ3PtNPt9y+uxt0LPsLvn1+GJ95vwmtrY1if1NJzCrZWnzQbLdRRXXa35nzRbJOu3eXA3soBF6TZW2vWfS+XA3uAAzxe1J/+FxZBjiLpCaguFOMQjKE+jnvvvRdXXnmlOroRCoUUCMPFMoEYkUCgSWkBSiyI2+5aUDN9EgGc3Z3X7noHN92RBTaM1PoYS4mknVB6LfGKmQN512Lx+nJjeiXjxuVJ0h9HibmSUnxywn4YP64EfC4dM1a5jac0Eu1jxiqTaUu8YibTV/0LpY2csKUlpShGZp9AnUUTJx6sjqJVVFTmdRZRsm/mzJnqSNpxxx2HL51yCr581lnqWBr1F51zzjm46jtXgQqwCURTd9H11/8It912uwKO7r77Htx++x24//4/4dFHH8PTTy9QN7m9/vobWLRoEZYvX47Vq9eoW9s2bdqMlpZW1Z/aGRM40sDGdgBDEdBBwAOzjy42fNBfFko02bcTjChGOa7KWRyHspkcbK7QnR/tVFqtgIpeZWKaVNBNszdAIpJQ2iTIQyXYWldSjx+PuaWd4248/qapWBkJqiUScXR0dGDbtm1KcTj1lVFikzfiFaM1a9dioNTdHVWSW1TiHY3F1OYF89wRn4VHAzV5zC+Z5tHFFNJ2ChnyL6cBO4J2QvpQH1MVxKa3STDJ5BNDcqxO5iXNdIkKw5lxTHsP4JRDju/tkFKORVEJRZkeSStpLJSBoZQOpXEU/GI0pHwYiloQnpF3ELkamiJhJvFpMg2GJ4BF6R5HKol2kQ4rNEWyTMnkmOmLnWWkJJqQI4mV6gSSHUCGMA/TpyQUJaQEAqLpxDWlp5RElRxoI7xD6STq2jKJEnp8JqTkvF8mpaWqeE2eUjqWoRb3HnEiolnCAkd5fJISi3bPUdRkJgdNWtdYHxwXDm5nMnwGOaQprehwmiaf6S7EZ0U2gWlKt7FgrBf5MX4aqUwCaVI6hUzGdqinT9jV35Dk7pouB0YSB1yQZiTVhlsWlwOjiAPmhJ3FFoWmtNOP0jT88cYc7k4TjLnqqqtw/PHHKyWsn/70p3sBMVwcCUBCO0ESkYwxF0ayiNpdppTBBWn6X9juLv676bp8lzbAb5HgSV/fP8GXUh5JI4hDcNUBnQjYlLAPKQBn+DzOOZ5WYhxZk/xoyvdf6GY+i519BEmexWQadGfZCTYLuEw3OSZHv2LvVuxdzXiSh5iF+fOZEocHHHCAUno9efJkUBeX3MZGBdh8JsltbTR5xG1HxHCSDsNSoXZfcSrKK1BZXonKsiplVpRXwuv1w+/nzXhl2H9/9v/7Y/z4CXlAXPOedSDUo6dK6qXHJIhegrFjNZje4y5xe+qyx68nPeEfTdaJjDXkH8Ob/oO1F+ZXLL4ud+/ya0Xl/46yskmoqqpw6qiyVz311Bnr1IdQKJzXU3XEEUco6bK5c+dg3lFzlWLzefOOcsx5CjSksvOTTjoJp512Gs466yx1s97555+vFJ/TpI4rIT4zDG/a49FiuVHv2muvVeAiAcb+6LbbbgNv1CPdfffdBXQP7r77f0FAUvz0zXsL8eKLL+C5555RwOQLL7yAhQsXFqEXsXDhS1i6dJlSuL506VLnpr7lWLmStAIrV67sRevXr1dgHJWsE2Dc0UKf/gy3K37mZpXkK1JJBCPFbVfkVZgGIRABTghp0c6jYDxSRpJDbnQn8Y0FhjJNkVoqTJ/PzINATEpBLBqYoe6wmJ1EGhq4Ydq0a+oBbqhXLJFOIJlOIG0nleJ4naIAcNokj4SEZ7uTb8Xe03VzObAnOeCCNHuS225eLgf2Qg5wsNy6dSveffddcFJGRb2cAM6ePTt/RbWpDJWTYC5OZOFSbAJrug0mrBlvb7cXLgTc554FmMuLvYMX7CuoONn8lgmucEEt0jE0FShDQKekFBNKxytz/NhxmECiRAzBlCJSQ2wnZj9EuwAn9GP+dDOJblIehjH7J4nDMGY4CW+akhfDMR5J3GjyWcIX+kkc8R+IKXkMJGyxMFIG8p758737owmlEzChdD/sV7qfMmkvLZmggBmCM2PG8J1LMG5cSS/+lpaS5+TF9rzX9eCELxmv0iul2auOdhS/pz7NujPfWXg1VNOsT/KMVFrad/mZn1kO2oXv2/N6gnp/8rEwzuh4Zrn5Le268mtecXOHfYTWoSbgG005Jk1eSn30ZzI9xvnXf/1XTJw4EQQ8CUwKUCZAJd0EsCSISYnguro6dQsggTPOhcSkwnfSkUfOxZw5czF79hzlzzCnn3465n/lfJw//1ycffaXFXBGpfAEy84999wCOg/f+tZluOaa7+P73/8vBaD94Af/hZ/85Hr88pc/x69//SvcftttuPOOO/Dbu+7E3b+9Cw8++Bc8+eQTeGbBAjz7zLNYsugjrFm9FqtWrsZHS5aivbUdmbRWGp+IxaEphmSCFEUqGUMmHUcumzCIzzFkbQJf3Uinu5RdSReJtBAljZREEaWHKAFkSjqlkcvrnSKMQ0Cm/x/nnFqKT0vaCXDTfyzX1+XA6OOAC9KMvjpzS+xyYIcckN0FMYtF4EBHaReSucvDsPRLJBJK1JlpMExLS4sCYu6//35wJ23+/PnqOmJOYDjRGezEsNiEdLBpjLbwfGfyal9899FWV255h1+ih98JF1Q0C4kSMZSe6Yt49IlHnmiaYRivMK196Xln2zV5xL6L9cE0+lvc0q+E4Ms4AmTjlVkyjrfpmcSFMp8J1GgAQ5tjMa6E6ev8evuZ4cy0TPeBxjfjDId9qOUfavzheGczz6GWf6jxzbIMh32o5TfjO99QidP2S3hElFKGY7cjHu0sVd9mCcaPLULjStTxUR4hPeTAifBWeeCpqIBV7cOUugbMnX0kjjxiDg6fMQsXnDcfF87/iqLzzj4HV3z7Mvz8hhvxh3t/hycffRwrly1HIkpl2FQKVWwWOgA36q1ypJk4FxVwRuasnKsK0b+/Oe8AcnODuBwYURxwQZoRVR1uYVwODJ0DBFT60hMjg5nkwnAc7ORHMWCKDT/yyCPg9dXcvZk+fbraReKuIHejZNFkTvY5ke69m9n79htZBJnhmA7j9D0JH46J0+7N0+TZYO2ySKI52Lhu+OEHHNw62PN1INI2Lu8Hznvpq6W/KdY/D4SfY8eMxbgxlGDSNFZJTRDML6Sd7c92vSTGQN5r14UZavmHGn/gbWLXvbOZ51DLP9T4ZlmGwz7U8kv84htkImGojng60oYiTagkD5UOL+rx6psoifjJ8RPwidLx+ETJBHyy9BP4RMl+2G/cBIwfU4rSMSX4ZOn++H8+868auB0zBuPHlCh/hi0dMw6fmrA/yiZORm0wgs8ffxK+9R/fxE+vvwF3/Po2LHjyaSxbvBTt21qRiieRdo7IE9ChFI/6Udl0KqWUcMs8VUwCMpzTCnAj81sXrBEOueZo54AL0oz2GnTL73LA4AAHJ+qGEfCFg5b8xE2AmMcee0zddPLNb35TnVmnjgI5WsAJeuERJXOiRn+CLALacCJv+g/EzjQGEm5vCkM+FfJtZ/jAOMUWT67b7gXZXP6OHP7qHWGtj0b00pimUh7M703tHPeEY7x9uR7ZdwylzxlMXAI1QvpYC/v8QhrKAnm0jyFDLf9Q4w+F97si7lDLP9T4u+IdhpLGUMvP+EJDKUf/cZXU4rgS9S2b8zF+23zmEdP9JkzIz+dKxo3FfhPoNh60m3HGl1DKrkd/GO0T1DHTEvh9Xhx77NG47LJv4dZbbsbHHy1BmtfLOz8BX2iaPz4LQGOaEt4M69pdDowmDrggzWiqLbesez0HCgefwb6wKRXD40kLFizAzTffjMsuu0zpiTnooIPyEi8ycHLSTbClUBLGnIxzUSPhadJPFjpiL4wvzxKOprjRFEka020gdsZjnjRHG/FcO8Ewnl9nXUyaNCl/xl2UeZomz77LuXeeh2c9ST2YfHXt+/bCeyTX/476h4F882YYUfjLm5eog2awpG5sKi1FPp1e+kx69JWYeY4ke2Fdk7+7gwrz4bPkI33Qjk0N0vQsJGVBaZr9LxD7z6P3ArD/sEPJZ3fFHWr5hxp/d73XQNMdavmHGn+g5dxd4YZafsYX2j1lHFtizP0IrvDZAV5KSkvUfKR2i4d3AAAgAElEQVR0fClKx5egdPw4lJQa7zR2jHoeWzIGY8Ya5Rs3Rh1pHDtuDEi9/AqUvf+fAz6Do4+eh+9cdRX+/ve/47333utTUlxAmWJAzVDn1oOdi7vhXQ7sCg64IM2u4OK+lIZWst5z6+He9jyMdWkOMCbYQgkYUyLGLCL1xixZskQNXj/72c9wyimnqJseeEuE3CqyOxcY5sS92KS+PzeWqz//vvw4ETcXfgzX3+ScYYUHDMtngjvkDyWHaPJZgCr6m+kxzCGHHIJAIICzzz4bX/va1/CTn/wEt9xyizoW9vjjj4M3UPAGq8WLF2PVqlVKkfLGjRvR2dmZv+XKrLfdZacUFa82b25uxqZNm/JXybJMJN52wXLRfPXVV/Hiiy+qGzSef/55ZT7zzDMK2HvqqadA4jN1EP32t79V5gMPPKDM++67D6R77rkHf/zjH9XNXb/4xS/w05/+VPHm+uuvx3XXXbcd8Xavb3zjG+oqYipDLKSLLrpIubEdH3vssUrC68gjj8wrXqTyRZPC4bC6KYw31vh8Pni93vztM1TgyGeCXJ/97GfB28RYz2bbMUEvs87FzrAks/3Qj8+Ma7YVCSNxzbTZ7ugvbdWMRzeWS+IVmgzLMCQzXmE4PtNfwheGNeNLmP7SKPRjfL6D5MPvppAH4ie8kDJIfvIeu8KkRMzO0q7If7jTIE93lqSeisXv770kfGHbGL7n3n318JXDWIAWLDL7L9NQyz/U+Dtb7l0Vb6jlH2r8XfUeO5vOUMvP+EIDKAOBEpP6a6sEYnYn5fsvjlu8dW9ML91hph4xsfNb4jEubnbxltD//u//VsfzzfmxaZd5FufWciRK3FzT5cBo4IAL0oyGWhpJZdzbQJnBvM9urgcBaQTxF5ODDqVi3nrrLdx6663qKswvfvGLSmkvJ9ScOHNRxIWeLKJkYkg/hqFff5PvnfVj+pLXnjL5jiyv5Mcy8P0K35ELSLpJONOUOAxDCZVDDz0URx99NL7+9a+DYNcf/vAHBcAQAGtvb1dACwEQqRMO+DLoi5vZPOhWzN0Msyvtkh9NthehwjKY4B8BPtO/rzh0ZzwzrJTddOMxOqYpOpHIr0LqKx1JT0zJc0fh6U8Q0yyHpFFoMizLxnKyTrdt24bVq1dj7dq1aqL30ksvQYgAFcGnP//5z+r6WAJybBc//vGPFfD03e9+F5deeqm6mpZthlfUHnPMMTjssMNAUIlmMBhUUlOUluKkkpJTPEIo3yPbnoAZ8t2a35OAh6ab2YbFLulJ+xf3vkymJ/lK2jSlDzDjMVwxIMYMUyw909/8Vk131z6ARVV/i6hd5Mf6Gwy59TYy6s2tB7cehtwGTMCm0L47ARpK5IwdBx6jIjgjpMGYcX2CNQRoPv3JT6nxi5KQfH9eXMHNmu9///tYvnx5fq7G8V5+nB/wmTSQuYLEc02XA8PNARekGe4aGG35DwbU2NvC7qG66u7uxpYtW3DjjTeqKxwpBSASHzIom+CD2GnKYo8LIy6uSLQPZhI+mLBSnj1tsozmopR2U4cOy0OeEYCZOnWqkjD66le/ihtuuEFJgixcuFCJzZLXBAS40O9LYon+5q/wWfyGY/BnnkIsl5BMSMSkO+2FZWdcAil0l3RoSjqF4c13lfDiJnlJPmYaYjfDFAI48swwTHt3/pgH85N8pFwsJ+0Ec8x3ZzgJQ5N+ElfKWRie7UnyYFj681mAIko88ep6SjytX78eK1asUNJM//jHP5RUFoGiv/zlL7j77ruV1NYvf/lLBRBdeeWVShqJ7ZmSXSeffLLaVSTIyLbu9/tVuyco9C//8i9FQRb2C/xeCATJ9y4gjQA4NPldmf0K3Q444IDtgE9JgybTkTQkPt32dB/h5ucuYt024LYBtw2M3DZA0EWoUMFxyZgxEDL9+qpPjjWc85144ol45ZVX1LDMMdckGcMLx24Zw13T5cBI44AL0oy0Ghnp5dnbgJfBvE+fdWMm0megAXs89NBD4HElWdhwwcPFT1+DE90ZngsvCWsumnYUt790R5qf8ITl4iKUi9JTTz0VV1xxhZJyuPPOO/Haa6+pHRVZIJPxskjmIE13DtziJgO2mMUqiuHl11e4vtwl3q42mV9ftKO8ZOLC+LSTJwJUkUfyLjQFWDDdzfTNtEz3HdnNshcLK2Uo5teXG+NIeWgWS4PvQT/50V7oRr9icftzJ//kJ2WQZ5p0Iy9JxX595Vcs7I7chA8MRzulhpYtW6boww8/xMsvv6yAoIcffrjX8bXf/OY3+J//+R8FEPNIH4+sXX311eqI3/z583HeeefhnHPOAe2cDBMYmj17NmbOnKmk0WpqahRIJHqXCBJx8jzS+hG3PL0XboXjRV/PLt96883lh8uPkdoGRvq8j+BMD/jCm+DMZw3Q8OYpAjX0Y3jhtYwpfEexm37cfDjhhBOwYcOG/DguYzxN0q4cb3c0Hrv+Lgd2lgMuSLOznNtX45l4xL5m572AirjAEztNPtsOid+OGwgHCXOg4MDx3HPP5Y9EcFdABh4TnBC3kWjK5F7KRtBIBlH68Vn8xOS7EWCSZ9OknhEOtt/61rdAnSc8jtLU1KQWuibvdsztXR9C6m9HJkQqhKbQThZnR3kNN0928rXcaPsIB3gcjt8vj5itW7dO6UbikcK3335b7X5SRxKVnT/66KN48MEH88fNCL7yyBmliaj3iDqPqI+A+o0IGF144YW45JJLcOaZZ6r+gkfOZs2apUDc+vp6JQ4fCoWUviLql6I0kNm/sl9iPzSQhQ37KlMCSforpmeC5OJOk2mzHyxMn+5m3tJH0t2ML/bC+OI+HCbLUkhDLUdheoXPQ01/IPFZH1LHrLO+6mIgaZlh+C7m83DZ+T58P5r90WDLy/Amr6Tu+nrPQv/B5tdXusXcC/MqFqbQje/CtiBk8qpYWcW/MJ1iz+Q/JRmlzygWhm7MZxxvVSpoOwN5n8I4feUxXO69QZreAA1BGYIzfYE0hWUuxnt+u5RCp7Jh2UDh/EhAGprmZs0+MgS7rznKOOCCNKOswoa9uCY2sa/ZFTAjYIxj5mjy7Ct3x2nuHEjDwYPHILgrzQGIg7ceoPVkfaQPuIWDJp9ZZlmA8LnYQMr3/Pd//3e1mDrjjDOU0lkuzqjBn3pDiv1kkOUAO9ygBPPvIZZHqMfdzunWkQTAyyQpb0G3LKU+VHwdB5TuyCqP7cyePHrS7cutkGcMJ5Ide7NpZ7MQ4nuK3c7ayPai3iLQ/fsVhnWfd7YNsR329ctkbAW8Mu1iP7pTAonhCts9/QrTNsP0lx7TZPx4PK7AIzl6RhCJirYplUfgnIrBqVybE37qq6K+IhIVahM44jFKHk8lcER9RaIce/78ryjJo9NOO00dS6MybAJIc+bMUUTgqKKiUim/pmJyLt7Yb3KBwT5TzGL9q/SxMk5I/yqLyh2ZEt40mVZ/ZIYtZu8v7kD8iqVpuplp9MWTkejOdzDHwoGUke86kHAMw/TZdvoj5s80JazJ12L2vvKXOiiMI+1Nyix5yXNfJsMxrukvbsxD8jNNM2x/dolTWNa+ns20JK6Ypl8xu4Trz2Q8+jP/0tISZRZLy3Rj+PG8zlopat8e6JU0C/M10xitdlN6hnbzudg7kQemu/Sf7JOpi05+nEMSuKFZOHZIGNd0OTASOOCCNCOhFkZLGfY1UGa796WDBmdyIjkzBJCG1S4DBE0uFDhZkYGFg41p72tiYboXDlLmgLUn7My/WHm4a0TlqVykUOHqTTfdBB614DEMDpRyBISmLLDIDy6gTH/5VGSQ1Qu3HiW+DL9rSS/wudCXcvVlatDFBFx6QBc7l1PgDIEaAjQKjHFAmizbUC4N5DLavRCo6QUE9Q/SCH/2RVOx1ZFxk/enW2+pN/ExTYYSMt1d++7iAL9R+fF7Mn+Fz6ZfX3bGIYBjpttfWPFjeIlHkJwkz9KPDKQ8Ah7RTKe3n/hL+bgwoL+UU9zNZ9olT/aBWzZvUVJH1FNG8X0eWyOIzdvZCCDxdjkekSVoxNvWbr/9dtx8880KPKKyawJIVHgtRCkkIfMGNgJMw01meYrZeRyPINnvfvc7BZARJNuVREXhBOJ4U5+Ac9RfRgmvgRDBPMajNBjT4M141CnF8jJt3oj3+9//Xt2Gx7oqJAJ9P/jBD1Q9sN545LBYvUn9ifJy3orHWwd3RDyiOHfuXHVrHs0dUSQSUdJnlGgloEiinTfn8Ua9QqKSdNGDRVCB8xfOB4rNPQrnCmZYxuEz50PF5hPF0tsVbiyT5Em7Sbsi/f7S6AVCUImvAt/GoqR0HMaW8KalnuM+/aYzlvPGEuy3H0E7zidLRiRNYBlLB04TSkpQStDOOPbUFx9Yb+JHO8FLSmNTkpPEn8wraUp/K+OCa7ocGCkccEGakVITo6wcvafVTuFlnbO3mWbdcEEhi2guntXyjgsOkbAZuCQNk5XJOe2ckMuEhBMFc7LAAcecMJh2xpFnGZiGyzzwwAOVsmPednPttdeqxQMXFDziYL4rB0b50c7FEf1Jpp+EKTT14qZHgeueHmQLm7iUL2dTOkZLzsQBcO9GaSqhI985kwSyGSVRowAbcEGWAnIxwE4iywmDnVUE2wF5XJBG2Nu/yUrJf35SQ/1HEV8JLaa4b29KCNfsAbYGygvhJiW72F/yJ4qr+azToTSa+WPYQrcef4KWvcMzHboVj1cYXsrOvri/fHRZzXT1OzC+jqvLr0vGcBlb9F/Ju2q/nnwkb50G49NP0mX8nneTMDqNof5nf2mS9L3FTPbHAyWC5kOhHeWzJ/p55iHjEMtTjCd9uQ21XoYS36zPYnaW2eQf302Dhn3XGeMU/ujGuIX1XCysxJU4hfVL/+bmZgVCUnJWgEiCkRs3blSgJJWqCy1duhTvvvuuknCjXq0dkXl08oEHHlCgGcFMAn3FSJS0E9wUIExMEzQUMJM3Cl111Xdw6aXfwiVfvQQXX3SROnpJCbqvzJ+v6IL580G6cP58nH/OufjyGWfgC5//Ao477ngcfcwxmDfvKAWWzaGE3dwjMXvuHMyeewTmzD0CxxwzT5n1jXXwWV74LS98/uo8eTwVKK+YjMmTD8akSRMxYUJJHpwoKR2LcSVjMHbcyCR95Tav3R44EaThjVCDne/KfPqHP/yhmmuy7fJbkHZM0/w2pN26psuB4eaAC9IMdw2MgPw5/eNQXEiF00I+c7rJ5TUXnnLAR6bXRV+FkQZLQ0xIoJOejAsSlPIUvrD5LC+azgJpSjo4aTBMKgckuOjWPCAfbBXASUDSF7Mge/PRHBgIVHz605/OD7ImMNMf6MIBiDsFAvBwADPDFz6bfozDZ8Yv3LmSgbAwPsPxBpl58+YpqZi77roLb7zxhppg8R3kZ76buO0tJmtamgjt6kcLG0MWiKboC3TyS7EzQCIFNG8B2rcA8XbYqZiOw88jlwRyUWTTMWRSKdjcaSeg44A1BG04ySWRpyR5Nt32Zn7nmVXEIp+m6sDkxCG/RwWoGh2bE5BGvs4YzOnTGJW1lvfbLi+JyRAuuTzY023AacDbtUvXweWAy4ERwQF+ovKZKruMQ8bmnnQbEtYJR0OPP5zB0qaJdvNZ3AdiplIJtLY1Y9PmDdiydRPWrF2F1WtW4u2338Abb76GF196AU899QQeevgvuO++3+Pue+7Czb++CTf+7Ab8939fi+99///iyquuwNe/fgkuvHA+zj33LJxx5mn4/Oc/h2OPPQpz5hyOqdOmIBSyQMDoE/tPQOl4mVP2AEacYxIwIhE8YpixjrQQ/cReUjIG+39yv15gk8xXGUYAGnNjsnB+KuH7Mh955BEFMPY1lxoR7cgthMsBhwMuSOM2BRNe6LX04KDR8+PAkUMGPLaRQ9Ix045bVvlKDJpi70lBOYlXf6YRRVsZmCObLKFklOs9kGVhI+OQDRt87okjGfZOnK4MRdCJy+YuhygBQUkI0SMidiX/wew1MqP8yYs0JSKEe5KVafbOtugTF9y8qUiAE4oL9zXQmO4EafoaqGQwM8ObduqE4bPEZ3jm+6lPfUrdGEUgRq6u5g7U+++/j7a2tvxNQAIS0ORuhDwXfcG9yFHaDZuCfEDc0I9nCcwAWpuODXRtA1qbgN/di+WnfgEv1/vx9HGz8daNP0Jm1XKHIxnEEy1IJbthU0cG9W5QimYAII1MNPYi1g76VVgX6sfKyIM0Tr04c2R+rhRylu+a33u+7ozehX1BPj1JN2/Sh7FccnkwHG2g75aZb6L7oIV9YKGEhvs8cOknl1dD5ZUNO5NVlM3k1J6M2mPJ8BQzxWpzemMvTb8ckjYQ5Twhp+cJ7cihM5dFLJtF0raVBB43abKZNOxMphdRuq7Qra9nkcpLJROIRaOgybAc4TLplLJTUo9kpsF48ixSfYwjYc3wtJs/xlu+fBneevNNPPzQg/j1r2/G1Vd/F+eeczY+d8LxCAYD+NQnP+lsDGq9W6UlPI5VipJxY0G7OT9Vc1MCPARoDIlxzldJxdwK4xc+l5eXY8WKFWax85tf++pGVy9muA8jigMuSDOiqmP4C8NpYM9UUJ7YEQvg0Y/JDpu7172oZ7G0HUgz4Hku02TahUQJF46EHHg0ZZFR4Ex+50Hp+1CjJcBjJVkeLaH+Dy0dwzcUkIYATTOAbY7Z4SzsuMAzf8yJcVQaTC9LSQiSI0YhbDNNM4F+7KtXr0ZZWZkaqDgAqUGqQDKmcNCRMAwvYp00ZQCjncALiVIw5gBHMMbr9YJKey+//HJ1dv6tt95SumIoEqpe01FqXKzYhSABnxmPYI38JAzdRiNJ+dXavLBO+SyfhwPsdasXzwDdrcCCJ9F+/pexbEoIG+qCaJveiE0NNVg0oxEvXv5tZGNRJMFWm0baTvUCZ/oDafJlEibvw2ZhlQholsdStNCbAl35jbN+CNjob5jfsVmJdO1pu9uz1czNtevRwuXDnuHD9q2xmIv0DTQH2t+acYqlOVLdzHfkAjZPxhEtWXDSdAEJlwc7agNme8m3mT7aFtOyMwQ1eoAadaqZgrDOtFPtAHK3Lw1QwDaazaEDObQhq6gDWXTnskhRYjZDye0scqSMfqYp9kweDNJ+DN8X8eh1fs5tDGkqD2fIU2EMP/Wd85kk3Xrhx89puLr5QJvb5SP+jF/wyyQziHXHsHnjZnzw3gd4/O+P467f3IXrf3g9vvG1b6Cupg7jSzR4s/+ET2C/0gkoHVeKcWPGYizJOOpk2mWua7r1NU+m++mnn57XTWMWkf2J+3M5MJI44II0I6k2+ijLcPYbTl+eX4dyCSOQCJfw3JEW4jhUjLggIjEc45gkgAdN+kvYgZimlAt3yLn4EkkYSjOQ5LkLOXTBRjcyiKslMWWCnEGMAxJfzLYBOwHYMSAdAxJRYNFi2Av/idwLLwNvLwZWbARaOvQInE0AuTiQ02+XUyCNMTDKIDeIfp/HhZYvX44jjjgiD7IUG2zETQYngi0HHXSQUuhHZX+HHXYYjjnmGJx77rm4+OKLccUVV+B73/ueusaaigup3JC6YuS3Kwcnc2GwK9OVsg6rKXVqTGxolXasGhLb0JplwK9+ieb6WqDGD1R8FvBOBgJeoGwi4C/H00fMBOIJtNmU+uIErkeCRim26UeSZlh5sFszH8THYpSD/GO/Qok3fvP89vmsGKs6LA2+SL/AL1blxIi9ZtMMTEf353LA5cBI5cBeN66MVEa75RowB6h2Tv2cPUUZkyihzbkpRyA9rttAxtbH6HmUPpXRRIkbPUz1BkjUGKWHJbX/yeeBEsskoAnzzwHJOGfa+keARYE2TI8/hpf3cJwKDTttqzgSl8/5OEXyE0AnH0bykXIV5JeIJfDKP1/BLTffivPPm4/62gZ85lP/0kvCxgRjitllfkw/sYspG5hUvN7XDaKF7+w+uxwYLg64IM1wcb6/fKWjdDo81XFnKDJJJSjs4KlQ1EjADK/sDlBgBNFWCWh0xuIkpnT+8kyzj18sk1XACpc1XBAJCMNxhm5U2xLLANGMBm9k/JGwDE9K8mSHM4jxmYBLewZoTdno5BESZ/ElR44YhnaGI3EQpMmFl6TNQbENObQoAlqhidIxjK9/HLHSQEcc2NwCrFoJPPJn4KafYctXzsNHc+fio2kzsLhhKj6aMh3rGg/HhsYjsezoz6P7xzcCr/4TSHUBmaiWpik2wjl8HAzQxgkod2io54U3d9x7771KwoXXthYOOnwmUFNVVQVeH8sf43d1dakjSbQPFxGskbwdho9+g/XJb0QaswMIsF1R1wy2rgR+cwuiJ38R64MhtEdCiAW9SFqVSIY8iEW8yFQfjKhVhj/NnoX25lZ08NvmN6O+a+PsugHS7HV87LMl9NPh9BlH+rMsctkU2uyUkojLB2/rBJZ9DCxZDKTSyMRSWthPdT6sS/aXVCRI6mmzwvMes0BIkNFccnmwR9vA4Prz/Dewl1n4Tbo/lwMjgQNsidIabZ5l4o8TUU6CHYCG81FEO4H2VmDpx8DTzwMPPQHc/whw/1+B//0j8NFywJkLMLhN5ePqYgHO9zVxfMoOgpR2Gx5fGqWUSCbU+7a1t+Gtt98CFTVzA5NS4bxFjMAL579ChfNj+he6iWT5jBkzVP3IPxnn5dk1XQ6MBA64IM1IqAWnDOzouf5j/04pEY3A59CtpECy6ISNDiUNQmSe7jZiyClwIq70xOi4jC9jBMcJAUDENEEV5iOABxeaGtTQopgUyaQEioAj1D9DzSu9ECJKn1BZbJo312Q16EGkPuUAScyU9ngaiCWABMPaekdBRjcZ4WgybCwNdXCXSntTtKd0HOrpkJ0H2baQ4jBvR4+HGtBSSSARB5IJfauOGuSI3HSrwTD7xNNI3vm/2Pbd/8KyM+fjw7nHY1XjFDQHK4GGEBDwAV4v4PUD1T5NniBQVQP46rEx3IB/zjocL136NWDraiDbjmiiDcjfWmI0LGcSb7gUtRLUIDgjx4Vo5+0LHDwIuvBKTtkFkF0BGYQ4SF1yySUqXcYnMS7TkMFnOM2iLzzCHTnB0RMifdJOPiTOozQoyMbtfGldHcCHbyB23slI1geAgw8BfD7kqiuQ9VYAvgrA71HtKhaoxMrGIO4+8Th0d8XU99uLFapNc4dL3/Skj+P0CuE+OBwgq9ifaQm+FOxcN5CNA5kU0NaJzK2/wUennIbXpk3Fk9Nn4OVLLgWWr9PVxupTHWQOmWwSmWwadn9H8rjryK7LJZcHw9IG9PEl6cf35U6APCj2o6uSkM1vmGiXYmFdN5cDA+WAtKLtWh3nds6MWObVnMPTnv9l0kBXN/DSS2i58AIsm3UEVjbOxPqaqdgabERHVS1SjfPwtyOOw5uPPIZsOoUsx6/8TFt2TntMPRPXehD3VnuGEu+5NFLZpDKTaY7yQCwaU7d+3X777WhsbFRzYhOsMefGhXbOkzmH5kUZ1Mf4zDPP5OfccsOoysT953JghHDABWlGSEWYxeBBnDjPqSKNTsTRgTha0Y1t6MQ2dKEVUbQjhi7EEUUccSTUX0qpzdUQCrtzGVjMtGmnO/XFE3ShPowkMoghjWaksA5JbEACTYihDVFE1f007UC2FUg1AckmINsFxFqBrmagk4pRtwKb1wNrV2rpkiceA/7+N+DRR4DH/g4seAp49WXgg3eAreuBaBuQ6NBmVwvQvhVo3gRsWg98vBx4533gpZeBBc8Af38EeOhB4MG/aHroIeCRvwFPPgEsWAA8+wzw3LPA888BC58HFj4HPLcAePIx4G9/BW76Fdq/czXWXfBVbDrlbHzcOAfvW1OwNDIdGxuPwIbINGwINWBLpA5tNRFEawOIRvzosKrR4a1CzO9FOhBANhgEQmEgXAe7dgrawnXYFGnAR9MOxcOnHovouteUulg1uArzhfHbjezi0bdJwIY/gizRaFSBLgsXLszfwCS7AzRNev3113slKhP64TZ7FWokP+TrSu1BqVsV1IKA1UE8hiqIcjxTzi+0HYhtBtatBn70c6yedTg2BKvRVR9AsiGMNs8kxK0KRZSigd8CfBEsrqnFE1/8HDb84wlkkhr2VOgs8yb4KKbYRzK/dnXZ8vxnwnzo5dCTm3g5EuLsxwhZI9MCbNsE/O4BbDj+S1g+7TCsiNRhTTiCdcE6LJtyOBacfzEyzS35tJgUdQJR7Xj/34krOeNKDg13G9CSNPnGu49aVJ9c8O78jtlNs0fN66RTyHoffUhBfPfR5UAvDjjNhoZscPaa2tGDpBudEsiM54CurLNNmuoANq4BnnkBmQsvx7qGw9FUMwVbI7XYUleP1qlTEJ0+DbAaYHum4ZGpc/GXm29FrFvJ3SAWjyKeisO2OengkSJp3VkU+7NzNnaWiqVXzG1n09+ZeMyfF4Bw84R8SDnAldSR9AG33HILDjjggF7HmmR+XAjSyFxZwJrzzz9fza0lTW5uuj+XAyOJAy5IM4JqQwYC1SETNU52AXECIZuAbWuAjSuAjauBbes1SMI9+EwHkG4D7A595EZGEWeA4esZ44izy6QOgwIcTDJJIBMH0lEgzaM7nTq9VAuQaAJWvwe89hTsJ++H/eBdiN5xIzZfewU+uvBsvH/KiXjnuCPxxuwZeHPmNLwzrQEfTKnDosY6LJ5WjyXTG/Dh1Dq8Xx/G+w01eHN6HV45fArePmYWPvrC0Vh9xklY/qXj8P4Jc/D6kdPx/tQ6rKqpwepIWJt1NVhbr2llJIQV4QBW14SxrqFWua+pjajnNTVhZX5cF8biKREsb6zF6roQNoUCaPFb6PIHkPQGAE8IqAgDlRGgPACUU1eID6iqBirLgYrJQMhCylOOtOVBMlCNZMCLpL8aGcuHTMCCHQkDtTWwfT7AF0S0vAov1FXiT/9xPBDboPRbUKiHeonza0yjLgbb3GQgYjxK03AHQKRpaJLGjx+fV01MWNgAACAASURBVAhM/TP8UYrGPG7U/+JzcCL0O5PWYN97WMKznoTUtExPtuwcbzTTEsd6tkZpsFagez3w4J1o/txxSPlqASsCRAJA2ItU2ANEqoFQNdLBSjRHPFgXCeHNyBR8eOV3YK9Yro8vyouqj5/SZw5II+77hOl8IMJ751HPfsmY3r9UJq12Knm8kRKE6lY1OwnE24A3nge+fSkyNdOAmqmALwCEQsjVRIAKP1AWwuuzj8LiZ/6BWCqBaDqLOG+3UBXbOx/3yeWAy4GRyQFzXJQSsqdgj61vdaSNvTZNQ2eGBHZNlwP9ccAYi2jlxik3NXX70hHZ3tjCKPFOUtIzahyndHkX8M4raLvgPLTUTQPKa4HqeiBYBwRDyFGqltK13nKg3Iusbxr+On0e1rz+FnKUTldSvByV2HZ7xPZyORtZgjFF/ghm7CwVS6+Y286mvzPxeJFC2uY7kftc2BT/cZ5LtQA8/iTz475AGoI2ph/jdHR05DdnZHO0eE6uq8uBPc8BF6TZ8zzfLsf8moQdciYBdHQCH60C/ucO4KJvo+XEU7F01jwsP/QofBCcgXciM7Fo9vFYcvIZaLv6e8Bv7gQefwx45VUgyiNFKaCzSyvCVSKCDnLDm4ioEDedAKLdQFMTsGUr8M67wB/+BPzkl8he9G00n3QGVs4+DksPnY2Pp8/CsqmHYsXUqVg1pQGr6+uwtrYG62tqsKkmgi2RCLZGImgKR9AcDqM5FERzKIDmkIVtBbQlbGFjpG/aGrbQErTQGtRmS8hCS8ifp9agH239UHPIj6aQH9ucOAzbGfCjK+BHt+VH0u9HxueH7aPpQ8bnRcZXjYy/Cml/JdL+KmQsAjLVSNMM+pC2vEgTpPF5YVt+ZIMB5CJhxC0fokH9jh9N8eHVk2YgtuCvaseDA3leMkIG++1qffAOiUQCV199df4croA0AtRw8OGOApWhxePxokedBp/rPhRD6kqZnBylNZBpp5HMpJFUC3ke2+sG3v8A0XPOQtOMRmzxe9FS7UUs4EeUE6/aIBD0AZYXuYAfzTUWFh9Wj2fOPBGJl54G2pr18UCTtcxTABra96mffmHFdgejUnb1EWmlymqKRkdeTZpmTaQQpdJuhkl0A2vXAbfchuVTp2J1KIittWFE/V6g2oPuoBdbai1k/QRqI3h6xiw8e9896E5G0Z3JKGlCvbDbp5juvqzLgb2KAwLSqAWdeeujuhXSAeD3qjd2X2ZXckCPOU6K8qDGo5zSDSMgjQrBjThnmteODDp5iUQqpc/dPv4csl/5OjY2TEdzpA4twQhagxFEA2E1B+WmX8JXBYQDgNeHpvoGvH70cej8y0NaZYBkoJqsk4vcbKrkxIrJuOiNhmLAykDciqe4vetA0hp6mIyGoLL6tjbq0+nrJ+oAODe+8cYbFUjDTUsTiCmUpjGfGe62225TyRcDfvvK13V3ObCnOOCCNHuK0/3kk++CKNESbQEefghtx3wBmH4MUNWoUfjKOm2f3AhMbgCqpyIXnI6OyDRsiUzBqtpGvNo4Hc8dcxxeOfU0LLrwQqy68j+x+r+uweaf34DWW/4H227+BVZd9z2s/M7lWHnJRVh9+in4cMY0LKqJYF2kFklvDVBZD1Q1ABW1wOQgUGYBFQGgynLID3h8gIcLIG+PSbt6rgI8lYCnAqgeJFF3Ry+qBLxDIF8lsg7ZPoIwlUhYmpQiVypztSqQtModqkQqQIDGq0AaAjUKrLEI0PiUNE3a8iFl+RC3vOgOVKMj4kNXnQ8bp4Wx/hc/VsO2OjnLsVV+pl3cBmHK4MGjT+vWrcNnPvMZpShNdgU40BCooQgnB6j77rtPATTFJGkGke0+FzRfTc68iLpgOE1JIYVMthtIdwBd24D/vQfpw44EAhFHb5EG9lL+CqR9kwG2uYpydAVDWFITwTOHTcfmW38BtK1HK1JQyqvzH73DZgI08jOs4rR3m/qFhe1amklLyHAPjbuVJO5UdsV4OJMh+ZQCos3AS89h2ymnoDMYAsrLkPNXIdoQAILVui/y8btmP1KNhDeERw+biU3vvIxUjgdFefKdEBDT63u3bu/mv/t2LgdGPwcEpFFvwk/ZJHYZupsZ/S/qvsFu4UB+/GHq0l6KgDTchMuTOoKTAjo2AS8+g6Zzz0Pn9COACuovDAEeC7bfQmc4gHjIQs5Hqe0yNTfO+S2si9RjwVFzkXzhSb3ZQL2KSt+SNF6jIGahDDtnKTtLvV7USNN039m0dzYe51w6rv5gZf5LU+yFDYDHlKgWIBAI9Dr2ZAIyxeycM59wwgmgPhrOr92fy4GRxgEXpBkBNcIFiPpF24E3XsTHcw7DynAYLT4LiWo/sqEIsnX1sIMRIFCDXLAGMX8QbV4/mojEWxY2ByysCwawob4Wm6dOUebygB8fB/1Y1VCDNdPqsaw+jI/rAlg9JYzVdRaW+SdjTWAyttZUoTlShSalQ8OHVDCgKG75kQj4kQpaSAVp9pA6BhTwImWQljrxIO3XlPJ7YFLS8iBheRAfAsUsD0hMQ+xi7ly6VYhbPZQIVEOI75gKaFCGwEzSz6NPJB8Sfj8Sfi+iAQ/i9UEsq7Pwz8u/uVtAGlMEk4PJzJkzew1EJkjDQee8885TAw4HLhnYxJSm5prbc4DTIoWdcG5Ai7qdzLkzLNsOrFwCXHAhtk6bijXeCrSGfeiOWEjWhpCMhJCKWIgHK5GpDWFLIIAXG6fgzasuA5Z+oBNMUt2ws3jIADkqyea1mzIPkyLpuYk87TMmX5t1oPmhNUsQ8GT/yOpQpCqIaE0zsHoF8L3vY+ucI7ClIYRYXTXS4Uno8E3EtupJqr+Cj6CyB6iqRLtl4c0pU/DkJRcC2RjSuRjsnum2k8M+w273RV0O7FUc6NV/sJ/gmotE+z7ap+5VFbybXybffpgPH4QcyEBlz8sXZaRgu+rsBt55C/j6xVjfEMTmmmo0RXxorQ2hOxJGMhRGLBRAV9hSkrZpjkfczKz0YFHtFPz5cycDH34AUDejkv6S+UA+837eWsLsjNlPsnmvnUl3V8bJF0RZ+prDmuDKH//4RyVNw3lwMVCmmBs3PZubm3tn5j65HBghHHBBmhFQERTaV7/mzcC3LgLqfEgEPMiGvMiGfMiELaQiAaRDPuSCXiDsAyKW4++FHfKpcKCfVaWlUTzlQHWlJh+VllYDVWVA5STARyT/EGQm/x+gthKop+hlGXKhciQDFYj6yhHzV6gyaACjB1gRAEPMeKAa8aBDtOcBGNr7p4RVjcEQ04uSAgbJs5OXpMewYh+MqfXQaF00BGbSlh8pdVSqB6RJ+HxI+PxIe6uR8nqQjQSxNmTh2Yu+opaZXNbvykmhOQhxoLruuuvyOmhk0BFJGpoHHnhg/oYoGdjEdFqaaxTlAGdgFNbVO2WqDrmzlYoBjz+E7nlzgTIPUFGBTI0fHd4yxNS58kqAR2t4BLCuAe82TsWic85B+98eAnJJtOeS6CSuwPkLT1ElmEPBAqJwbkN/uu1DPy07Q96QSQquURBKl1LJ7TCCt7t1dQJPPYGOE08GIlOBSWWAvxIp70SgpgwIU5rpEKB6MmxH+feGUBDPTZuCbb+5RSs7T3cijRiy6m6tBMCjoJwkK5Xq+xjj96E25r7qXs6BrFYZLMCu6kOp6svR87GXv737ekPgAHt9jjq9en/jCDLbFHXPqADcYOnoBv70J+CkE/VtoL5yNafu8ByM1kgAHTUhxMNBwOL8YBLsYCU6GmqwMRzBotpGrPjhjykailQqibRN0ptq6hVYiF4FGcKL7SVRZQ5LU37m3FiU/nL+S4ny/ffff4dADcNxDn3vvfcqPY6Srmu6HBgpHHBBmhFQE+z4VcezZQOSoSogVAXbqkQ2UI1MwId0KIBUKKTAAjvggx3Qx3ESAS9iQS+6Ql50hrQZDXoRd6RbMtSJwcUjARoF1HiUwrKs5YFtMY8qZBV5kLWqYatjPgQmeLTHvx3poz5epCyHqFQ34AXLwTxJvUAUqxqxAvCE53FT/mql50XreqG+lx0TwzKeOs/LM72WtvNZyEyX4QeTvi4D+cKjTZqyfh+yfj9s6rKx/EgrHTZepH0+pBz9NmnLQiJoYW1tGG9ceVkPSLML25U5ELGdPPzww/njTYUgjZzFXbJkiSqBObCZg9suLN6oTyo/5NsZIKUgNn2khjdsrdsM/OhnaD/sSHT6AshZQeSCQfVNIhQAGmqBsoOBqnI0RRrx8pzPY9Ov7wQ2rNUKufOSGgQA8jn15hmdTertu888UcRZn6x3NMQ4k7GonUInL9nOxICN64AbforWI+YhQcXAoXp17CxpBZEMhpEKhpCuLkPOexAygUnY4JuEV2ZPxeIbrgXWfAw0rVcQXDaXRDLHw05JDc5wEafOvmsJnn2G6e6LuhwYVRzoqw/lNW9ZrYePAg45GwR3CY5TMTjHUA3UjKqXdQu7BznAliVSMnobJQdkuGHARqQ3DVRxqNNx6VLgqiuw+dAGdSMoaoJIUvdhMIjucB26a6agI1yDdqsaCEwGggdhW3gSXjw0gvcuuxT4cAkQTwB2jypi1bL5ry/ag7wYLVmZUuac3/LI07XXXpsHZ2Q+LPPkQpMSN6RTTz0V3d3druT5aKn4faicLkgzAiqbkwm1EOdVvtyZL5+oFI9mKKHC4zchC8lgQB21kaNEGrTQEi48ctPtkDp+Y/GYUZVSiJulgjKl16UcOSL9/nKkFVU4/tQs70PW53dMPldvR7YCUghi9AA8GasK6UAVUoEqJB2KW5UQov6XlFLIq/XBZPyVsEmOnpicrxIk6vDoi+hPvTKMw/jUK8M0RafMduk7Yc08mLbkpc0q5HzFCdS634uqFdCVU4CNVjZMkCYTCCJlBZAMh9BpebC+PoCVP/mhGuYpGaUG3F3UtgpBGgIwHFgoNSODjkjSULs93e655x6VuwvS9FSCzH16XLRNJmZ6D5Y3N3UB0Vbgo0Vo+fLZ6OCNDAfzOwoAlk+3D+pO8lcB1eXoqj5Y6STa+u0rgffXqwkdFwctzvX2+sAOD+4QqHE0DnIWKAViAbhj51BhnZnPhWUf7c+F3wlZQZiMfSIvIqWyRiiljF3Ah28jc86ZSIfrgAPZZ1AnUACopgg5jzXRHlI3tHXWePC2fyI+PufzwCtPq1vwokihG1l1eXoKNhJIIZlzrjfllWy2DX17Rna7yZpZB33bh/t65t75G01K66QuZLY0HmmH8uyaLgdGGAfMJlrYjNlncKnLfkMdHY9HgWQ3kGzXnWwuhaydRTrN/tf97esckLZU2I44JLP9sB1xDqfMHJUGG7+uVuCVFxA/+QTkGoOA/xDAVw5wU5NzwmAYsBwKWOj0T0ZL6N+wecbBePdLs2D/4yGgvRVsmW0EgJyZItuwKg83JhQZ8wMpsFEM16o5wLHYnB9TkfBTTz2l5sCcC3OevCOghvNlSt2sXLlyu3Hf5bPLgeHmgAvSDHcNOIsR1dFsWAc74AcCAXT6fOgO+hENexEP+ZAM8nYikQ7xqiugbd44pIiSKB7nliKCMwQ2KpDLUzmy/slIWZMQDxyCWOAQxAOTkLAqHKkW3nLEtKod8IKgRk98DZJUwPaXI2tpsq1ykDKBMqRN8k9G2j8ZGf9klWdOKVLl8QOH/GWgW9Yh2vsiltl20kpZLP9kJK3JSFiTEQ9oop1Ed/pL3syfcZmGTqcMtr9MgVQ9QFU5qOxVKw8mLyqVdFHOqgCsMuSsMmStCmQp1eTXUjYaHPMqnT2xoB8tgWpsDVVhaYMfTXferE4vK8moXdiuzEGIg1JnZ6caeIqBNALaXHXVVaoEhQvKXVisUZcU5zqcDOV/MvlRsyNOzNKI2u1Ay2bgob9i4/HHYFlDAE21FpKRgNKnlPbrtqGO0wTLsSVYjteOnYH0U3/W127qLThkkFY3EOWQULCAnY0jm00il83ou7zVPe3OREzpChzYNej5so9CSwG78xiVTFTFgZNiTpDbAGxLdQLU5fPgX7F85mxsaZiOeE0jsqF6RH0WOi19Qxu8BMwq1Y0Z26bV4+3j5mLrr34ObFkLxNoBW0+7W5FAF9JIK3XQaaU4mMCM2oXPEpzJIpsbxSAN25JQD+5XHKQxK8T5BsRpFDYvt8ijngPS+thL9+qppWvoZarFrHMchaEJ7HbQkkwDixcj9suf4qXvfBPobEMmllJxRz2L3BcYEgfYwqR1SWuTBDnucCtFU06ZsWwWbZkocmxdbVuA667DhpnT0doQQleI+ueofiAI+ILIWRbsoAfg/NFfhnSoAk1T/Xjp2Ai23PcjoHUFEI/rAmSysJMZdbu25N+r45bCmWY+oGsRDghIIxI1fOaxp7Kysl4bmDIvLmZyHk266aabXJBGGOuaI4YDLkgzAqqCywd1nnJzE3DuBWirqUOr34tE2FJKbJNBL5Ihrd+FSmsJqPCmEnhpit0DtVBRUinlgLfMoXKtg8ZHkKIH6OCNRpTK4ZXUIkVj+6jwl9IqlLghoFGGtFCAgIwGZXoAmnKkAxV5yliUzilDVgExZTrffDmcZz/BHg2YiCl59WeyHCmrDAmH4lYZ4gFN4pa0ykBiOKbF9HPUvyPknQR4D3HoYKB6IlB9EFB9IOA5UOmw0MfCCEQdDFiHqME2RzDKqgQlhyihlPR7kAzyCm4vtlpVWFkbwMLp9Wj6833qwAbrs/cUc2iNrBCkYWocbOQ8Le0iSbPffvspv/PPP19l6oI0Bu/VDhVrhjIzeoeMO7CclClsJRsH4tuAX9+ETG0jcuEA2gKT0VlbgWg9r2Sn9EYFECxHrGYyVk3zYt1/fBlY+Tba0Y0mpNAU70I0Q4iB+ej93RziyORIKdgEabiKdhYXXDnozbMcss7tBawz2oXMOjTeZtRZZYJM3TMKmJEJqINVsR6oWpkSNLSr40eJLuDXNyMeaQAihyJnTYdtTUE6UIO0FVBHE1Wd+MvRFvbgtbAHS7/5VeC9d4FoNzrySzNb3ea0CVG0K2iGME0GCdj6dqe8FBProz/ATAM5BHO2J8aT+hwGk81KABrHzK9IxN3htWo8PRWi2j8XKfwOdmXfNeoaqVvgYeQAGylbYEErlH6CIGo2CWS5uM2qPoJ9BXtb9eGl00BrK3DXb7HxiNlqTH74zM8DHe1KiJHfhvvbxzmg2pJ00r15wYOuSWTV7YutzuiNGI8kxYDFr6Ll/C8DPPJ8yCGA5UFn1WS0e6uQ4cYqJWyVDsgyxILlWFdXjrcP9aLzum8DK15CV443O8YQZdbsY5MpZDPMUX5O21cIe4+r8i14lBj7smmO0QRoZI5Mk36XX345DjjgADUX7k+ahlI29Odc+rjjjsuP/Waa+zKf3Xcffg64IM3w14ESsVSdTEcceO19LJ05A6laD+xqilJ6kaPul5CjLJeKbP08jsQjQARZNGhDO4826eNDBGYI1JB4rTUVCHOn2aNJATs+wOsHvJZzXIB6VrzoDHjQGaxCV6ASncEKdAZpVqrnaNCDaLBa6cGJBh1Jn0gQ8doIusIBdAT86FTnci3EgtTVElDHtDKhIEjpcAixgIVuy6+oy+/VJuOFLEVdQW2q54AfKgwBK944VRNGsjaMKLXlMxz9gxa6hcIBRCNBxCJBJMJBpCMh2OEQ7FAQ2aAFWNTPQ15MBigRQfCm6iCg7F+Bys+qgRfhMBD0IFdTjpw1WfGPkjSJoL7GN8NrlklBDzKWB11+H96ta8RDx34e6I4rkIYLTHM+WDjG8lloIM1PBiAz7Gc/+9miIA3BGg48c+fOVcHNwYz2ffGXf2vqHOEZ8BwlKXivD7WgAGnO3qMxYO1q4DtXYI23GlurveiKhNAe8aMpUI7olABSAQ+S1R4sClThscNqEb//DmDbGiDZiaxSOivc5Wo5rZXRUiGt+sLTyOYkRwlnrph73KRtmGaP7+i1EZzRHCfXOSmlqIfmAQ0utrpyGSQJlhHgWrECufMvxra6KWgPBRG36oAp89BdXY+4VQMEwkAoom5x2jA1ghe+cCw2//0BfdQhFecZUiTtrAbGskl1wCnBQ065pKqvjJJ1ysIWZMUpkn4sBtQQmNFHooqbO5LA2U3ADcvtADRsymox6rBYrXdl3ZvT4KQCydi4nDA0tJxR/kCesXgYve3NLfko44BaoBLELgLSqLZKvVStetGcpBQcwDtZ+B2js1PdkpP7ynlYNKUeTzVOwYLLv4HudcuAFMFys6/NjwijjEFucYfEAdWx81hrFlDHWx3ERAZa6qTLcZzgtkqOO6dAaydw4y+wbuYsdNbWApEaZIMhJINBdAbCaA1GEA/7EfdNRMJbgXhdI15vrMdzF5wGvPsC0LwSSLboHtZmi5XMNMjf8z5Om2QZ3d+AOGDObQmqyDMjv/XWW+qWJ5Gc6evIE91Nv/b2dghA496OOqBqcAPtZg64IM1uZvBAklfdNjtnzk06EsBffg/M9GoJD1+1AhdSQV45XYUEFf0qAIYAQqWSqOGRp4w6CqWPPGm9LxXOkacqQOmloaRNtb7+z+tFzutDTiRxqunuUaBPNFCl8qHOFx7/4dEpHn1SYA9vjPJUqOts4akCKcd41R5kvB6kqqvUbUdKYa9fKwPOUnExARKKhAaDWvKnilfiGsQrclkGr9b/klXKkX0KWKGdpNIIBtRRMB4Hy5NlAX6fArP0+2kgKuupgu0hr5hmtdLxY1O3TziE7mAA7ZYPLVY1mgPVaI340VJrYXNtCOtrQ2ir8QD1lUCgDDm/1rkTDVWom6/UkS9fGXIBrUcnGw7j1Zlz8egVPwRiGQXScFnOOaUMx4XDLp/FfyDtoxhI4/P5iuqk4YDDnYEAecQyFEgFDCS/vS1Mnv9UDpth7djqTDh3YdWPwM2qlUifeRpQMRmYNBHZcFAphE5ROXA4ANSE0OqvxuJp9Xjq1BOBJW8hFW1GN2wt9SFpcaHBPGzqOiFQwwWCrUABLbPBmu//J+1DrUvMtUX/0UaBr34zAjWcCKsPhJdnObc35eujuwlY+g66j5mndi5RXo5UyELCHwECMwBvnRIvT1VXo72+Fm821mP1Nd8Ftm5SRx62ORI5sSyQ4Fxb1QBzTSGXo6Jg3qJhK3AmQ6kqR2pJgzMCpAwUpOHOnRABnL7i7UYpGweksannkmxlwxFgxhCPoWSWLT0Pq8J5YVmUJB0JM4kqfVT++xkFLcwt4ijmgIA0Im3odBGqySrcht9vm4JWudyNsd9OR4HWrcAdt6LrsFnorKrE+5Ewmn9xI9C2De25DLqlQedZ47boPCv2KYvTOSqQxplvOwa7ST0y8/KALqC7FfjgXXSceirsugagygvw+mzLD/AyCV8A8IWBQA2oNDgWqcTSSADPzjoCm++9G4g2oQUJbHCUVys2q2ZH6RlNPbNA1RnvUzWxK17WHGsJrJDk19HRgbq6uvwcmXNiAWz6Mx944AEkk0k1jjMtMw/a3Z/LgT3NARek2dMc7yc/TjzU7HrDR8ARIaDOg7TlARUIK8kN6oTxTYatFAATVKlWOmmSfj+ilh9dAR+6Al50BTzoClAapkopFNZ2LQ3TFahAR7AcbaFyZfI5ZlEvSyWo6JcgUNKiXhsPcrwRyusBCKIQlKmqBKoI0lRosKbaAW98FcgGqpAJUoFwJWJMM1iJeKgKiVAVokHtpoAeiV9ZrhfEXBSr9HhNYRUQqOpJi/EjHkRrPOgMVSLhJ0jE8JORq5qkSD1XOxJDPOpF4Irp8B2CVYiFq9BdU4nWuiqsbYjgrZoGvDFtJhafcCI+Puc8bL76GiRv+w3w6OPAy88DS17FlrkNQE0FktUTEQuy/FXqfagg2RZFzJbmTcaysGDKdCz53z86tceloF4j9bXIYVcvfv00h7xXMZCmsbExPwCZx53ETkkb/txBRmMBihkcxKkc1pEcUEeOYjFg4XPYdOIxaJ9KYIZHAsvR5SlHIhxAur4GCNcqhbRLZk7DgssvBDav0HpO8jXkVHia6fdI0GSzVE/Lfd6sOlKjbT0TCTO6aZf2wZCDaSdmGiPSrkABDdDkjwQSSJGJLBdTre3Aiy+iZdah2OqdhI5gGbojPnRGImgPhNFtRQArBFgWNhxajydPmI3s008ASVuhMYkEv77tf/reKK0niFJP1Dsjx8lo6u8kj1ts9930fEd6B1QfdRKpGoI0tPfs5vWEl7R3I0jDtQcXGw7lF7VceTggDU9z5RsT7SRByZSHtDZySh8FlOg7brHb89t1cTkwaA4okMa5ZY19tSNop5op+wbVZnkcJY0OtlnesrN4EXIXnIfuhhCW1dfjxRO+CCx4FmhvBjJUAk/JyUGXxI2wF3KA/RrHYn3c1nlBB6TJN6/OVqC9CbjnDqw+fBo21PrQHPKgzV+JLl8F4rzAghLZBGs4P6YqAr8PiwMhvD7/PGD5IoB61JyRn+Nc7xFJOl8x90JG78FXMsdZE6RhEa6//nolJWNKyvQH0NDvrLPOUqonmJaANWYee/DV3KxcDigOuCDNCGoIFIps4b78pqXITqkCGryIE/gIVYOSNLZfK/PtsHzYFK5Bc5BHAHglNG9kom4afdsMvJSyMWkSlKJT38GAbyLgOxDwkg4CvAcD3kkK/KGemu6APuLUEfSgI+hFe9BSRw1awyE0RULYUhvGhrow1jTUYOWUWiybVo/lh0/H2uOPxMYvHofoRWcj+Y2vwL78EuA/v4bMty9G+8VnY9OXv4BtJx2LdVPqsSxoYWVtGBunN6rntfW1WFUbxgf1ISyZNxNrTz4WTWedjJb5pyN26QVIXfU1pL/zdeCKrwEXnIPYmV9C88nHY8vnjsbmE47CphOOUubW4+ai9fij0f6F49F8yonYdPpJiH77QuD6K4Ff/Ri46w7g+VeAj9cC2zqAaApIpIGUIwLL2yC2LcUb072I+SYqhcidIQ+6Qx4kAjzeDkG2WwAAIABJREFU5EWOkk3kM02CV1YQz889ChtefkW1JMrScOdedmaKDcV0G8ziuxCk4aAxc+ZMJTEjg47opBGQ5lOf+lTRheYIau57rCjkF3+sFx5FU0+8WaGrC/jrQ2g56gggWIl01b8jFSqDTb1FVP7HY39WFTZX+7DhsHlY+/MbgXQbYrwK2qlDtYCl+AIp78pFexopO4WUlt9QR6u0nNWOl7zSPhhyMO3EKcDINVgP6pprffaf+mdInMhqKcIk8Ic/ITNtJlDtAyoORGeYQA1BXktJ1qWqy9EWqMLyxghe+coZwJbV6n1Flw0/5XTaRoaLM4VMaHZoXhKY0YCKPmqlNev2TMIGAtKYoAtBGQFqhhGkkeNO+nV0o3GkBwjcdADY6ihi5oKhdwt0IqsFsmNXixn9vQjgPHIblVuyvYoDDpArOrv4yLE03w4JhKeTQFsT8OjfkTtiLtKWF92NQSyjHraPN6rAbP7RpN72Uh2+o3Nqr+KV+zKD5ADhGVsBNTx4zHGHIznnBWr8SdjAso+RufQbaKnixROTkI1MRrKmAl1hbjh6tAQ1Nwt5VD5QhuZwJd6oCSP1//0a2LZVSehSn03UtvW00sEcB1lQN/gAOdAzdueUJA2fOV/u6urCyy+/rFQCiJ5GmSv3Z/7bv/0b4lTu7PzM9Gl3fy4H9jQHXJBmT3O8n/x4O0GaU5J1HwPByUD1IUgGqhVIwwGCOmMSVhgf1UzFByd+CW/OmInVU2rQGgnCDlj6WFP1JMBD5bgEZkR5cBlAd+piUUR36mSpBhgvFEAq7MfmGh+WNPjwRm0V3jw0iMWfm4NlZ5+CNZdejK3XXYPO229C+uH7gWf/AbzzOrBiGbBpE9DaAsS6gUQUiHf3EJ9JyRiQIMWBjg6gaRuwbh2wYiWwfoN+bmsDujuAuEExAikG0b8/6uoAhBhO4sY6gVgXlBK4eAYgEZxJJoFUDOCiO9MNdG0FNi3D4qkBdFmTlSROIuBFKuBTAE2W13ArMMy5pps6fvxBLJgzD+vffEvVLPehCwEa6dppmgtwce+nSSivQpCGKP/xxx/f6yxtIUjD6wc3bdq0HVCzo7z2Sn8Oruk0YjkNCqgF+paNwG9uxtajZqFlSgidlNbwVSGjjuXx+N9EJANlaJpVh9fP+DziLy4AknE9meMKgLo/7BwyWeo8cWZiSi8NF+6U1LCVH7EbBs84R024j7ejn9lGBKShm0k7SmMk+effmMeKojzURFCUt63YiBE2I5LQHAfuuQ/bGqcoPU92MISuygqkIwGkQxZs1kvYQjxUjX/OqsPS236h+5kkj5fpJDN2FimbOm3SilKsB0cLTr4M3KFX5CAaeYXBJvgyGLspWbOjeCYINES7ga0ooQONQunGxsqn+qUE0BXXt96oK18dpcxsj/kfGUMeqMWxmNqXSTpNPR/ctbgc2CMcYLtUx1IIfmYQUzBNFohFgSUfAd+4FNHGQ9HsC+Kl6Y147bprgA3rgSh1TOkugYvvPCAp3/0eKbybyUjiQL7vV8edFSSjjyOrQnIuSNAvDjz6D6w7+hhsqKlBayiIrloLbTWV6A5zk65aSZjzNlC14Rkux0fTQ3ju7C8BS6ikvk1JdinpTHaaQhybSPlCjCTO7B1lKQRSZL7M67gnT56sjjkNVJqG8+jHH38ciUQCjO/+XA4MNwdckGa4a8DIn7vB3JlVII01ESj/LFJKabBXofhJvxftgRo8NW0OsJp6G5YBTz8G3HoLcNmVyJ1+CtbX+7CuxoOmQ2vQdGgttkytwabGCDY0hLCpIYItDbXYWhfBxlAAK/wW1k2fgbYvfRG48jLglz8B/vYHYNlbQPtaoGUN0LoBSLQCmU4lxhnLdKsrbDnp544B9T9sAbARwDoAax2TZ3E3Ozu4VO5H4m4u3RiWZpMTn+lQimgTAO6Lk9Y7zxKG+ZjxmYYQ47EM9Gc45sX0aPJZ0mA+LDfBMPKaUhUcP/PHzAgKbViFlY1hRAMVyAW9yFh+2H4LWb8fOXUWmVf+epANUPdNFeAP4KnZR2LDu+85C0Ie59CTQ47LJFloyzpKzIGO2zLosKnITsGZZ57Z64ytgDQcjMT+3nvv7VMgjfBbPik1eBsSNKwXpBJaFP6H16CjPgi76mBEPWVoCfgR81cj5ykDyicCNT4sC3uw6MIzgbWLscXuVLtuKm2nAu2MBmkoLcNbIdiWeJiKOk7k6Ila/6p1sHYfSJ1Lm5F2UmgOJA3hwXCZOypjSn11CYD6Z5YsAi7/Lroi9UCV1nXFY4S8vSnl9cP28Jvzo7mxFm/MPRSZFx5DV7JN1Qd5o/Kinpl0HLlUAjZBGkcpMA84EThVoRjQrBjZXc+a4MqOjiyZYQdrL8BCBBMZpCnFNoVfaJfOhuvRDNciqsFTz1mqR+Y+JY6OPxutxCV/TMo3nqKOeV/X4nJgsBxgi9ru5zQztlAujzguO0tqfa12Zwfwx9+jc8pUoILHTYL4eOZMrL/zdnTEu9X4L+M7JSQYnzqndANnqmzo7m+f5kA2h3QmiSQ3A5PcEGwD1q+B/X+vweaaeuTKq4BgDVA7BdssLzZzczSg9SUiZCEa8aF1ehAfzAhg3S+vAzqb0JnpVHNJNY9kc2NTY7/Kxkui3Wnb+zTv99DLm/Plb37zmxBJGjH7k6Th5uaVV16pjjrtoeK62bgc6JcDLkjTL3v2rCcnFgqk2bQcqKP0y0FqgEgHveq4E28WaqouxyMzD0f6/WV6ztHZBrS0A62UUukE1n4ErPwAWPwm8OLTwD+fBV55DnhtIfDqi8AbrwEfvgusXgpsXqMVpCW7ASW10gZEW4FYKxBtAZJdgM2d7gRAaRTa1QjEVYXeyuWClAonY8iiO5dBFFmlGZ/3HFGkVN2cYrKR+h+4Q2b+nFUHJUQomaClEyihoEnceAtPKpdF0iHa6SbhGV+lzfQdyqrbXXS4FMuagyKlPsQZTHnyRQ2mHV3A+tVYOyUMm8qSqcDYbxnEm7W8iFsexEMeLblEnTSHz0bLex+oHXqt+6L3ukfWQDRN4rg9kJ856Ej4r371q0UlaaggTZSkvfDCC/s0SKOkAzIZNeFXB5R43nzjKnR/42KsmlqPViq0rokgHqnDlmAEHf4KZKyJqm63zpiBNf95BbCRtzdFgW62f8Ixzpl2tTOra4N1qgEap357C2moQKL/ROqvP1OWFWZbMe0DbTf95bE7/YrORympwe+Mp8xgo4O1EmsG3n4dsTNOxfqAF/FIBOlQBFm/hZzfi3TQQrK+Hh2BCJobZ+G1L5+F5KJ3tVQcjzOpuS/lcVKw7SjAq8/5MTu3GHGBpmVpnIwJgLPfUnVnVFJeJ81gQZfBht91IA2xJiV9bTYMNkKuboW6UsCmZuDvTwM/uBGrrrgGK2+9C4gm9KKBenyk4UqlFTPzC92R3vJ2Z6t2096VHGCz3a410ZGfquNJmTtuqKixeek24Jofobm+Bp3+AFrqp+P1L52M3HuvAi3chuE0RfoEWRMzh54PhIddpHnvyndx0xpuDkitmi3KsDtSgs4ogG7euEjlwB3NwBOPoeWk47Ep5FO3hiatIFK+EKLeALYELKyrsZAMamXB0ZCFVbMPxcunn4Tss48B7VuARCeyCc6TU9LodJOTzMSUIg43q/by/GUTkyZ/nAP3B8oU+hHICYfD6rjUXs4q9/VGCQdckGYEVRSlOzK82WDrWmSmUpN8uQJpMkEuWAgKTEK61ouHZh+O1e8tQUc84Sgl1ZIhbUp6JIlmaGrK0UxjG9JohY1OZBFFDs3IYT1yWIUc1jgSKZREaUIWLcg552qpoC8HTpQMaEZxix2gnbGRtqkWtWfXiwANwZrE/8/ee4dZcpRn339hw/fyXfZnQGl30slp0u5s1K4CCiCCwUiYYIEM2NgvwcaATXhtwNggMEkvJthYZDAIFDBBAZRYraSV0GqVpZVWK23emdkJZ04+p8/5fddd1XWmJ602jLSzs6fn6qnuPt1V1U89XfXUXU+gYeYJ+s2ISLrfB1w0WXVb8NhdO1iqJ53IdSRjnp51dZqsRaDEQsWANDv709YBsdGiSeDF7F6NxynG5Zw5xEQ6bMN5x2Nct3Ydw/c9QL1uV+2dnOlydmW5Oqse7tjdc7B0NpDmb//2b2d1HCyAxql2XnvttScUSDNJVRvoWXwrfjebVmHvv4faH59HsTdOPtJBobOdWjRuVs5qsSSDoTYeiZ3Grcu72fepS2FkxMwPzPMCBaolipSpmatqZZu3/rs2t/w+dTKu553QYCtz8P+ON4J8omvB84PncCx/9WtqAJGqAbUE1mr6NLkyrpBOQ3DHjRRXDdCItuOFXkI+dBrDoU4TUY1ou9FWy64c4M54D9v/6u9h206jPSctOUMMhdhulFEwXuNhQJG0BM4KPzZt4hxF6quXA1GFWD3OQRrDYHr/BgKgBVKLtma3L21p8/RTcM3VPPCqV7FzWT+VTIZspp/7elZz3z99kkahQKVSs/e6PPX8rLsuOu47lrzVKvt4poA4SP2kYTIjB0y6cG1qgjn+MzdXLfB65a+onv16SK6ETC97epfxwJveAk89zih1RsS0wl+lJSYA1m3+QpJ4VyOztBxbXOyIs5hSMY1tXXGU2tjsArJ9+VReRozfMsMjNdjzFHzlMrKZNMQVQbWLescSY/pfC4WodXXipeNku2OMZWLs606ycUUvmz/wHqNtXahXGKdGtlIw0F89EObdsZ1Lm0zneHsxkX6BvIvkK+1moTYwx1D15GfmhS984RR5eTo4486f97znGc2boaEhY/K0QF6vVY0TmAItkGYBNb5WjYqSNgb3wVlnQiJGNa7ITtZxsHEGHO/ixnVr2b1ho3XCaUL8+sK10R6Rw8yaiTLTMKGAJYi7iAn+SrI/jFl/DcH1JTeKPFM6STTd2RwUNVQaU4+ZwpDrRCefXDhHqr/ZinnY+ThPLk+b0OPSpJHZhQVp4lTicQpxRdKKUE7KUXOnCQ1+9erVjD69g+IcII3L/kjT6SCNzj/60Y9OGXSciZNSN+B84hOfOLFAGhO6VeGv7YqqQBqzjY/Az69h6KVnURxYTjEWohReSj4RYiwZo6IIY6EOtvX1c/W5L2f3j39kozfVJdppYq/JgjTKKtTqghwcx4v7J+e1wasOlJme2gotzv+2LxBCovDjRWjkKXo5ysZXj3XSaHqLfBa+9G/sXbeCkVQX47F2xhIdjHaHONAbwuvtglQb470x7u7r5vF/+CfYnTVIhK/HZOd5nmf8Acn/j+2FnN2Qpa/t3/Rfv/v3SICb3r0dL83hOlv187Jn8ioU63JObeemjaL4vgG7t1P6i4t5sDfB9pV9PN0XZU9PJ8VElGxqGde87k8N8C79A9P3uXx1Mp02Ojdb88BdaKUtChwWBcSnmtIaJjNgaoO8c9Jp0RvLkFWpu1Zg1x740EfJDixjJBbi8WSG29aew7Z//TfYsdP6uaNGpVGhrEh67tt2tTJF2fJsX9DsJdwdrXRRUEBtbHWYFUFRkLzYyQB/nq7Ybs286tAo3LmJ/BsuYnRZN6WUNKOjjEfjjEcjFJJhivLnmO6g2Pki9nf+EVsGElz7mvOo/PoXUMn5WjMuV5+fDV8fAjHd7Ydwa+uWQ6eAm19MB2l0/b3vfa+RiYOysZORp6funu9973uHXnjrzhYFnkUKtECaZ5G4h5u1onDk1NkPHYBXX0g9lqDmgzRlmdcYp7/t3L5uDU/+8hd26DEgjXVeqfLcGCALIk+rrb5Wvx3GniMhRYUuqM29vQZWN5WeTO2UXghZFp56mK3LklQTCuMdQdozDqQpxxPkDVATpZaMWpAmFedHKwcYG9xPrjG7Js3RkiII0mjQkVOzyy67rKkxo4HGgTQ6dpo0F1988aIEaSSEmYmpCOsYXqlUjmtFMylvAjQjw/D971DJpKBDIeTD0OGHbFd4+3AH9WgnhWXd3HjBq9h9x72M1aoM4jGq+A/ydVIrmWhNzYl+k4em8rnjsuBVB9IcLQ8s/OdlWmSjNpnWaQhutlESzApmWUCXtAR3g8zI0hnz/ZQUZjvSxlgyQinTyWjn/0uhu43BZQk2LMsw8sXPw5D1PzOi0E3+5vAEd650Ov3tqqqbngVaRYfT92BGC/VYdTZeUWWmJEMujwlf89G8j4CbrVvw3nIRDfnMysTwkp14iVOoJ15iI/6lernhTRezu1I2vroMRZXvbARdqHRo1eu4pID6bNMjiN9qAnNtqHcFLDbacXqrXBnGJuD6G+Dsl8NJndC5hD2JU7h+3Wp2//RXVAue8V8nLV+ZN9a8snEsPNk7TPu+p436Kr61LSYK2A7MGrdWkUt6mTc7v4Omsy/lYHAQvvxV9mZ6oKcbOk6F0KlUw50UoglKiTheKgzJdrNIcCBxMo+sirL5by6BHY+QL40jXlW+U3htCilVF7dP+cGeuJ+OJJ0lu9Yln6wH0aS5/PLLpyxoTgdmgucOpPngBz/YIm2LAguCAi2QZkE0g62EBgAjxAwPwRveRDkWbWrSKLqT0aQJt7Hh9NU88MP/tqupsq81mjLq9aduJ84Ecep7zzwTbTSsupnI1BFSk36zCaR5/D4eX5bEk3lZPEJFzoKNuZM0aQTSxCgIvDGaNB3ImdyVa1YxMThofPEEfdK4bI82DYI0ykte56+66qomGDMdpHEDzdq1axclSCOzGWmdSehvykOmSdW+AuL8TQDNl77E0PIBxtI9eOk01a4OGyUtmYSIopvFeLK3h5vkPPvhB/Hy41S9EhX5adKmia80dJpimeMdv4xA4rhM6Ym12TeXjpFWytWHqW3MpEzhckW/YgEeeRQufD3V/mWmb8uFOxmPhxlLxJlIJi2wkOpg17IMt57zUipX/AQKBWNmRl1AWfNLPSTy2loFNQUP6bGFe5NeyJOWpDXpUuSwJsCsyGNb7iL32gsY6e6h0j3AeFeEUkIOVjtNNL8D6SR3rFlH45aN5h0Nnzrc2pws3Fdv1WyRUMB+lLY79WoG/HZBAYzvr21PwD/+E/uWr6IWztBYGufxdDc3XfRqSr+90UTikT859fTGXE9mqP5CVZNCKiPAz8EinQTQvLd1sEgoIA1JAX/q0KQ94xlT/bwafM8uePR+am/9M/ZnMlRSSeqJCKVIG/loG160C6IRFL2znE5Q7kmzNxXnxlU9lK/+Dozstn7QfEoFWOvwaed480jSwy/thHlCcx3t0zVpdP7AAw+YUNzOV2MQlJl+7O4577zzTH4nDAFbL7pgKdACaRZQ02jiaTzEK6T1W99KLhGlrOhOUsE0jmqX4kXa2LBmFZu/8U0oFK2AooFpwWmvLCDCGolNo/Xsu5nsq7qFMXj0dzy+LHHoIE0ywjXr1pDdv99MSmUKM9+C4HSQRgPPhg0bmg6CgyDN85///OZ1hR90g5cbwBZSqxx2XXzpSFoyglBEZ0dsC800JLnbSb1CbH/w/ZBMG+2ZUiLJeHs7nkKoyzFtJM5IZyePpRJs/qu/ovrkdnLlAgcoyw2tbzJY881pTEl+dZ10NbP27he/mjNvWLRX9MbSWLG+ZwQ2K7KaVhwNZlYsw6bfUT3vldAljaYo9Y4uarE41VQaEikTyl6mhE/1pfntq18Jm+6Gko0BNSZn5g0fNPOdfx4KKRdLezT5Sf28J59IDbOia5xhS7tIvmVuuJ7qH19gAZloklJHBrqSEJZZZpxssoffrF7D+K9+AXKQrk1sLZRHH0+zEP0w5cTe2/rfosDRUsD/IJWoD7e9qs5qUB6DTbeQP3c9pNNwage0R3i8dzmb3vnX1J9+mnK9yqjfx0gpz2wCLU1Ovq8pn3WVKH+HQerY7f4tR/s2recXEAUk34gTJMuZo0YRagXrVPo736a2erVdlJGJeryLSqKTfDJEQYtx4U6rZRuNsX9gJXf3L+PBP7sYNt+F5xWMP6OZfeQRvryY70j3IyzyRHjMybnTQZpqtWoWNU855ZSmXDwdmJnt/MUvfrEBfE4E2rXecWFToAXSLKD20TTErIyOjcDff4DxVNz4ESinIhRSIRrRpVQiS7llYBm3fOqzZhKjVep6w4aNnf4qbiyQcOKOp99zYpzr7Z2INjOdAtI8uMmANHWpvfqaNPV40kR4mqlJ0w6JEFedvpqxffuN4KlyVNp8bkGQRoORth07djR9zwRBmqDjYHmqHxwcbK4IBPOZz/o963k55nWpK1Dn1Tr1suKLWbpQLsNDD9B44+vZE40wGomQjXSRjXUyFouSTQgU0J7kzuX93PPpT8LQPj9msfWp5GwEFUVs3DjDDk5bp1fCVebETS3lZVep9rAeYEakgVQqQTYP/30lg2ecz3i4G8I9NEIpKvE0lXgKOWxWW3ihMFtWruC37/sb2Lvbn15p+uavlMu/Vq1iot812/oEIbnP2X5UKpk5+QCYTMhyBbjy51RWn8lYKEJWK8TJBPVUtwEova4utqZ72fCai+COTTA+anEzx8ZuFuvOD9JPBr+CE4T0rdecTwr4Wg7iX02oaxMla763cyd87jM83p1gRONubw/E09yzYhkPff5fbGRJqY05HhXPGpBGF3Qg8FK7cp68TWez7XqqtS0OCtS0KKOt5lFq1BmV7zi1enECHt0C73kHu1JpJkIZw1Mkwsh1wHAmzHAqjCI2EU9Bqo/h/hXcdNZZ7P7av8OB/UYmMOKW47v5IJnL60jS+Sh/keYxF0jj5OU3vOENU+Tl2YAZXXOaNHIgLNm5tbUocKwp0AJpjnULBMrXyqjkDybG4TP/wnB3kkIyZpyb5dMhvNhS49Ts5r5ebvjQP5kJqkydZgNpNAZIQJnLkW+g2BPg0FFjNpGtblZfDBGkSXP/HXOCNKVYfJq5UxvEO7lqzSqyeyZBmvkmaBBckamTtlwuxwte8ILmwCMTJ+eLxqUadO66664mSOOene/6PTv5qc0CEnewCZ2QbhjcL13opiI33H8v1ZefC22nQvsSCpEuCrFOSolOysk4+VQ3w+luHh5Yzv5vf5P9+TEGqaGQ8SVjNjgp90vcG/MnxGZO4OrjF9lKZqGAP5cyGk2lMlz+bfYvXwXtUQPQ0NUL0R4aCQnN2rsZ7Yrw5MqVbPvcFyiXa4yYENpQaEinyTfoUft7ngFpFitYoFf0uX4WwvoYmExiNWHVN5Arwvf+m+G0aJoARSOJLTV9ErEwla4QTybT3HLh65nYcj/ZfAn5PZOG05RyXMFmRuI+qmBfqcJ0PuWpWevYutiiwFwUEJQ+gWf8hZj48eNZ+OUv4bWvMWbDtJ9Mqe2PzORZAE3umh9RJc/eSt7wbEXawkabTCZ/CoKgvsHfpVpTtwskQc6d7bjFxXO10MK83uyeZqme2lccIO1N0665EihK589/Rems0yFyKt6LXgQRgdbdeKkYhVSYbCpEISaZOkEummFbvI+7Xv0auO0mqOXZQ5W9xtH1PPd6wZc53ONZ3r91yVJgLpBGv+o3BdGYC5gJXtfCpjuX7NzaWhQ41hRogTTHugUC5QukMZPB8VH48ufZl4paTZpkBAfS5MOncfuKAW74wEd8Xd7ZQRqXrcJcH26oa/fs4kk1GlpxrdGwE71gqsm4Qdzzo3Df7bOCNLVojJkgTbuZEF2zdjUTe6y5k8oxwsI8Ei8I0kidU5vUOEOhUHNACYI0bpBR+v3vf78J0rhn57Fq85JVUFZxGdoISu7MT/XqDqDRhyKfHLqm46Ea/OpGhtcOwJpllOIhKuF2vHgX5VSUiUySfCbJWH8ft6xfx9jVV8H4mBH6a8aARBoKvrMDleFvOtQ+323q8l8UqYmqIqfBkBWh8kUYHYMvfJEnenoYjMspcIJyJIEX6YFEN/VknJpM0DL9bD7nfMpXXw1Za9KUK9coy9eENj9imhzkKtB2w4TsWBRUm/ESIp3YeQav+T8InjVf/3gJxorw5f9k18BqxuJR6ukwld4Osj1LQUBNNMLuVWu54y1/Dk88BoVRW54y8b8dXVCbmTFHZTRBGpUy2z6jZjPeoXWhRYEZFDD9Q73pzNVw3f6n4AeX89SaZeTTEeiJMh4+hR0rEmx4/cvhvjutBo1M+YxtU4NSNU/R9NWuV1YqhrZMLR0+Z248G/e6ay0untFCC+aC6Yb8PtC1k1K1nTs3B+Kpeh2vXmekUTfmzxRr8PQBeP/HGO5dRT6RpmwWOaOUelLkursZz/SSTyUpJ8LUE3Fq/QPcu3o9Oz79b7D9ccjtM54hVZbpF+ebMsr4SPf5rssiyu9gII1k5R/84AdNWTkoH08//r3f+73mYucPf/jDRUSh1qscrxRogTQLqOUE0lTUgY8MwdcuY6/80SSixkltIR2iFltKKdbG3atWcssHPmxnj54FaaRNM9vmOq/ZfjtxromoVkQLgjPueApIs2WjAWka6agxd1IIbpk7CaQpx2wI7knHwRak+em6NQzu2299cNhp1LySNgjSKGOBLdKKWb16dXPgmQ2k0YBz6aWXzmtdno3MXOsobQowho5W6G6at5jINlZVQ+K5uVmaRfka/OBnZNe9FBROu/1U8vEQxmQt0WnS8e4kTyzv5a4Lzqd2+0bj3FZaBRLEinX5+VAIV/mimeUNTcVmuX5CXRIRphJCZ2oH+dGSdoamSoagAmj++WMML++DcBeF0GkMJ5bCcpkxJFBo+1xa/iaSbDr/XLhrk6GkHA67UoyLLU3QKtYJpHxR5A1IM7UOi6oJ3Ms7bST/5URfwVfqpwyRhyfgXz5NoX8FRJIQ7WI0fBJj8ZOprYyxP7qEHct62XjJn8NYlkIxS64yTnGibJed/YarlOqT7WYob/tI11fOTBcx7RcVIx3Ll5nkEfXbineo71r9g+mz5UNm31NUP/VhxleId0+D2GnsC5/EvQMJtrzrEtj9GHsoGufwuWwFSlXjZ6zq6ZoMIMWnviaNou9Rxe/6rhW8AAAgAElEQVTBDdAe5GLVxu267o6PJYVaZc9OAb9VDZ+IV9RW5r+/CGBBZDvEqE80443LStqFd22h/LLXQu8qiGbwTuugHIlTSSUoaNEmmsKLLqOU7GWkJ8OOZX1sf80fU7/uWqOVNVIapcoE+UbBDwLhMrd1cfwzefUIjhwDHkl6BMWdKI+4ec50nzROdt64cWMTfJkOzATPJUc7k6fPfe5zJwr5Wu+5gCnQAmkWUONIkCmr8z4wBN/4KsPxCLW4wj1HjONgL9ZGLRnid6tWcvPf/T1ItbNeRzoAmsrMtrnxbbbfTpxrIqoV3RwwE0yngDS+Jo3C18onTRCkqcTilGIxivJVY6I7WZDmR2evY7BS9MOIqpz53dxAE8xVg9Ell1xyUJBGA85rXvMa89hC1aJR5STM29bxMRIjwOifOFsBNRW1wZfyax5WbV7gTBZ27YRLP8nWgRS7Qu0UwnEqySSlniTlngSl7jiDsU6eWt7NTa97LTz1tCWj8hNX+BPiJhBkL7f+T6GAiKQ28HdfgLZaejUbRUP3S2p+fCcT7/xLti2LM5yUqVmIsUSIoUyEQqID0mFyPTGePnMlW/7qYtjxEIrcRLkCgRDbRiCXSYOJriUgWoCd32hT6nb8nzTfSh+BUMO6ndAa3N3zjImSCVGsLn73EPzNexjsTzLa2Ua5K0ItlqCYSjASi/BkUlFJBrjzwx+E/VLYV6Z21dkcTiOXirPl63/wK5ztuFnTabm0Tk9kCogr7O56cndFLq5Lk6YoE3l4+CFG3vl27l3Rw5ictiZDDKZD3LZ+GTv+/fMgf3zyP6XuXtmI57VrEi6W1Oayl1ap/Uh8OEiQkP7seKLbWtvCp4BrTtPMfhfY7Jd8jRnrc8h2joVaiYJjhkoVduyDT3+RrakU+1IhxjXuJBVwI0ExlqQYikG6H9pS0NXP6Ir13Hb2GTz8jx+EbQ9C1TpSL3oFqrU8VTlnNxEdXedoRx5Xz6Piq2Amh3u88JvymNXwmUCaXbt2NcGXICgz/fiFL3yhuU+y85/92Z8ds/dpFdyigKNAC6RxlFgAqUCakjru0RH41jfIJmI0YlEbLjAVoq5wgYkQm1ev4ub3fRAOjJlZZsVMZSUQzdxaII1oIsrYSUcQnHHHU0CaB+40mjRTQJqE1aSpRuMmJLdAmrIDaaId/OCc9eynzn5DfidJzmyLI70yG0ijvD772c/OCtI4nzRKu7u7TbHKY658jrRe8/Wcax0ZuEg8l7BmN03MfbMXBW5yGhv1IuSHYMcT8J6/ZmIgQT15MsXwEnKxJI1YHBIRvHSMnakI967o4+n3/y2MjpoJr0SyWrCZVIHZPh5XjRM+nQ7SWOfA6q/kC2C8nLcTq/sfhFe/jmpvBi8Twkt2UlH451QU47Ax3s5IX5h7BhI89eH3wNhTlChSEjLhyUGwynGAglbKA8CQOV6cjdR8K/FkAKSRBoJWjM0XIA2ERx+B178Or0fOLuV7potaVxeNrijVaIqt8TTXy8TpM5+hXi4a7QW1kWF15es+rCYwGWRs/ahdd8+1N2safLB1fIJTQFwhjlFvLSlE46m0gp35dt0rQiUPN/4azjsfJNckQpTjXexORdl4zjpyv/ipiVQpY5MRx7Oiq2NFsabj4SCbqnDDlrYW1typBdIcTyw5yT+2B3LNHGhW84P6wTG0SCNJoGwi3XHbBsqveh20x6H9NLyuP6QcO5mCxh45BVbkwM4ohFKQWMbevrX8+uxzKfzmWsOh41QZo2rGoFKtSlULA01hQDVwfDW5RGDqdaQEdlkeSXqkZZ4Az80F0ui6FiiLxSIvetGLmvLydHDGnQuckdNgyc6nn376CUC51isudAq0QJoF1EJTQJrvfYuJZBxiURqK2OGDNOVoB79btYLr3v1eG0q13sCCNBKRZm4tkEY0EWWctDcztet2GrPHwAdpXHQnadLIuZzMnRxIU4pFqSSjEGmHWAc/WL+aiUYN6/VB+c/vFgRXNOA4rZhrrrmmOehocNHAot2pa2rgUejBbFZTaSgr8tEC3NQ6Eo3UDpqUaldNdS3YdLpe0JS1NAGPPMDYRa9hZ3+K0Z44WWlrRDoYinWBwmxGQxS6kzxwxlq2/8snIV/yHdhYgKamldnWdpgU8MEaM1uSYNsgp1Xv0WG44zYGX34Oo5k4hZ4Mg7Eo49I4S4QgpjCnIQYzKW5dv4bBL34astYtY92boNYo0qiXzSQNgRHa5cR5Suc1dTXzMCt+/NwutjTv7flmZA3ITcAdtzP+J69ktC9OoTfJWDJmnMrL9DIfijAUS3PXBRdw92Wfg7ED1rGquiLT9flaCK7rm0EN90Nw9uuuKXXXW9/MDNK1LjQpIE7RBFv9tABGM67KT8jwHvjapWxb1cv+SJSqnLmHT+PBgQzXXfRaE+qYsgz6bBhl9f0lmTk67RnHgo4NdW6+Ez+dUgPp0bRAmiZJjsMD17TNNvbbW/LVbnGYwmvv2gZf/gJ7Vi5nPJ2Cnh6KbafidZ1GPdpJLRGlHItSikbM2EM0zP2rB7jzIx+Apx6FCUXu8SZlDCFARuBwBBMPOS9H4qh56vvcyx1J6qrWSmdQYC6Qxt0oGVoLlg6MOVjq5OeOjg73eCttUeCYUaAF0hwz0s8suAnSyHHw979NTiBN1PpGqSQVgrsdLxHmjmV9/PTP3+bjDlq5ElDTAmlmUtRd0YiokX72fQpIc/8dbO2XxkwnipBSiyeMOYEXi1OLxqlGY1RiEWOC5kCa768aoFypGBt6W4Yrd37SIEijYxel6Y477mgOOnOBNIoAtVMhTiXPavK3ADfVSsK92kHCvdMg0DXJRhacMS8AuSH47U2w/izozkA6ynjbqYy1L2Wi4xSK4ZOpxtrIdie4e81Khv/jP0wUHMFUY+71paDhK20sUJIs0Fay31ERj7xarC6TswLICfMZayHeQaPrZMY7l7CnqwsvIQH5NAi3k00m+c2a09l/9TWQHYOK0Wei6pXM2qhXL9CoFcCTCWfVN2OwDab/kp/dHM014wIk0lFVyVJXBn6++apU7sWgt9wCLz0LeuI0uk6inoowkUxSjUcgFeGpSIR7z345t336U4wVRimpn7OZWZuRgxLM3ah0rj04Kz6qV2w9vIgpIHBFX7V8fZnlAJkv7hmCj36QxrJO6Asb86ZqOsKu9SvZ+Nd/AYP7KNcqpu8fLZdMqvly1dg6TRuyn7EDsOO7m1IflO0XcTsct6/muiJfgVIYXVAmkPEz9VF46E54x8V2oeyUkyAephJtpxbXgoDGnC4IdZjFmnwqxu7uBNtfcQ5PffP/kq8rmmOOLGVG6zKl9lUVJ2b6o9NvdtxxHDUPlFWmR7rPQ/GLNYtnAmnkPPjcc89tystzgTSSo91vOm5tLQocawq0QJpj3QKB8qeDNEaTxgdpqrLfNiBNhI19PVx5iQNp7EBmnekFMvMP3WR05i8n0hWNisGJhju3Qp0xJxA5CuPw0Ca2LksgjaVGJEQ1JmBG2jRxA9ZUYjGqsYgxQTMgTTLEVevWMLpbQRu1PfvRnZw2zf79+5sDitB/adFogHErAW6wufbaaw2ws5BBGglDAmW0q1WaggwwXPbIeXXIjZiIIMNrVlHI9FOKpxhpW0ox1kk12QXxNurxpTzSF+fG174C76abYFgRnEzDUKnaAwfMuNT+2vo/NwXUIgIMqlArMVEvmygrFHLw9f9krKeXiWiYRjpBtnMJE90xhjNhGvE2CJ/KYz0xrr7gPNi0CbIyjapDUZpNsv0v4zWK1L0cjVreAj/+t6rWcrv9Ui1vuGO/Weeu9vH2i3FcXTZeNYrVIkyMw9VXs2/tGoa7U3g9abx4mEKkk3JPkkY6QjkdZcOa1ez98VUK+UbV08Rj0p7J0UrpoqPX8da+i7W+vpChPtwALOWS/b6f2MrIhX/M7u4ko3LEn+6kmDiVm/sSbPm3z0KhKPVOA8jW6p59Vj2NIsw7Zg0y8EFBmuCN7uHFSvBF+l5qQgkAFhmxnb2wE3c+PgjfuJT9F6xjT1+Gak8vxJIQl2azwmrHOJBMUomEoGspB7qW8Mjybn739rfC/fdCboxyrUClIehHjr/8UO7Gt5HlGVXBsZmWPYN/80J1FXOk+7xUYHFm4kAal7q3dDKvZOZ3v/vdTXnZycYHSyVP7969u6m57vJspS0KPJcUaIE0zyW1n6Gs6SBNVja1U0CaDrxElI39fVzR1KRxIM3sgkkLpBHRRRsNv45G7twOx01NGjmi3bqFHSu7jSZNIxoyPmgqkSiNeNKaPcWlUSMTNJk7tVGLtXHl6Wt5+sGt5E08aJUzv1tQk8blrJUBDTzOxCk42ARBGh1/6UtfamrfuOePbSr6u7ZwNQmc+1ouRu3d/Sztiy9/Abr1TYSpxZIUurqohNoNeEmqi0p0CU8OpLj2wldSePQBRgtFhnw/NgIGGpUadU9hnF2mrfSZKCBSCXaUY/KKmUZJg6YI2QPwiY/Z/ikpQTlOSSZmyRCVRDuk2yknl7KvP8aNr38lo4/dx3ipaHzYmFV2/zPR1KzqFajXC9DQL1Y0dnK5E5h1+/T9eG5G1d3SdvJLMCvFonElC7lR+OXPobcXBgbIx2VuGQOZiyxZQqF9CUOpOPeuWcnYNVcyVMwbc0tpoWmi7GjlgE8795lOsennz8QNrd8XMwUcTx6MK9w9QTo4bQejy1spQakEN/ya8fPOhvBS44PG6+llb2+czeu7KV53FYPjY8ZnjclPALyPKzbn6P4Y0GRk1xHMVoHmlxS8KVjD1vFCpIBrSqVm04EHxYbVxjKRTqseTFTgid3wgb8HmTOHOm3EzUiMRiQC8U7QmBOPM9YWp5zqZ1c4zKblfQx/8bOQl/YMJrBDTtHGPPmzqUC1Yh3TNxQxrGq00bXYqXhh8q1kl9tsLQ3w7ep5NGnwpQ/3+GjKXeTPOnDGpe51nda5rn/lK185LJBGMvWGDRuQrN3aWhQ4VhRogTTHivKzlDsFpPnBt8mmk8YnjaIMWXMngTQRNvb3csWfX2IdbRqfNBLM1ePP3KZ3WjPvOBGuiDaatjgauXMr1E0BaXZsZf/6FcakQHSvanIUkcnZJEjjxeX4UBOmNhqpTn5x5hncdd0tPiFVTqAo/6q7pJJdLQI/HfTQ+aAJ3uSAm0gkMkNzJgjSKAz3u971ruCjx+x48t11JNoHKeFL6X4z6RfTLjKB2bMb/vGf2Z7qJptOMR4PM5YMU+5PUEy2Q2QJRDu4tzvBte98G+x8CsbHzHuaPILFTCv1mBFjgRY8hVSBEx1WzTJnEcb2wd+/j339GXLpKCPhTvaGutgbVxSnEKRDxjfA/T0xbrz4Qnj0XihJo8mjXJGvmcmX9xRStyFjTYnHis5i/Uk4kGG2NPD4ZEbHy1Gg8no3fQWGHlIuokG2MQHDO+CK77N3zYDxS1bKZBiOxqn39lONJ6hGYlSWr+R3576M4rXXwcSoyWfC0NGCNIK7NOF12avYyaI15TgUSk+n/mQOftatZBFRQK0tnlE61zaFj8yJTK2tiao04xgfga/+O3vXrmYkmSAbj1EaWM7TKwbY9MbXw0NboCjvIjJirUNN2gzymWR5S+UboGY2kMYVbm/1q6iTFp/O1V4L9fpcTSmlFmcyZ0CU7AT86ib2nXshY/E10H0GJAYox9JU0ymqmQiN5FITxp1wHJLr2N59Bg+8+S9gy0OQz1kN0GreuLSuUqRam4BqDmpFE9rdADb1Ko2GliJcdDALy8xaz6MhajDDwz0+mnIX+bNunuNS97o6d9v111/fBGmc1nlwcXO2429+85sLNuCGe69Wurgp0AJpFlD7CqQxq8wKQ/nDbzOWUaQa6zi4bBwHd1BLRLizr5drLrkEtALVAmkOoQXVUUuQcx22O7fCXRMnL07A0NPsPXctpCMmQpAJgW5WayxIo0mS/NTUE9LoaGei8yX8vD/DTz/+z3497PpLsyhd9Yt1pbpaHELFzS2zgTQafHT9pS99KUE7Wg00QZBG56961atMPm5V4VDLne/79N723TVRL9OQaUajjgnl7E9YJfCb9tCNlTLs3UnjnX8JkTh0xSglUhRSMbxlcWqZTqrpTsajS9i9vJtb/vovyI6Pkp8+yzCRgTQdtqCcq8V8v9/xnZ9rHfGvdZhoJkuuPdRyWiXf/TS8460GFCPezkSqg/FUhMFwF2OpOAfSMYbTcR7LJLj/g++jMrzPgDDVWpFyuUQ9EFarVq3gNQTTyAeLjePlynRfq0tVu+Dx8Uhr1d9xoKm/Lmie6rS9dFQcg2t+QHl5jIn2P6KQaKeSjlNMpKgkMlR6lrE1keZuRcnZeIfJZi9VhoyPhQJewzpf9afAU8hkW1hte6hwmF/B5iRYObS2xUoB8WEQ3Au+Z1CToOFZbTdpbUlmEZdQqRkH4qV3vY1yd8TvH8LsTcR4+PS13Pv2t1F96GHkHljRm9QHF4rj1veUABrfvkl5qR6GV4MfvX6wDByslv9Fua/K8WuLT6cRaQGcusYLpJpAG1sm9UcK1u6DfWIAyWIj+yj844fInn4GhHuhox8iqyktTUBPH3X5n4l1QGwpjXg7o8k+NifWM37pf8GgcrPaMxMa/+sVihPD0qOxHCZt0LpMbotWq0Z+0OpWf2YORps/Gh4uex7u/fNX0+MmJwfOuHS2im/evNmANE77/GBAjfvtU5/6lPHlGAR7Zsu7da1FgWeLAi2Q5tmi7BHk60JWMjZsQJrRnhT1QHQnL9ZBNRnl3p5efvNnl9hoNT5IUwsgxsGiD9ZpBe9b/MdTV0YmB2IbTti8fzUPuT00/u4v8VJhpEnjxWLUIhFr7pRIUdUeT+AJpDHt0c7Da3r44SvPhnLWrMNIZJxrRnkk4+1sA4SuCaR529ve9owgTXt7+4Kwq3XvXpO6sUAarWQ1qnj1OnIXowmC0XyRw9TsONx1D95b3s6wnKTGZM4UohBPUE7GqaajVAQIdCfZsHY5T3/1C0boEhBgytG/puwudXqduAuLn9sP7w1FLNHI+p3RNF+6LSacbkHTMM3ecnDPFsoX/Am5WAJSYcrxNsZibdR6E9QzKQqJFDuT3dy8Zi3b//0yGLXTsUK1RmlysdzOthoe9VqFukA60zL2O3Qt5HhFqTt27+SuzZa6exZiKvBRUwfNQcxL6UJBbw85TR4KWbj+JvatW8FQ92nke5dQ6G6jkOignE4xnEhzbzTJLa9/HeV7b2/CZwphPkGVXKOKxgGb40wKiF76Te2qSZGFk2ej4lzXZubZurJ4KCC+VP+rb9BsPhtY0Fac43/EAs8bNYYreQuoy3n4pnsYfONF7FoRIx89xfgH2xNdwv1nrmDksn+DkWFrBmV4UDn6+SlPU47+2cMZ/BtkR1uzwH/dHew1bD6BG1qHx5wCahO1k79rLNZYI2CkVrZji37T9UIZhg/ALTeS/9NXkTtnpVkEKIcj5MJdZFNhst1RsukI1UiIekcX5VSa7cuXcdNrLqR8+72WicTM5bpbx/QpMK0eAojcLiDHMqL16WWOjznhWhU4TArMJisHs3CLmA6omU17RtccSHOJFsNbW4sCx5ACLZDmGBJ/etECaTRUMDoEV3yXAz0pvHjUmDgVU3JiK5AmwgPdPdz2preCoifUFQ1EC1GzCSfyv1E3ux2Appd4Yp27IXo6pQzNRQqFdvSG4Fv/Fy/eZXyfeDGFDJWj4CQ1A9KkDVBTS8RpJLooxZewPb2EG1fHmbjhahOZxWhDuTHfpY7U0wt31w+SzjbwOJBGSL8bUNyAM12T5vd///eRk+GFsE15fWlmGHtwjM241JyN+rscpt52C4Pr1xkfHLSfYtSZFd0MhduUc8DOdp5KRrl53WoGr76CSr3EUEOTVQf0OJnQNYBrfZ1rb22TFPBpI8fAjQqKtySDBMPHNc9q0EhoPvt8OC0KSztNxCZSUUhEaYQ6qUQiPJnK8Ou169h1xRVMlPLI4EwQj/aSm/lJGJZgrshQBjiztVAN3D5Zr9mPpreka1FdP7TNlXToTxxavge/S5iMoamK1STC0UTq96X98Kufw7I1eF1LGI+/iIn0qWST7ZSjbTSkmZRJs+EtF1N+4iGeqhwgLz7WRAePUkMGYw2jlRasRfBNRScVqaK1t76CIKVax443DCUc4zRP5GjVM06/pUljTR81yS7CNT8jt+5MCLdBxx9A6MUM9Ue57fReqj/5JmT3M+6VDc9N/+JcMe4bVjr9nmYVZm2iZ3xy1qdaF59LCqhF1U5+D2jGGcHE4iN5OhN0XYL8COzcDv/0UchIc/YlkDgJIqdRD3eSi7cxkjqNQvxk6pFTqSXDDGbS3LFsgEf+4SOwf8jIERpvchpmpjGSFLacmGxq5PBB1c798FySpVXWvFNgNlk5WMgf/uEf8rznPW9WX45Ofg6CNKtXrw4+3jpuUeA5p0ALpHnOST53gQJpjNwuu+4rf8hQdxKZ28gPTSFtQZpaKsp9PT3c+ua3QFWrEXLoOVM4t6KOABrP7HaQnDZqzV2VRfmLExWmU2HyXBNHAQQ30OhJmXCOon85EqGWSFJt7gmqyRj1RCe1dBv7ujvZtCrDlss+g2KzSKG2OeNU5pMFTF4/Sgo7kOaKK644KEgjUyjtv/vd7469ba1PBwVVqBiAUdKRTF2kSSB0pQR7h+FHP+HJ5f0MJTvIx0/GSy6hFD6NaqTDRBAqhOX/JMqGl7+U4sZfQylrTP/MHMKtBhsNeomBs/necI3iBPxgAx1lwxy3j0titauZRsFD7yEThMEDcO0N7Dt9PfmeHrx0kkosTFkafvLVFEuRD8UZHFjF9S8/h72/vsaGSa+XKTXkAcCjonatCQDSymXVqpdrJXXKhzEL4VwzTftJl13LBdNDb0WXw6E/Ma0K004PLT9Tmv7p1Y3KmEdRvUVuEK7/FTtXyQdNjIloO8XeKOOpOPvCMfKZDAeW93Dbha+k9ugW6prMaL23rJDlAtFMZrZO/sRD44iuarcwziRAo9+0z9fbTyNG6/R4p8B0dta5+gKZKmpvNGgUCyDg//OfZ9+yPnbHQpAMQ+ep7OpPcutrL4ANv4bqhHE0Xi6MU5Oz1oNs04udcuuczKof3D7lidbJgqKA2kjyldWeVdUEWI83rFkSo/vgzlvJv+JsKv0pSl1LqEWXUkt2UI1HqcoHTSpDrTttNJwJt7NrRZprX346+f/5idXScnLFLO8tDMbuWrick5lmebJ16XiiwDO1bW9vb1Nenr64GQRp3ELnS17yEuM4+JnyPZ5o1Krr8UWBFkizgNpLII0EaoUK5OdXsCcVNSCN/NBMgjQxtnR3W5BGwrnRRJht4NFA1AJpgs1rKTL35MSGMS/Ctkeor1huQjvKcXApKsfNSbNXExagUUj0WrKdWrqdidgSnszE+M3//gsD0hgDEScHKJ1tD1bsCI4dSHPrrbc+o7mTnAfLadpC2jRPlZBWoU5F9uES4IaH4F8/yz6Z00Q7Id1GIf4iqqEXm1Var/1UiokwDyZCPPzmC2HLHYxWsyafWqluFDQ0l9A3pHzl68S5AZyc1mt6Gpza69g11kKi0HNbF/GT2kO8KwohDZpsFv7rG4yvXgOhEAo5P5FsIx/rpBKW34k0pUiGx3sGuP21f0Jp8+3s90aQi0ZtgsjKzkGjWT0VUGMdNDY/itm+jdmuBcjhfnYt51JbauDGOQ91p3tqzpsO44eD59eslwgrxjcsqMmuQJYDcN3PqPYtg94M9XSYQjJCNpminuqF9DK2d/fx25edR/HuDciYT0AwmiQLoJljwqFvQO2pL0vTIAfWqPj5fPPDIFLr1uOBAo6VHZM0mVeVl01qAYp52zf8zfsxzlojXRA+jXomzsPRKLdf/EbyD9xtOLBAg6LMV405ycEJoKLcfvA7W78enxRQx2f1ZoyMpJeolmBsCP7zMgZXZYzWDF0yl+uikYxQT8UgkYJ4BuLdVKNJDnR2sXt5L5suuQgObKNUGTcatOrvFIjHuLkR95Vr1GoNc+5AmuOTbq1azxcFXvaylzWdBwdBmenHDqTR9Xw+vyDcBcwXDVr5HF8UaIE0C6i9mj5pCuPwi5+wOxU15k71RASZO9VinXjpBPemM1z9sldAQc7P5DvCl7xnvEvL3ClIEid/TpE7AzdokDezqD074L3vYjwSomJCC0cDIE2cajJMVQCNAWk6IRkim07wnTPWMTExbiZGTlAwUqcEXrfPVXigHody6ECaPXv2zBh0ggOMG3w++tGPHkq2z/o9TgiveXXG8RiqKcqCHNLuhve8l8LAcgrxEKVkF5WeGHk5cI6HIdxJORHhiWUpHnjP22DHg+DlqcsZrbRy/Alww7NaZdKgMUQ32iGO+ErNDDnQIMHfnul4nhrvWafyYRagkBo1aeTZCb20m3h6G3z8o+wY6GEsHaHekyAXb2c82QG9KaNZtjeW5N7+5dz6pjfC4w8bU6mGTJncFjRnqhXxvJKJoDEFJnAM8UxpM093cDSpClNbz1d7Hjy/ZinqqCsNqjVBLUWYGILf3syBs88i39dLOZOk1qdITjH2xzPUUkkmIu3cee455DbcabSR6nJ2WSlaEE3RoKgbEEagjCnHL8zVyP8sDHCpexxIczTUaz27iCnQZFZ9IvJBY9+1ebmchfs3c+BPX8/u5SsZzvRRSUSopLvYtG4Vd3zqUzZ8vAJse3lMxCdp3wQ+t2Zei5iMrVcLUMAhJH7D+ywFity08U7G33gRT6a7KGZC1CNtxv+cNAqziRi5eJxaLEEtFCEXibIjneL2c85i8Fv/CQf2Q1km6s3ezxTq+EtDv+SwZvHuh0DVWocnFgU+/OEPo0VLJxfPlToZWumjjz7a0r46sdhkQb1tC6RZQM3RNHcqZuFXV7K3O950HOxAGjno3JxK88MzzoZc/hlAGg1Qs2nZLKCXfg6rokSHa8UAACAASURBVDE6ICvOKFmrzsa3z+gwfPeb7EsmqMhRbSRKWcdJp0XTSTW1hGpqKdWk9V1DPMU1Z5zFnie3mcmuVnCaW7DgwOXm70dw4ECaYrHI//pf/2vKoOMGGA1ATqXzzW9+8xGUMl+PTL60Jo1aRRs3q/zyaVCA7dtpvPEt0K0IDqcZW/R68lQTyplUAtJp4yx4S2+C7f/nbyG3m10UGParJy2aJvaiiGdm1dZPZ4A04oDD3R2wM/ke80WZY52PbPHV78iXjxGeS0XYsws+8LeMJiNGe4Z4JwWFOk1bHzSVWIh96Rg3Le/mpve+E8YHTQBtrZrP2BT1RWF2tbKpVVPdo9sOZ3eZBp9x15TOUmzw55nHeuBgPcHMJw5+Ze78glUTCNYEgseehk0bYM16SGSMKeWEImSFOxlb0k4j0ct4d5pH1w9Qv+46A8QMS4HGK9mZR0lGrvY7GpcZiUxftfmOF0zEtEbD9GfyVVP29xZIc/CWPBF+Fd+4Xe8bPA6+v3o9s+sGOQculuD66xk5+2zo7DQR90b7lvNUX4Z71vbz+De+xphXZ3ejSkEako2K/fb1qbkuNFhA63jRU0BNr35PspXpocRLCtV+YDdc/nXqp6+FcAdElhptWY0tpUSYUiIEsRiEU3jhBPtT3Tw4sILH3v52eOxRStVq0+eZIaJsqNX3HclwsOhbofWCjgJf+9rXmjLxXACNrjsZWukvf/lL93grbVHgOadAC6R5zkk+d4GzgTRyXBvUpKmlEtzf22dBmmfUpGmBNEFqawg/2NRMwoTZsqNw9+0Mrl5hQBo5Dq4m41TMHqWSEkizlGqqjWqyE+RcONHDNevO5qENG43Qa4IGuImvMlXhVobwCzm6xIE0ivCUSCQMSBMcWNwAJJBGjtKOhQO0ydcV1f3V1BoGFBiX6FaYgC33s+38V/BEMkMuGoXuJMROpRZ9EcRPgXSYoUyM+85cy9BXPgvlQcrFYUq+759i2ZvUpDc0DoAzprX9suflePKNjq71nt2nVUu9dXCbWXOtkltnoPIHJCe/yBfW4w8z+tY381R/L8MycUpnqKSSjGZSkEhDe5g9iRi3rO7mwUs/Arm9xudEsCwTUiMQapuqZmj+Ztoo8D0c6nnweXd8xKmj0EyqHFmWs+Vn8zb/9a/RYAKPYUGUxWHTvzy57nQKfdJEyFBN9zKRSDAi3x6JGPVQiPvWr2P4ih/DRMGhOwYMq5kZr5Ry6tY8VoCwFpMrNvqOABoBM4JxtDuARseaKKk1TJWO7GVbTx3nFLCxleaO7WUmu57lFckkhlke2wVfvJwnBl5KNt4L0RjFSISne7r57asvoPjb30DReBZrUqfuzJwcUG7A8xbnNQm0iA5MP+d4xZ2YplYfZMd8E9HpwD54dAuVv3kHe9d0MxxfitcdNxrLY5GQ0dosJTohuhS6OqEzznjfam4/5xWMffO7MDwKWYXO9kUKN7zLPLfemJQFFhFtW68yfxS47rrrpixoOjl5eupkacnPX/rSl+avAq2cWhQ4TAq0QJrDJNizefsUkObaK9nTHUcgTSMRoeSbO5VjER5ZvoIfn32ujG5bmjSH0SCSGTSmOxli+qPNqaRC4e7dzp6Xn2OEBy8cMo6CK0lp1ER8kKbNB2m6zIpPNdHLtWvP5t4r/8fiETLf9+dOblI0vbyjOXcgjfI499xzpww8boBxA4/O5dX+2d6m0tdIaM0iRXcJa00aZw/A9ddSWbueWipt/P6Uo2EqWlWLtlltmshJbE8sYeO5p1P4n6uoT+xniCp7qJiVOTMvFc5g8AbpNSv3qSCNzJ5skGcnzR1NOhfnNF9zQRyICqK13nTqbLyBV69R8xRZw5o2NY2TxrPw0P3UX3UuXn+KYqgd4jGqXWHqsQReMk0lnmZvNMHNK/vZ+u+fgoldjFMg5wLq2oaYpIEEZ2nRaNcqvNFyCtTJscihpC7XeWkCZSLqzEtmfj6T+bncTZWn+PopQnE3bPoNlTNWU0vHqafjFEIhSrEk9PZRTsfJdsfYvraf/I++byKUqD2ruQJ137TVgC+NOhXjk8YnjNCXsoBQqz2jMNtBoEbHNvS2ffPJ2jrCttLFTAHxZJPbjf2H+km/vzS9so7lRcrOf5WaGW+1Ak/vgnd9gFJ6LXQth840XrqHJ/p7uf/iP4VH7jOO38fkDNx879YPiKWnShVzqrdW2uK8xcJnFuxzvZ1Avxo1qnjmz45BZuFLt0ijUlEbf3EVg+edCT1xiC2BTBeNaBdeOI4iZlrN5KUQWmqiaz4VTbD5wjfB5ocNC4mDpJWjTVZO8kevBTGvLv+L0hr3f2wlLQrMQoGtW7fyghe8wGjKTJeTnbysNPjbhz70oVlyal1qUeC5oUALpHlu6HxIpWjwkQiDzJ2uvZLdAZCmHARpBlbwo7POaYE0h0TVyZucODHXON68XsnDyG4G3/AnVOJRE/6xmoyivZwIU0l0Ukm0+7s1d6rEk/xm1Xru+86PTCPWGnKYaP0FmTadrMa8HAVBmne84x0HBWnc4LNt27Z5KXt6JqKbdieKW1BEziJ9h5ESospQkuaGDD5G98NXv8qOgX5yiuQQ76SejFLIxBlKxai2t0NniN2r+7nxza+Ce263EWwaNaNGL6MZR1OlmlBUjANtiYdTozlZiMZea/i/KbU5HG7a5JDpJFhQ52oH0UipaRjXQIKr6hWqJf1q7zGTMWlq3HAj4+efR3bVcvJyih1roxDroNCdJNfWRqUzxON9GX79yrOYuPr7kDtgfQmZ1XEFfRFI5gNkplChZ2UboldhehVyW5GdzD1HaPLk3sM1Q/DcHR9yS7hMAg+4PA6WBm6fejj5kPsOjEZCVYCitGiA7BBcfzX1C9ZT7Omk0ROimg5RjHeRj0fIRUPsDHfy25euZstXPg0l6TcJgfSoN+p4Pq2VlSYldQd6uY+gVjehZNU3mFXlhvXPJM0a018o9Vliat1bZ4uZAmpzsYhSs8ksRLxjvseyjbgj5+0mnLvtFyZkkpLLwu23MfGnr2P/QC/ZSNiY5k0sW8XmlWvZ9s8fhwN7oJL1M57kLleWOM72u+ppptTCf6aVHDcUcM3rpxprKwb6Vb9u9WUqiBfK1KoOSpEaTQnufxje//fsWb2WA5kecskU1VSaajyBF41BRL7nQpDqgmSEUjrNrQP9bP/6ZbB/HxRreIUytZqHV1e/BpWqR6XmUfV0TX2f469gRYPU1XXdc6S7nm9txzMF5B5AAIwinjpXAE4+DqZBkObCCy88nl+5VffjnAItkGYBNaDvscGGFL7up+zqsZo0xBVdKIQX7TSgwcPLlltzJ9mJH9RxcMvcKdi8bog+6FCr1UX5SckNM/yXb6WcCNEIt1NNyuQpSsWANCEfqBFYI02aLirxGL9deToPfv07BjXQane+YQ0TDlpesIKHcRwEaS699NKDgjRuMLrhhhsOo4RDv9XS1a7Ua8W+bmATrdsrwpJxkWozk++MfU/Axz8MqQyEu0CqzRmFb5UD5jClWIRSMsNg/yruuPjNFLc9SK40blZqpUxvVuYCVVMEJ0XlUjQnRb1xUZ3sxMBBNFNT/XZkgtqz0ZKBl5mHQ9VQNGr6APDz1BvbaVqdfN36oaHigTRofvRTSPdBWABkCC/WDuElIKCm7STKiRj7ly3n5te9isG7b6RaGqUsgViZCpGQkGxWyv3VckVwqlfwvCJ1rwAKs9rQZNAH7cxKvl8dVfhwdt1snp8rPcz8DqfsZ7hXP4sc0k4S/dWfF6sl8gqZnRuGG34Gy1MQOQniJ1HqfDHleCekNPntYF93lI1nr2bz5V9ilAnGlIMfDUs9idV/sn16k1U0367VKHs1Y/5kfGqZSbiJQe+rmVnQxsxsmg+2Dk4UCji2Ne+rkyBI0+TWIuKxklFLqMLIEPziF3D2ORAJQXeMRuQ0BlekuXn1Coa+/g3IjjNEhf0aL02vLx61oPnUHtb2xhYiPFGovsje0zGRS003K80rX4O1rpG4Qp4iI944uYoA5ipMZOE3v6H26j82DoAJRyGSoBZNUY52U4l2G99GhEMQ7WCw42SeSMfZfN551G+9kSIlA/uM+v2qihc4ZErzqlS8mvG7Zcc30VxHjgt1d3DTuft9Kofa63NdawGMQSoez8dyD9De3j5FUyYIzrhjB9Io7e/vP55fuVX345wCLZBmATXgdJBm5zOBNC3HwYfVem6Inj50T8lEoYK18p8fpfjedxoHdvXIdJDGTmYF0FiQRmBNhFtXrmXzl/9rCkijYf+g5U0p/NBPHEhTq9W48sorp6wMuAFGA4482bvzr371q4dewGHdaSkrkc0qzEtzZdInRs4I8VXYvQfe+g4munuZ6MnQyKTxQmFkRpbrjhiwi1AXjy3v4973vQt2PQ1yZFvO2UghQUqaOahMOiQKCiCygpszb5oKy0zVpDm4QDaXoPZsteRhEfqgN6sVJE6KJgIKdKzNgTaOE3NleSkBhofhsi+zu38lQz3LyaaSFOOd5GNdFBMxiIVptJ3K1r5ubnzjG2D7NqNjXqvWKJaMno4twPxX1CJN1mo06lXqtSoNp4tuAB1rimMBliMEUkytn6F99GLHaBe9RXfRX5MXmYHltcI8Ogg3/JyxM5ZRjLwYMu3kwqeQi4XIxRPGB40X7WDzuWvY9LXPQE1Tkipl9UMCtnxQUd+UQE/Tdo7y9Qa1upy01qn6Kv9mEj4LUKM+w5HGPd5KTxAKuIY3qf7ZHlIAtzOF08KC6TUE0HzhC+xcvop98T4aoRSEomxNRbj25afDTddh/ExNNAMpm4/Oq1cNL87+hU7j2xOE7Iv1NcUphl3U2Or4ArsnLazqGAzuhI9/jG0D/ezsTVHtTkBEToI7qaeTFFJpJpIKrZ0wpk27u9Pcun4tj378I7D3KRgdMmXUSmWTvesJBUS73Y3Kpj6G2Dpy+2zUn507XR978HSylNlybl1b+BQQSHPeeedNWdR0wEwwdTKzFjhPOukkKpXpy4ML/11bNVwcFGiBNAuoHaeANNdfxc6eBHV5uI9HqCVD1KOdyCfNw8sG+P76s1rRnQ6z7TTEukF9zke14q/JUSFL9e/eY0JBzwRpIjbsqK9VQ6zDaNhsWLmGe774H0ZgMZo0nqCDg4sMc9bjGX5wII0GnY0bN/L7v//7zYHHDTAadJ73vOc1ryv8oDY9O7+bT1mjKSGxv240CfJGl8aHDB6+F97wRuhMwGlLTGhtLxUHCWnRGNloF6PdSR7sTvDUJz8C2X1mSlr2GpRrFV8TQxoBlqDG/MPcYWCBGWZOTpPmyLVmZhPm5ptu89sKqrEEWbc7uVnQiZTQm2JGPg+De0DhchPdEEowHE2SjcVQdA1iUj2PG6Dm6eU93P3X78Db/TS5SsVoNElLxOAuUjmvC/BRG2sdvky1UbHgjAuL7j46R06dH/Eu7ZmAz6EZx0dgRnXEdZn5HspKtJfGV9YAlnKOPQa33gDrBqA/ghd+EcXwKeSjXdCThq52SokYu85Yxz3/+n/Ik2WEEkWvTNPxqswEjamgBWkc1ziSqq9RKwisaQI0DqSRU2HjK8g3ffKr7fJopScABabzuG+C5Mzw1D+Yb7JShW1b4YMfgFQPpJbT6ExTSS/nqWUrueX1r8V7cBONiZGpRDPaN+pdrK6X48vpqarR2o5PCgRZyLWr68cFTBse0oAzVsc40rpvE7z9YkjKlCnEaKiDYucSFCmQqNKljJ7y/1FKxjmQTvJYXy9Xn76e0q23US/n2UfJaMYadMZ06w2qjZoxqw0CNK4uSi0MOPXKVGrrLYK/H+5xi4On0vP4PLvooouMTByUk4MAjY6Dv0m2HhszoRWOzxdu1fq4pkALpFlAzdcEaeST5safG5Cm4YM0ng/SFKNhHuzrt+ZOMlV4RnMnax2wgF7zmFXFDdEHHWq9IlRl7jQGH/kgpUQXDqSpyS9NPBLYw1TjYYh2mWsbV6xh47983iylS14pasUnMGmWSDBfmwNplN+ePXuaQMz0ASY42MjB8LOxWXpa3xnGi58R1hsW7JIWwc//h/Ifv5ZKdzdeqJ1yvIPxdBe5VIh6T5J6Ik6hp48b1q3isR//F+SGID+Glxuh0CiZia/qLfppvmnNmywMYwRFo79zEIErOJlfpEKa420HzFhaOSeycqoocEOoSg2e3AYfeB97EylqsW4T4rQUjVJMaHUzQyMcoRbq4nerlrNRpmm5EaPRYUADx0AqwDS8fAFUaUgDTXoeAupUhp2zHQUg4+evMhbiLjpMr5cBUiBXl2cGH6C58r8pnX8mRWmK9UYoRk+jko4yEYtC16kQPZmHVy1n739+y/oYqxWoeSXqzn+PfIcY3zO+eZe/aK2JkdPaEeWNmaG5dxKUMR9LC6RxHNtKHQUMmGeh3Jr8RmnLVWHz/Yz8yevY1d3PSKIXeldA73I2rV7Jzf/wPti3Gw4csFoTPh9KW6yiUU6RnAwoL4h+dmjcdBeuDq30uKGA6+bMmOJqHWjMcUC6f2gxZWgYLv0MB9auZSwZpxSXjJSgEu8mH00wEZNJ8xLK4RdRCJ3E/mgHt68a4J6PfBh274PRHPLnd4AaJcNTyliF2TGmVpd5k/xzzeSxFkjjGqeVHowCWqyUnOzcAEwHaKbL0AJpHnjggYNl2fqtRYFnjQItkOZZI+3hZyyQRpMsCuOw4XofpIlCPIxAmka0k0Kki/sUglu24iN28iQVeDP3nKVI575hlp9OuEsa6ptzS/P2AUnDUUMmG+UJmBiFT/7jVJAmEaEWD8/YiXaaa7evWMWNH/6EDYXray5IdNV8VaKwjudrC4I05XKZP/iDP2gCNUFgRsfuvK2trVn84WrTiFJub2Yy7YqiLkvzRUKWEdpHDsAPfsjY6nUQkcq8fM+EaESsv5N6so1CT5js6St5+NxzyN16A9vrY+SMZobksixj3jgFrdSKjnWt2NUoGp0Nrdo6zQkdqWUn9+Z5EKDRceCewz+ehV8mifEcHM1sARWqq46v3R2imPoTOaw1Rgm6IVeArY+Sf91rocM6Z66H4zSMn4AIROOQ6WMsleKB/h72f/dy9uVGGNdErFG1JmXS0Kj6YcsCb6wW8GTeZPZpYc1cpRZVOgmaODLo+y7LQbJXsho0P/4unLkauiOUU50U420UI0uNZqQ0lcrRdvYMxBn+ypcpFTyKylITHYUtMd+QgE4fpNHEWtd8QEZaatJoUt9id0XU8UOd+ZozBqRxxwpP2zJ3ck11wqSWY9yHZ19bmlcW+pZZSgEmivCTX5Jdczqc+kembyhGUuyKJXlo3Rq2fuULFKpZoyFme2Kbj8a0rG/Waq+o122BNMcvc1luUf0njybHF7W9+jjtAoZzeByggAmPII3BrQ9TueStlOMZiHRDLGk0jhW1yZg0RbogsoRq6MXkUqfyRHIJd68bIPejH0A2J9/ARiNHOgsHfL9epnQtAKhPbQgOVGnPBNKopm5EDLaG3upoZIAgVYL5to6PFwrIPcDll1/elJVnA2imgzRyGfCzn/0Maa23thYFnmsKtECa55riBymv6ewzPwZ33sQOY+4k04MwVaNJI7OaCPf39/KDs86C/XvNCrY0C+ZyCtkCaSYJ7obomSsu7h5pGuRtdC1p0lz6yakgTVIgTWjGLod3un7HipVc+3cfboI0doXbAjTPBkijSZcGHaW9vb1N0yYHymiwkbmTA2pe+MIXks3aSByHM+CIbsHdUMtMGP2rPpPpHc0wJoe0B0bhy1/nwJozjJZMOZ2knkyZ6CBIOywmPz4d7Fge57bXngNPbPHhBKuRQVXQggJ6yvGsJv8CfmTWIRe1diowKUralpU/Gv1mhLigMBYEaoLXD/tY5Ry7TXxrwSdXD3vF/vfr5f+kazKBUZ/S3O65j4lXnM9IMk4uFmPw5JdQjIYoxGPkkmlqiSS1vl42rl3NyFU/gdy47xNFDSsowAcKfPnXWDnokg8ue9UqVGu2LzLgwDTG0Y2LZg+ANHqnugXDBJ5QHIMff5edq3rJ9UTJZkLsT3SYNK/w8pF2Kh1LeXDNGg5c/m0oKY6sjZBVMxF2AnQWKKbdB2jUlgYM8sEZe6xJ9yzmTu7ZYNpkhtbBYqNA8NNy76Z+oPnRNfm0zoiWDbwsjOyHz3+JR9ecSXF5hnL7/wOx0xhPp9j8qlfibbjF+gYx2jKBSYoYTz5jXUF+OpcWjd9lTLu7dbowKOB4ZLKVgu3qfjV19X/QKGvGZsZhZA9867vsOvNcdskhcKqfRqKfQiLDaDrBeCZCId0O8scV/iPKySU8sXYZd73lDbDlHhgdh5IH5apxgu4vv5jR2RiMa/w30QGtFo0WgQ6uSdMCaRYGXy28WlSrVW655RYD0kg2PhSQRvLzF77whRZIs/Ca84SoUQukWUDN3ARpcqOw6Wae7o3jyZwmHqKaDCPnkrVUlEf6+7hi/Zmwcwf1RsVXNw4Oq5Mv1QJpArTwQQQruEogcYO5u6dhndSWslab6d/+1fik8XzHwbWktGi6ZuzE2s21TQMruPY9H5Q6iclQcqzTonm2QBqnEXP++ec3NWaCII2OpdapkINaEXBqm+459+YHTzVJ1MRRNBNAYlfSlGrTu8kPhzQ3zAxyLE/tYx8jv2at0c7wOtoYkbZRQpFttMoWIx9awiPLomx93yWw6wEKimZTmzARgWrSZAroCJhM5bjNmPY5gEal25a0UwUL0BT9KE8S7praNKbGtu5mNnzE57N/Y5YKz/5/lR58C4FSWll0VLATeYnPNrqQeI9yDQ7k4fqN7Fp/NoTbjUNgLxankYjgxS3wO57O8FRPD1vOORs23GraVGrsBU+5+ZtMmTyjt+c7x3U/2GY3MzZTQZ9fdEGVnmvX43P9Ntv1yeLmPprtufm+5jQe/Xz1tVunqwIYK3D1f0N/Cnqi0B2mkOhgJBWiZELMxjgQ7eDBgW5Gvvd9JooN38+P6zOU6Sx0CVwSiXW3WkatUWrIB5S0nab5pDGhaq0GTdNXjZ/93ARs/XLcUiDI5+4lxCw+v0i+UD9dE+d4YzC2h9q73km2vw/SKUhH8XojPNkd4bGLXgP33WP6AQM8CnQV06kM5Snmc+d+WcHig8e63Z37t7aSBUUBtY4aM7ir1ep4dQ8FvFQDqsk11psTmYVXhuHxu+AD76IWjhktTGnPSBuzkuomn0wyEQ9TiZwG0ZdQiL+InT2nsWFlivq3vwVjWTOOlNVtqgzlbAqzTKtxTVqzRlNHpk91r+kwWCCN46lJ/tIVW2+b6jy4Tf89eO+hHE/PL5h36/h4oIAcAD/00EMGnHn+859/SCCN5Od/+Id/aIE0x0MDL8I6tkCaBdSoTZBG5k53bzAgTV2CvQFpIiYEdy0VY1tvH788/Sx4+mmjO6DQw3NNunV9rt8W0Ks/J1VxQ7Qd3jUoSzJQ6jaZaRQwWhylCfjcv1JMdlHTyrcJwS1NmtlAGmnSdHHXwApu/LsPGZBGZTmhRpNlySHBklyJR5O6tpU2zbvf/e5mhCcNKm53WjQCaXT805/+1BR5KDzRFEkkOJmVLIVRrhj/F9LH0TuJhBLcjCtJgVNbd1J7//sZXNVDPtUBfTETIWs8FafS3UMuluTJRJSNKzPc+9F3weBjUB2HsnE9SLleomoCaUs4s6rzpsIinqmQ/k1qFujMtqSNJiWNAk2YBdFM3ucfu2tHnB5Nax3Ns6q/fX0pRYiv9I6+AZLN2DCX/lnnvZpTMVGB4QJ89yfsPf0s9kVj5OMRKrEwVe1SP+/NUOxO8mRvmk1vehM8vDVQUVuuuyABuub7wBJPB6lqitcFHTS1rNyTfhp8YNpPz8lpsPzDOdY7aVd34bvbybrn/Yp7jSKM74PvfYMDq/rId5wK7SdDtB3iXRRiIQpdXYxGYty8aoCd//0tk6FW9qTxJKjNnwvZHKflHzxVVcQDhg8adRMOXfwwxXFw8AHl6M6VtrbFSQG1rfn+bHObNjedtH3doQbSe7Aachtvo/DG1/NYLEw20k4j1smBTD93D5zLQzLZ3fa472fGJ1WQf/wymjwVYK/FSdjF/VaShyZ7IPVCMrfUqF7Bq5aamsGigvocclkY3A2/uponLziLfekI9WgHZGI0MnHKmRi5dIRCvItKtBM62yDcycYV3fzof18Cjz1gNS7L9SYAZCjsKxA6attauRDfznm6Gwfn6siCjOpyCqbB3w/3OJhP6/h4pIBAGu3SoHnBC15wyCDNq1/96uPxdVt1XgQUaIE0C6gRBdIYmUohhzff7mvSdPkgTZRarItqMsKOnj5uXH0W7NhplE6lPVAPqMMHX8lN5IPXTtRjDclWvnRHs4A0agGtEqkNPv1xCj5IU/ZBmqoP0ih1u6I76XjTwAAbP/Ix4zzFTaIk6qhNp0zA5qkBHNCi9DOf+cxBQRoH1nziE58wpR+KuZOoZDaBNPKTIaCmUTUmRRL2ZTs+IgsXETU3AQ8/wsRFf8p4vANSp0J6CY34Eghr7yCXSvP4shXcfN5L2f4fl8HEPgYpMSqoUaGEjYmOZ0w3pJUj2omObk5g6zJ1RiC66h7RWMCBdp036+6/wvGdWFjRcK2/oC0IS4ZfopohkF7aaDO5gzwcGIcvfZ3xlWdANEW9s4uC/FvFOkybNMLtjMbC3N+b4b63v9X0J1ppN4ZmNQFzoq42lS+tHQFDMqOy9FZJ7gsy9NY/n/Duup/BZOL/PnnhOTxy9TvcVAzoXsh3tyNI0VDavI9MnHLw429BbyeET7UaSyFNTtohmYRwjJHk/8/ee4BXepR336bYvN+VvOHNlQC2Vyvp9K623esSdxubjh3ANCcBAqGEJJBQYvImfm0gMRB6CD1gAgZjcGxcscG9F9zX623eXa26dHr9fdd/5plzHmmlLd5dr6Q9j65HM0+bcs+cmXv+c5c0dx+zltHLxuqKvgAAIABJREFUf2psggxTQ1IK6rsGjtQYPq2zewsS3/ih7PSK8lZb2B5gxf/NeGBUo6b/RgyF/XV+Hknezur5pYCaWV1Vv1Vz1KxNYKvkqh/3GFz7KxrHnADdIQgGIB5gsi/G9cuP5ZmvXU59rMZgAwb9bmdn6ZdeDianGY+f30q3c9snCtjRXf+9QULqRQKdKZo5RnNq3g44MFmArc9S/PsPs7k/SVFAdPAoiC4B8Uppbcp0G+PAlUgnskczme7n4f5jePJr32RbtcagN7fn61AU9jJzjp9WGw+58Yo27VH7ok2B50AB8b5dXV17ZDjYbXamUqnnkFP7kzYF9p0CbZBm32m431IQ468J0dhFuf82NvTGjIQGcvWcEEgjOx5Bo5Zw7ZrjYcuWJkjjFuytwthZTfd3ftZ661CKiSKWmXQxt/KyVLBMSt1K0+QmjHcnSdJI3clJ0uwKpLlt5TLuuPBik0m+LjsRLdDgQDOxv/jFL8yugJtUXOjAGReee+65prJ73SemMUmiW8WIzhvmvyDPIPfz7JmnsXUgxUhsCdnQH1ONd1KLhY2bYYE0m5ct4xcnn0b28p9bUEdSGWVJfki/vUrJnIIe7ALUgAAzwUdfORRVSfSeebfZvourV7ve2uxDoolxd17FbEWq8ho4Glgjy/LGtH0jfPIjrFvWy/ZMHxPpZQwFAuTiXVQiR1ONHGVUcB7q7+HRj3zE2hASMUXTaoOGjNA2D8Wt+piTbXI0FzjsTtenXHkVzqtDBdqHU5+qbzrx/0pNBCuBvOz98Gds608xFvlDSC5BY7aMvBf6MpRlmDnRx0OnnkbxhquhaEw5W1szjkDG445nf0ZAi+8Q9ZWTTsVtc1uAplKXSoInSelsz+yujr6029HFQwHNNxqP1bsqbmRsVMk7g5fbN8P3vs4zx65mfd8A+UQaonE2ZNJcf/KJjP1c47KVaLQ2wHy0cX1KHXB69/S91I4uRAqoOac1q1GbtNI0ldIkU5StMf8tW+G3d7PxrFdxb6yTralOJiKvgEzQSGJVUwkmkkmy0QiFSJjheIInlq3i+rPfCHc/0pqkRSRnu8wj2E7TvBGWFe/qJGm8sXEhErhd5nlHgZNOOmlOKRq/4WDxzbp+2cteRjarLaz20abA80uBNkjz/NJ7l7m1QJoCPHAnz/TGjYRGIx6klAxTiXZRinXzjJiqtSfAs1uQXIMkadwCqZWB5ap0f+dnrbcOpViLGXExt+yxVGiqyJTzIM9Ef/1XlDwX3FXZ7zDenWZRdzKGgwP8ZtUy7vjcJSaxqXrNgBha1GlRNY0JOgBEf+CBB/YIpDnuuONMf9ibPmF7kq2D6mHr5AEEhRJcdyOsXE224+WMLn0p5WQHufBREDja2D8hGmakv5frzjiTybvu9ZBIayvQkqJBvS5/I1VPjaeBFp/Ka6dDhfHWCWo9BxYovlgPS39BiKqlmGdJNSkUA+ujkqI6N6yn/I43MZoKQrzLqDhNLl9BJRmB0MspRV/Blkw3tyzLMPnv/w5DY0YqyqhCuJ9Gk5juhhK2xNd/ST3VTP62H6g/yU6ASqiz9XYzoYMfUcGf6+l9qno1gZpKGUa3wef/HXpXG2mxSvdLIb6EYqCDWk+KHYkYT4Rj3Lf6eMZ/fjlF6uQMhTxyGGLO8Mo0C0jj7+fK3/4GLUDWtDczU4pmrroe/JZol+AAUMCBNPodC6gRX2BGSKmuPLsRvnAR9MvDXoBCPMH2UIxHEz3c+Jo3ULrnPkrVAjuoW/tKJW1WqAPNOOblD3tGGduXe0UB/zChD6e1uuaZ8hTkR+An/81Ypo9SqJtq9GjywT8kG/kj47kuFw5Rj0ZpRCNMxiKsT6e4efkKnvzEp2B4wkjPyNKcNhOqcvfuMnEA4pwl9jqce3/O99oP2hTYcwqcf/75ewXS/N7v/R6Dg5IBax9tCjy/FGiDNM8vvXeZWxOkKRXgd/fzTG/CSNI04gFKSdmRkJHPABt7Mly35lh49JEmSGMY9VlSb4M0LaJonrdTvou55aR9x4qI16BcgJERRs59A5V4wKgsyMiqNbQaoBabfsq7k+7dtGoZD337m2bhrLa0RhpbQILyPlCHUP6XvOQlO008TqLGhXLVXSgUnhtw5y0CtUAsCRzIZeGHP2T7ylXkkkmKyQhjkQ5K/WkKqYTxYkP4aB5NRrjxHe+EZzbCpCdF4C3mpTpjlpxVxaznJuO9yWcYcCbN1HoODFC4+Pk3f391y3UPJDNSSDCsZZncxt95DyOvP5fBvgHKiQS1QBeFZJixvhj0ylPcEjakurn5jD+h8tPLYDxrfhTVioUodyameq2jtn1H/wXQNHc5GxYkNhI13m/MY61nNt3BvRYZ9+X0hgvVrVAqwdbt8NlLKPX2Ugl0QkQL4CgkY+STMSZjIUb6M9x40glMXHsN5Kc8s9seGfR7kvEgudl2AMssFFJ+vlY3rSGQzKi46jvPvXYzjd3VcZY82rcWAwXUQTU6u3lOsSps3Qz/9wK2rk6zI7OEakTgeYT7l6/imr/8AKzbAEZyTsqTnu0P403P93tx5HF9y123w0VEAfWfKvlC0XYg1Ux+sR9+DD74YbZmkoynQ5RiS6iHX0EpdiS1lXFGk2EK/cuoR8NUu4/k6WVJ7njLG6hccyUMbfc6kdKWBpVUp23U/J/Rn4yQqGdyzsY9hwXeOOf7sh1tU+A5UUBrogsuuGAnXtnv6clJ0MiWo+7L6cZdd931nPJrf9SmwL5QoA3S7Av19vO3WtibRWshD088yobepCdJE6CcDFKVF6FkmI39PVy95hgad91uQBrtzi5ekGbGLL4PNFdKdvHoYuIWdMceWviYrR6BZMNjbD39NKtuJrsSUtuJhal7AI1CdxLuMvHr1izjkZ/+t1nUaldT7akcxDZLG8XPm7g891co4OXlL3/5ThOPA2dcqMlnYsLITOwm6xbdFVPZ1TdLRl+9DtsH4Z8+ZQzP0puiFg5Qj4Qhk4F0L/T0G4OUz/SFuOU976Q0NmZ2d5WGFpw6FBZsqp7Nm6qxtFLzpENaJfA+8LF7+lZl0jvmcC83b7gHCzu01dF/9VPV2NZa/2UsNt8oURZla0Nw581w0mnUIz0Q7YWAJGcCxl5AJfCHlMMvYyQT5KZT1rLjqisgn2+2xexUcvmK2k3rJ7YMTXWrliTNogRpRBiRwXk30c6yvI+NbIUvfwkSvdDVhYBaZIhZ7uUjUSrJNBtTSR487SSqN1/HeCXH9nrZ9Ha1nWlPqUvJoJOAGtvQszaDa3m1wk79fuYXXlldmXcKZ77fvl6gFPB3GK/RvVtaV9s+BjzxFOW3vh0Emic7yaWPYjR2NGPHH8Mjn/on8qWaUZFSHzP9TNJxskXl70cLlELtYu8dBTQ3a2PJwHx5GTOqwdU3wqvPgWjS2C6qxV5OPfJHxlsTiaNNnypHuijG44wkIzzeH2Xjx/8atqwzPWrS89BkuYdmr2z1LxXR67cGp54G0MgGvU8FVC+0jzYF9pECsknzve99bydeeVcgjZ5deuml+5hz+/M2BfaeAm2QZu9pdsC+aII0+Rw8/aQBaSQ504h3U5FtlGgn9VSELcv6uPqY1eRuvgH52jFizXNMYAtfkmZ2bnH2u7tuGn0jRrRpe8awsrpjjyZII/qPTLDjjNONhIwx/imQxrgsni5FIwkagTQKr1mzjMev+rlJzBmBVupaWB1IkEaTjrzEpNPpplcnB8rMDLUzsH79elflnUJH1yYXZbaz7Gty8ytheAa3UP/A+xns66GQjJCLdjPU3UExHIdYH6QlxRHnNyv6ufsz/2IlPCQlU1UPFyXEBkplp+AZKJR7bavCU9ciwXe48rhQT91itdly7qELfd8vhKgrtj905da9aYduqOJa20t1pjgK2SG46udsOe5Y8qkMxHtoxHuZisYYjQchthQiR7Eu2c01Z50M990OcjNfK1OVys6ch8vM9WDXdlUajYrvlFSNZ5umVTzHe8+Z+vP+wE/gPYm7AnpkMCClLE2NPQtf+DQ7+pLGSxaxOKVonEK4yxrMjIUZjqa4+/Sz4LbboZAz0nnVct4bcbTwqIGMMwugUXu68rg8faGX/U793n2isHn4b86MN19qRxY+BVzjqu9YaQMN1RLKMkepCA8/wuTZr2e4fwWDyRTZ3gQjA1F+u3aAwW//h7GNpPHUaJxYARzPls20HrXwSdWugUcBtasbbHxEsSIrZmY23UedYmgIvvJVdqxcxVRvhslMjMloJ7nwEvLxDgqppdQSHdZgcKSDXCLEvaccz9QVP4HJUesZrKp5wx4VipTNn2fVzHVfL3RYjFcU4yDQxj3Upi1J40jZDvcDBW699dY9AmkEzjhpmgsvvHA/5NxOok2BvaNAG6TZO3od0LdbIE0WNq7jqb6ksYnSkLHPRDf1yFLIxBgc6OGGlcvJXXe1HO6S18T7nEGaGbOlN41rnjYMXGuj44DWfU8SdyUVI6GymcPddNe7CPWqZVFczNXQfiRZAQMeyMXkeJbRs882EjJ7CtJcfcwyHrvmFyaxQl2Ahl17KRexK4YB2kX5nusjATRaJK9du3a3II0mHU1QZodqpww9uijwyiveXYvTumpQzcHmdRTOfyv0pKkf+ccGPMzHO8kJQAxLxWkFw+Fe7h1YzsNf/LJxzb2x3jBSNOWGM6VckGK6BWnEGko6x7SobQ+BaCqCO117O3BG4U7t7172yr5T1ebxDRVZdXRnqwquUnriSVvop+69azxulSfg61+h2rsMYklIpiEQgm7Zo4lCKko13MVUf4abXnM2bNuCwAKlIStAAnps2h4z7NHeksuVTBQXQGNhCiPD0yjPCtK4L1zJDw7ZlfsshyvUXobqawbKErCSHYcvfh76MrD0SIrhDuqpGNlgN9lIJ2Opbh5PRrj31DPh1jvIl8tU9F1F7utFR9FZog4CaDwpGo3d/jLNUXS1lMriaqfQa73WF/50ZsZbb7VjC44CrtV3Lrj6ptsUsPh3HW68huxpp0E8A10htodCrF+5nKtXL2f0f35uJBa3lPKMuf6k5IWTN3uXzceOyDvn2b6z0CigBtZosdOIYRwcGCVkrw+weSs73n0+2V71nS6IhdiRCBjAvxwV6C+Po52QCZBbnmBTf4rsX/wZPPQAOapmzp+qVqlqjDN8qfKUY4AyBaNQJ1DRK4o6mAS3PIGZWUEaB9DMweMutJZol/fgU2DdunV7DdL81V/9lSn47Lzzwa9TuwSLkwJtkGYetat1eig9mUnYvoFnjl9pbNDI+Gcl0UU92gHpCOPpBPctW8a2733HSNLsGqSxE2Czmpocm4d/ptQCQpOpBRRayzHfgrj53QGOqFi+00U1n6uUWtIrNId76K53EepVy6K42HQWtAnSiP4TU2w7+5VWkiboqTvtRpLm2jXLeeqqX5oSlGoWpNGFK6LCA3FUq5JsaPCud71rJ5DGeXXyh//1X/81RzHELUl9xRKqVV7Z6RmGB++ifNbZxtaJ7G+UYgGG4t1MpQJMymNQ/wAbYsu49eRXM37ZlTBRMQID6kvN9lLO2rqt6Y4Wp2LYFFdbWErZ/7aIXlHM93rL/6Z5w73sD+eo3Xy97Yq+E/tsOFavTQwn66uBaDgyCJ++kNHVqykne6nG0+RjMehJQaTb2EYhFGLTilWs//gFsH0Icnlv69yX1pxRR321jX51/nOnlpgzlXn1wBF7N6FIb7qkRWcoCQwbG4cLv8BwajWFQJJ6NE4lEaYQOopirIORTIQHelJcdfaZNO67C+ol6rUi1XqVmtlV9iRo5M7eLWBmK8ccBHOvzvrYPdxVOOuH7ZvznwJunJwdzBPfoA0eqmWYGoIffJunlvczGA1TjEcpZ1KsS8S54bWvZuree6Cq/lenLiku/zHj0v+oHV/IFFDDanbRXOIBJG6cqFXJYjdRKFfhljsYPOssnk7FqaU1j8RoxGKMJeMMx6NMGG+NXRDoYmR5ml+fsoax73wHhgtQlo0tjXkFM+7Z+UJzhz1lVt5uv3i09Iqkos0N0nhFN0B2u4Mu5F44H8ruB1h+//d/f06gxtmk8atAnXLKKUZi3aWh0MXnQ93aZVicFGiDNPOoXSVnoNOANCNb2HzmiR5I00kl0Uk9Kteu3UxFgqzrH2Dr175iJGlyWtzOscvgdiaUrOZEneZwD4z9D02iWpx72/TecswBNXpqv/HW0e56P4WOX5hevuaa3eSiZ1oWyg5HiYbZ2Xblct/vbgrXc6Uzl7qTBWmqkJ+AiXE2vtJTd9odSOMZDr5uzQrWXfkLswBrlmVPC7cPtJS6kyaLj370o7sFaWQAbW6xTdsCorOTeTHFKo7DDZeTO+UE6AzBkqMh1kVDZ1pu4rvJxrpYv2oZt7/xT6nf+SDlIuTkIMRrt2b1/I3s1h6+dvFL0egbkc/rnbsGaJoZLLyIq6Pq6fq0qbijlbc2axIjm4PhZ6n89V/CQAZSaeqdEeqxFAVJz4SXQjJAeemRDPb1sfkfPwVjk2RL1Wa7Nvunj1w739MdFcLfAuod7tSzBXaoSrs6vQWDaQe9V9S4WIGhTXDhRRBdAR1pCPdCJAkpqfh1UokdzYPLklx13rlMPnwvk40842bvWGawLSZZL0uixgE0nvSjK8u+knFX6ehZ+1jAFHAD5XSQRv1K42teEYGAhWH42oUUZCA80A3pFBMDGX43kOGec14LTzyOzLgOSfJGtpD03a76zQKmWLvofgqokdXYtsHd/C5wb6pSoiHQLpeDm2+h3r8SwrJl1gXxCISDxiB6OR6mnorTSKeoJlNMLl/J3a9/LfUH7jF4sySyRqVuVyvSqEkux3GPyk3gkE7fQOT6nQZab8xtsqTq5r7TFt274a9WO96mwF5SQLyyDvHLoVBotyCNA2uk8qT33dEGZxwl2uGBpkAbpDnQFN6L9A1Io8krp13bbQy/7kzrXchI0nRSiy6hHO5gKhbiiUyGDV/8HEUq7ClII5srAjmMjIcGK3Nq8vMmcAE9crs507ODm1DdzGk4u72o2G5eVe6aq90+vZnK9c8USzO4dxrljJpx/+tEvLWDKLqJFbDD79yZuSTnAmmsTZqqpb9AmjNP2zNJGg+kuXbNCp785RVQNtvvLSqZCs1drn19IkkaHZdccgl+iZnZ4ocffjjvfe97Z81S9FMbiMUy4s91Mf45+J//YfOJJ1Lp74dIyLhwLWZkOLkLMikK4RBbBvp44M/eDk/8zvYf8WjeGqC5EGg1gLc4sC1h37PwjP3fWju4Tzxebnob6+EBpq2txYH9L7qrBT121mZm+r77DfgWU2KoNz1F+bxXsaMnQDYTZCzUxVQ0TjGdZiIagEQQeuLcu3YFO374HZjcAUWx0fbYc5I56qtkDm5TS7hzz1NyeR/0UEXew1M1rlVqMDwKH/8kg+k0cjVbiUbIhUJUY3HygSDVZILN8Qi/edNryK273yqfVGSHRqNTHQTO6DDk9FYkZmd4cfTfg96mh0oBXL9V36lbd/dm5Jeh+41PUvjbv2TrQIyaVByDYXKr1nDbihXc+9cfgGeeNCp36tP5So2q5nilp8Ol6122g8VJAc2t8t4lNdccFWTU12xMaU654go29K8gG+sB2TXrSVAOdZiNmFpsKeX4UsOLFvt7uX1ggMc++UkYHG72Ialc66jXnNK+xjz1Tq+f+fuY4m788+Y5x1rOFlo+sA3SLM5eeXBqlcvlOPPMM3cL0simo6RpxEtL8qZ9tCnwfFOgDdI83xTfRX5m70ETWFaSHIOMv/FVFiSIdVJOdlKOdVCOd1FMRXksFuGxi/+FAhWmNBFq0pvlMJOeJkIzXYqx80ReDaNn51DlK38/2lkx86c3vWra1SnIQaFJRi/MntUsue/ulk1M/92U7vJTmQS+qEzyODDlAQe6p3c0/esdgQl6R2X0qjlnpspH71hoQDHl2vrKgjQVK8k0PsYzZ5w6DaTZnQtuqTs9+cufQ1kl85HJVnPOcu3LAyH67vzWt761W5BGk86b3/IW4763tRugAlq6ipaiqdg3cuPwzW8weszx0B2DVJJCTG7glyLGrZEMMBkL8LveNEMf/xhs38JILceEbHCIrE4wy9XfH3r0sa/5ARrbOv5XFdd7LjSFdS/sC/Hmybeqm+v/CpsV9Tw0G8hP9S1V4enHKL7pTAj9AcReTkXjgoyKp6KUowHysSBjKwd4/IxTGf7FZYw1CmwvjfigzL2ptKO4SuV+K47wLtyb9ObBu67Yuwhdbc0Wcb4En/k8hFNIdawmWww9QSqpburxCNVUL0/3LuO+c86l+OCdDJEjrxGpPgVFnSUrjZMtWwDcvzhRGdpHmwK7oUCzm3h9Vv1Tmy1m80IA/bpHKb7jHIq9EQgugWSCXKqXW49Zy03/8PeQy5r5XXN8WZqmGnD8h/st+O+144uOAlI2KlFj3NiNERdVgrER+PTF1Ht7qC2Vd7oMZHqoJYOQEuDfaeb6qWQ363tjXL+8h+3/9V3Db+YaMC7BY0nMyilAQ3yPODOvgxnm05vPRE3Xz/TYNw6aPTgPg2mDNIuu283bCsnGjF+dyR93EjT+e4pv2bIFJ43jNkfnbQXbBVsUFGiDNPOoGR0YQj4L44OU3nYujWi3EacvJjspxDsoJbsppaI8HY9xx0c+TN7bEdkVSNNc4Yq70w6aCYVuVKiWtLdiAQ/ttesUMydgJNdoUPRczxZ9oI4hmTg93dunw83abrfFplet2DKJjRiXGK1XLgE1pjymLK28XXVm8p4zi6Yv9M6uQZoyFLMwNsrjJx7fBGkE0OwepFnGM7+60npuabEqLeZkZoH247UmDhkEnk16xn9PE82q1atNzsawn68MTfqJUBNj8NWv8uyatWzVrmwywVg6ymAmSC4kb0Ehnu2JcMOxGQa/9q8wOWy8hdRlMNBb0qtdmmm6fAwzZltAt5SVhWhkslKnfWbvu+etcKf0XLoLPGzRwfst2I5qcAJDpMk8PPEEldecxVD8aKaSL6eQ6KAscCbSSSkouyjdbE7FueU1r6b+gCQ66tTLMtAs5lmtYQ/ltefHXC2xd6nseX4H+M1dVUc2OiQ5o6NYMcbDueCfKaxey2goRD4cpBgLUs+EqPYGyfYk2L76WO44763w+MNQmKBU9EbP8g5rGFtplixo2ZA3J7c4ceU4wNVtJ78YKKDOovnW9h8NDZOVIkyOwz13svU1r2TDQJpcJkEhEmR7Os0Dx5/Ajm9+A0pGJpKGQXp36+19MRCrXYfZKGDQD6laStJFG3UV2L4VPvRBtvT1MBQOkg2HyUei5BMRcqmg9SiaDLM1Fua+gT6ufOOrqfzuLihNQalkkqmVrSqnkt/pmDnGed3YMAVuHFRnnqbu1Np0coBN6/3ZMtkp1/aNNgXmpEBrYxI+/elP7zVIc+eddzZBGgfWzJlZ+0GbAvuBAm2QZj8QcX8lIVDCLBFKeQPS8J53QlTW9ZdSSHWSjXeQT3VTiHazPZXk+nedv3cgjTfHaV5sLdm8K6m2yPCgMSoo97B1e2rRosVFLkulWmCMElPUjfSKv96t6VOx1pX/nbnielulkCSL/M00d2OcSPZUGbJWOqVSsXY1dKVvzD8PSGrVafacXD4WBnBUMKmYD5R/XW6hxdiOjfLkqSdZkCbUSV062XMZDm6qOy3j6autdyclaOwyOnLsHUlmr8Acd50kzdatW/cIpHnZy19uUiqrrX2HwJVKIQ9TWfjxTxlctopaJEYhHGCqJ8pkpIt8qNsYDh5btozrTlzJ2A0/ojC8jryxjmTbQ+0gLw5yDy+vUC0TyqKJvWqRRcCM9vj0njUs2HrWAmdUTN1Xa8187qvC/I+q8HMeqp1clNpfgFlX6UIGGW+7k8Fj10LnKyD4R5QzS6gnAxCJQrCbQngpj6fC3Punb4B1T7KpWmXYSEd5vwpHuL3+dc5Z2IX5YGbn8V1bNdAs5CZhaBze+yHI9EJXB7loF6VIF8i7SU/cSJQ91JPijne+E7ZsYAslRgRPyvVxdZJGYwQqU1Z6pgHZQomKxlKX38KkXrvUB5gCDqT2Z6Muo1FSc2O1UYCaziLcciONk4+lFg5APEkhkWZ93wA3nXgihZ/9FEp5s+GiZbkTcNAw0D4WMwV2HmA0r2suqUk6tjRqwGS2bqd03tsgKrszAarJKJV0lHIiBLGgGedqyRjPJuPc3NvHYx/7BIzuYAMVY9Oo5KlYy/6/0ZafjaT+ori4OqA5fZsRTZDGATTWxt5OIM0+bwrOVsj2vUOJAk4tT3W+7LLL9hqkufTSS5uS64cS3dp1PXgUaIM0B4/2O+WsJbNhorRLNrEDPvBuMAsDC9Lk4h0UJEkT7mQ8neSqN59jbNJI6mUuqRazw6FEpRHlScyIaZOaFJUJyA5bKYjHH4Vf/BK++FX496/BF78OX/4P+M734dc3wROPQHYrE0wYNSSz/Baw402+NtB/LQqtRIR9uFM1m9/YydqWTV9WpIzVyNrFzdQ43H4nfO6L8M8Xw79czPhXvwbPPG1qMUmNrCQE5CXFMyQsZmRXh/KwpHAxW1b3jSACw84IpJkY49nXeepmoU5qewDSXLdmGY9e/mNrJM8thpWkO11G+zl0iL5Cv9TMbHFJ0hx+xBFUalVzNouiMoqTl+2Su+9k7PhTGE/1kh3oZ6gvyWB/HKJRiPWxqXeAa157JjxwC5QEBUje2YJohsBGWapiYJq60Xr3gAJHkyZJtCRxAI204+cGaRwJ1X5ed26GpujNiszniEpqa+CkhqaXVoyrnnsEElOq3fJbbmXzqmOZSsSoRZdCqou6bAJpbEgkGQlG2LTmWO5777uNV7jShEyD2nVZE4ZbOEQyZT8g/1wnmi3UQkFjV3UMhrdRe/+HGB5YYbzjTIaWMBI+CvriNOIRGskMm6Jp7n3n+TC4hcn8CBONHGXtTqvNqnmMxZAFAAAgAElEQVTKlTGoFy1IU2lQK9doyN6Xl7crwgGpZzvRBUkBC9C0pAlNJXwdRfbnqlL8Vd+68nIeGEizJRGmlkoz2RnlwfQAN57zp3DnnZCbshsuZevJyewYGIBcCbaPhUgB1xXmDu2Gh+PBrPVdO+PYGVhSwqNG6m/sNa9lOBan1K05JEo5HYeVvZRlz0x25yJxRvv6uXHNKoa+8iWMdHelxFijSlbIjAeYiOfaqUfNVkD/pG2mwJkgjQNo/KFna9i93wZpFmK3nVdlFo/spGnuv//+JkjjbM849Sbxzi7uDy+66KKmJM28qli7MIuWAm2QZh41bXPCkwypjH3+zfungTSSpBFIUw10UEwluPJ1r6JM2agmuUmzVR27PVHzJrYSdbObUnJGLCfG4ZEH2XbhBTzw2rONOOvYqjXkkhkKiR4mk30MpQd4tn8lT/X08sjaFdz7vvPYeNV3YERAiS2tAB+zEDQztZaeZbNjI9s3YhlmHrqjL6XHLPsn+t4s7/VAtlwmtsMdvyH7nncxvHo1lVTaLETryRTPLFvBz9as5cHvfINCZcJIaUjyR8yt0mguSGdm6l0rC8sruNh0kMaWt2wlabITjL3tzU1JmqqkaHYjSXP9mmU8eOn3Qe3nDmXlTndvP4WabPwAjXRkf+/3fm+ah6fZgJojXvIStg0OGrs0KoroZkosvfLhjUy9+RwIJygHQuxIJxhORslnkkwmkmzpGeChv3wX5WceoVDLMmVAOal0eHVWXY00iLTfi54vLktZR4ZW6EAateHsII1Sa71v44Zna8IdszCJ+4m++z8Z1USl129Df7puHYKo6qKnDHrrd5rNwjVXMXj8sdZbSyJEPbHUGG6W9Ez+yJdTHujnzlQvT/ztx2FwkC1U2apddk9+STFzTM/K3T20Qkd+b33gyK/xyPb/CkwOUfubD1BIxqjFgmRjneSjHdQyQfKRpUwm4jye6mfrez4Mjz9pvOVIRbQkjybyYCJAplKiqhFJwKWMgBTtfX87TB95Dq1maNd2Lgp4IK0RIbBLbf1+daqPGrXF6gR86bPUepLQKW+PcWqZfp7uW8WNbzwPNm+jmC8au2LmG32njYyaZsjpUo1zlaJ9f35SwA1fbuxw86C7tj1Gs7lkruz2iMY1M/SrM+SKcNutZF/1SggFoGsp9WAXjVQUBsRnCaCR5HaYYk8Pvz3hOKauvRImR80sL3VzbQgqXx3VuvWy6a53mqiVsSu0XvLHxZf6rp008PRwBkhjdhy9zNtBmwLPgQJ+nlmS5w6AmQnKzLx278mOTdsWzXMgfPuT50yBNkjznEm3/z/U9KoJ16gdTQ7BJ/5uZ5Am0QVBWdqP8XN5H6JqJk4NPmbSaxbLzoo1Icdi9CR10qjC0Ag8uA7+6pNsGDiOpwZWsLG/n8HeXsYyabLpJLl0kmw6zWS6l9F0LyPpNIM9STb1pnm4t4d7Tz6Vwhe/AuPDZC3EYnNtWBUXqbmoXNOWoSqEN8GrnpN1LeGdFyFZBi7B3fdTf/s7GDrmGNZFwmzu6mAsuJTJSDdTqTi5ZA/DmdX8as3xPPjVLxsbKNSrZnkvZqTJlNqsdvrveAJBA26x3GI5RD7Z6ylYmzS5KcrvfVcLpNGOpQfS1GMBc7/mhWJsFL9x9TLu/dbXm1Ilpsr6586dSrRvNxxDo1Tc5BMIBJoTjyYWP0jzohe+0Fy/4EUv4pY77mxm7owvy+04n7mYbZmk8do0FY+yJRGjlOyhHO/lhhX93HLJP8LQegvtVMtWcKCinbUmq+ZVWK1hGUaPsk2q6017WlBCKlFiKQVQqLe654Z+Pt7OXTcLvuAi3iLMq+XONRUdC9Yd6sgU/OIanl55DEOxCGTCFCNH0eiLQDwM0TiD0Qh3LO9l80UXwpisN1nPLR5cZujY/E0Y64wLjmD7t8DqQJ4x6yYw7O9UG7fBX3+MZ/v6GMyEGM9Y71nFeJB8NMTWZII7env43Qc/CFu2mLKph5tDak5aeFQb2DFXcak/STqt6g3sXmf2+r8/a5dMOzyEKWD6pyfy6vXTgoNy8wXYPgIf+ijbkxmIxyCRMm7g70mlueN974GNG2FCkqitfmapKa5CILidk82EpLxmnocw6RdC1U33aM6dbg61Q4udfaVOqdFfElc1YyRYcyuFIowV4Mf/w/blxzMWjlJNhpgKdzAe7SKbiVDojVu1uWiMZ5f1csfrT4d7fk15TOOc4UoNiWw+lloOZ2nSTgVsH20KzGMK+HlmqT7JY5P4ZLnYdkCM45v91y5+0kknNSVx5nE120VbRBRogzTzqDHdkhaJk06NwIX/2ARpZDhY6k5FeRcJdUIsys/+5HjqDbnglseGutnIbVVHqdWQIVfj0amehx3b4Cc/h2POhIh25+VSOW0WfErPLP6kk5wIQ0KLwRhEdUat7nJ3BDpjEO9nfWaA3573JmpPPgDlnLFfU6xUPMBExmON8pJZKLrVuTFtU7eemrT7XK9LRzpvJAD4j28wctyxsPRo6DzK1juyFKJLqSe6aahM4Th0JplMLueuU86gfNPNJn3V38phtGo/W8wxObsCaRpynSvDePlJ+JsPNkGaSiJMVUBNTK6nZwdpblo1wF1f+UITpDFl8DPCsxVqH+4ZYM73va5PPPHEnSYbB9QIpJFY5wtefDg//MllzS9l6tQsNrdvh9WrjPhzLRmhFOpmqrubQmYFj2TWcO/nPsu62g7WM0XWkxZy2jnNxEzEUdrBLa2nfnJYQMYCNX5VJ33l3tOXLq5wQR8GSBUj7e19inh1w0Z7Np4qUBiHbVuNymGufzV0q99LJH0JRJd4v/04o7EUt69ayeYvXmJ2yQU6SDLN7bo7GrboZdlrR8vW/UMopsrLu41fgk9kkfvYwUH48D9CaA1EEowb48xLKCY6qUcjTIXi3NXXz91/+0HY8SyT1bKRAhQ+SaHquc1p0dL0VZO2t9qeQfgZl60P27FDlwJe/9SAp6h+04KtqRZh/dPU/uy9EO6HI4MQiDB1VAdPLl/Jxn/+J5gcMRJcxtOOj4J1o+Ik+Nv+WYtXSn0xDay+Ci/iqBszZoatsV6DkSSra+ww84Ge1O3Y9pWvM5ZaDkti0Cl1pi7GQh2M98TIRzspdr7cbM7dn8rw6/PeCENPUmfK2Nma9ICh6aT1+tD0m+2rNgUWBAUc7xwOhw1PfPjhh+/ENztgxh92dHQsiPq1C7l4KNAGaeZRW2qhLLMFBqTJjsK//r8mSFOSdye54BZwEeqCSJjL1q6hUspbl8laAGpO9g6J29vln9IrQ34cfvgDNndHqMR7KMVSlMNRSMTNolygTD0RMQbkZETOnZVElEo8TiWepJjMkE3rTDGWSbFuoI/bTzkZ7r7b5CoGUYdAEOWtnTvDbuq+VkaeUwH7ltw2jcINNzLyhtfxTDrKWHIp5cQrqKWXUOsNUEnL1W2IWtJKsRCLUYvEyScyPNW/nGvf/yGjpiCQwQr4+gjQzKQVEWn1Rguk0VXrG3NfdiQE0uQm4CN/3QRpynsA0vxmVT93fP6zTZDGsDH6ZyKtcuyvmJtoXHq6Pu+885qTjQAZB9C40E04//aFL1Cq1anLurHKJ282P/sJhd4YuVAnw+EgJJPUIxEePf5PeOSz/waTxvoRZR8yU/fU6VwZ9iZUtgJqbHscQELtTaEO5LvmN+qBNKKhPKTJQDcNiuqHFRkMH4FLLmFrTx9TAkkl1STgNN4N0RCEImxPZ7jp2GOY+M63ICs3z1Z2RiCNTqvY4HW7Zt9r9frmrQNZ1/mYtu1wTcIYYFLl3DYIf/ZuCulV1CPLqYRjTASPhN4IlWSE8ViczctW8+h7/xIGN1pgWaoDlQZ149NYayMPjFF6Lp/W0GLv6f4hS/z52CHmZ5k0axrZBfWfqSm47x52nP1KdvT1MqoNk3CcRiTFbwf6eOJrn4epMchJArTsZtzpfVDjjul4bqydn/Vul2pfKWBBGimCy1KccQKxfYj6Jz7GxhUZJrTRFY9DKAqhONlYnB3JGFNdR9KIdXLf2hXc8LGPwtYNUJJkpp2bZh+03LN9LXP7+zYFDh4FTj/9dAPSOL7YheKXXdwfvuQlL2FKY7J+HdOkxw9eHdo5L24KtEGaedS+TZBGXncE0nzu09NAmlJsKdXwUgh2QjjET1evojQ1Sc5x/t4CQLtlJUrG85Nh92RE8I7bKR17HITCRuc4G+6gFOu2UjNxWfS3EjSSGCknIiisJEKU40EqsSiVWIJsIsFoQjsvAdCZypCL9nDHWa9hw7XXGUrmvJ1qq3xk5Vu0u2+NGwMjno7Tpm3wr59nyHinEfD0Cgj/IbXY/6EU/UNKsVdQTnYabwOyByODnbV4lGJEkgUxCCX42emvkhlFw5BYpSfD2s7ZoiKPZS1cTO/rjj3sMlYqClnITsDffciANI1QJ6Wk6LFrSZpbVvZz579eBGXV2K7B/U3jNY+X274Hs4E073vf+5rAjEQ4HTijUJI0OjXp/P0nPmZxM5FABRsaY/LP3k4t2U2j60hqsbBp70eSSca++Z+msFnhCE6XZt+L7y0bZmcB90Py8y8J0dkANQJUBY75+mG1ZEHLT/4j5eUrrM2ARJiifu/yKKTfSSTB9kCUW04+mYnr/gcK2aaKn7CeQqMF0phe7ZI3+VpyKHooH6q/urCWM0Ydadt2Cm99K3TLU1aKeqwfoglIx6h2d1DKZHhk2XIee/8HjASNI6lEzxpZ78dgkHXvd+SGlNawYsntPjzUG+BQ7nxz1b1hjVkKYJXUgpkr1U+yefjtrXDW2RCwHncmEkHWZeLcccJxDP70B5TJ2RlM827VSkSarue56zYPdUPptfveXC2wcO67dnSh2yRpWPt+Yq9kDc7YwxodY+Itb2V7PEgteiT0hK13Ro113gbdRCzISE+EJ1ZneOoL/8p4oYixsdWkiAY0caYWOrQSr26Q83cof7z5cTvSpsC8o4ADV8rlMueff34TpPEbD54LpJHEzbp16/B7iZp3FWwXaFFRoA3SzKPmnAbSTPlBGoEE3QikqRhJGgvSXLZ6FYWJ8RZI0+TCJMMiPxDentzkBPk3nMNQSLvxnVaFKNZFJR4wQIwMxRG14E0pEaEoVZdExIA15XiYSixMNRahqmfxMPlYmFI6TTaapDBwDE8NrOI3p54GDzzUMgRsPD/ZvWrt7EvahVIJRkbhiqvIv/ZctiZTTMoobaybcmwp5fBRVENHUg8fTT28hHqk06gWGdfX8QhVSRb09JnF6kh3lO+edIaRIho1LIR14byr5hQbYflVF3PMhvtK92vWcLDc8H76wiZIU9wDkOa2lf1c9w8fsSBNvUGxbJaCJk/FZq7bXK7PNZwNpLnwwguNfq0mE50zQZojXmzFOt/45nMM6yVND/IVuPk3xnh0Lq1dtk7qwU5u703z2Of+zXp28ORdXFlLasv2sVcUaLKx6gjG6GKdvGGoi7BhM3z4bymsWEFDqoepBLVklIlklFokSr07yoaeAW565SvhtlugLoCgRsOoTjVTbq3FXBc3eXmdz3b+vSrzonpZoFitSslJgm3YBO96N0Myih3tYiISYiSaoJbuoR6Pk+vt5aGeHp76h4+C5zFL9MgX5VVuBmXcj1v3Zz7zt0WrqWYk0L48FClgxnDtyNa1sQKjDgRXf/vJpWwfGKBgVB6TFOIJHs3EufbcVzJ057VW2qEkaEeCkBWqzjaYABqNC+Z0/o19QI364Mx+OPP6UGyM+V5n127+UDrkOoolJmpVhqVCXizA/fcz/vrXMLqil6lkgHx0KeVkkolIislolKz4yXSAoXSQu848li2X/gdMTnpeHBwhlLY2nMqevThnNc4VwL3XDtsUWDgUcCCNDAB/5Stfadqj8dulmQuk0f3rrruuDdIsnOZe8CVtgzTzqAmbII1WzrOANLJH4wdpJEmTHxvz9tLk6UcpuAnU+lminDVSNFntnBhQ5kjq8SMhtoRKXOBPkIYxRBoxQE09GqIeDZqzGgtSigWoROXuN0gt3E0lHKAYjzEZT5CNpalllht3jcV0it+c/06GslkDyHjwkFFDKsuYnbyfbHqcyfe9k5GeFAQlGRCiFus04FMhupRCWCCUVLm67SkJAp3xEJKmMWCS1K+CQXb09HHXh//OAA3afRQoZTzj7KI9RRm7TnUxt4L1f1SzIMvUBPz7JdYGTbiTQlKglSRpgp5NmqCJ69oaDg5y+4p+fvnBvzJeqhq1OsWKgCO7D+VUUPw57Wt8NpDmu9/9rgFmjjjiiJ1Amhe/8EUc/oIX8sIXHcZxJx9rJAq0+8rQOFxwgXXDmYlSD3SQHejjd3//dxTqJcZqJRrVslGtq0jiwztm5u/ut0M/BdzvUaHtf2J7m8aaqznYLHsT72AyGYaIAFhJlnVSDXSSi0UZicbYsWo1vzrjDMr330+jVDKGt/Pq8Y0aDfO7F0NtlcfMGOCydV3chbYY/gIu+riqrOobCRq387xtkIk3v8WMQdXA0WxPdDIW76QY66KeiDEeT3H/8lU88bGPGQPl41QZlxqnEtIh71surmuRX+ti3ffTeGY72K/b/w8xCvi7hK267RgaQwuNhpGekcacOabG4ZKLmOyTvbgYdIfILu3isb40t573eqaevJt1jPJs1aqf1mt1CvUqDQ3mMlZtNkiq1lGAAEkjsedjDXYujJdxO5h3FHDjhz9UP3GnV2C7HSZmowS3/Jb6CSdAXPzTEirRpUxEu8mFgpRDEehNMdEX5ZF0Nw++9mQqt/2KLDkrwTWNAGIOrIdG8VdSKZ/hDmLa2+2LNgUWAgUc3yqw5uqrrzaS5ZKiEc/sVJt2BdJ8+ctfbnt4WggNvUjK2AZp5lFDtkAaGQ4eg899xlN3spI0AmmsTZqWulN2ZNiTpGlQkYFBH0hjXG/KNfKXvsRwJEA1vpRS4igq8aOoxZdQjXdSTXggjaRpYhFqMQEnIaqxEMV4iGw8SFHXkRCVcIhSJEw2bFVhpuLSa47RCAUoR4Nce+xqHrzicrNe0SJUpznGRuGyH/P46SexcSDFjniQqUiAXLSLqdhSCiqXXN3Gu8gngtSc+pUH0tTjIUrSp44FKSx9Bdt7U9x18p/AbbcbZkV0sy6/HZfrMp4eis/RG5ZH9XM99j1zXwxutQwTlv7GUPA0kCZE3aORoxURGRIOcYdAmg+814A01mCzzUuLQ7VMk5GaXqznfOUmG5eArq+//nojvqlJZqa60+EvfBH/64XWiv2RXa9gQsy7Ki1PQu94p+1rsU6ejke48eTTYOtWW2r1KzF/8g7meSZyebpQec8sj3t26Iauj3m9TkHNiqVbybI6rHuGoT9/K+uXhRhOHU29t5tqdAmFwBLKoSCT0Rj3Lkvxq3NOg0cfsFJPOa8nCXCoVQyAZo0RW5sTaiW9YVurNSKY/n3INMbM2nrXAlM2b6f09ncynEqQD3cxHOtmS2+MQjoIsU7GE2Hu7etj3QWfhIkRq+NXKFuUZza0VUl7bdsEbnRPp/Jzz/VO+zjkKOCaX2Hr0NgrCZqakT41Vg6KOaNSxyc/xtOZHrJS643EGA508eiyNHe/562w5TFjearhgeVZeRVTB3PzlgFo/FI06nR+n3n22nbYvY1Pr0GrLu3Y/qCAqOvOZnruhgv9TSZ7cgX50vQO8VlX/JQtf3IMm3vijMcDVJMRsukEW5MxxoIyPr+UQjLKxhWr+O1b/hQ2PAZyKqGNNOXRPHShwUuzSM2zHGfnl2mvNd9vR9oUmP8UcDyqCx999NEmSLMnkjR650Mf+hBSlWofbQo8HxRogzTPB5X3MA9NtmbCldiy2U37NES7jIpSOdltPDuVfOpOkqTZGaTRLK6jIb/bsH2S8nvey2QiQCUubyVHeUCNlaSpxS1II2maalzqTCHyiTCFRJiGMVQq/eVuatFuJFkj8EbuaAvJGMVUnHJKhgy7IBbgqWVprnjD2TC2zcIShSl44kmKH/4b8suXQzppbN80Ip2UMyEmY0vNWUx0UUkEyCWCTKYi5JJRZLBYoBGRoMnf5hFmazzOjScez9Pf/U8LpIhRMfY9VO9dsw96uqu3zNfajZRkwuQofOZCIzVDaCktdacw9agkalqnyqjre5b3c8MH3gelovGqpVZQfhrOJZTeZKZsA+3zfzfRuIR0ff/99zd3A2YaDpYkzYte8ALz/PD/fbgBjkwBhybgve9nNBJhtK+Pn68+hqd/ebURoRb41ZAHLgFX01agNteZZXBlaYcefTxCaD0mdlen6aalCuwYY+LUsxiKdzMe/T+UEi+jluqgHjjS2J2aSqZ5Ys1afv6W11LZ8Si53KjWdOZoVGQPvEbNGAnybpqErblwYQlqMcdmq+9Zdnt3vxKvwAs8cL917fw2AVLRauMz5N50jh1TMglKYQHDIbLpKPlwgEomw30rlrPhs5+G0R1GBSWv8UUE1I84r9BrTEcjN6i4UJnrFPHd6RNocJ+1w0VMAdcHvC6g7tP8lcpgeMNqlkgWpqr+VSzC0LPkz3sd1UwClnRCqofRTC+3LF/Ops9eBOPbmaBgVSTNQKKNkJqVoNWcJRBdA4PJSZ1x9lNm/ed6Nvt9ldx17kXcZge5am7MmkZp149M6LWbkY6yY0xd4LGaZ3gUvv1to5Jej3WRTwcpxQOGV6lEw+SjYbKRLkYSAe7P9PDU+/4Gtm5nK3VGJSFo5nc/AVwf8d9rx9sUWLgUEK/q+FUXFgqF5mamk6JROJckjUwInHvuuRQ1XrePNgWeBwq0QZrngch7moUWVSVNxgJpZLj24n9ugjSVxNwgjdQexPXVJO3gtx1SbMBIme2v/1PymTg1gSHxpeYsxzupxLuoGUmaELL7MpaOsW1NP4/0JXlyoIdcpgfSfZCKMxXtMO5oJY1TiXdTjoeoJCLGbkZD6lGxINsyUW5bloBv/StsexB+/G1yZ72SyYEBcomY9SQlw7/xMOWUwKAAxUSAcrzbSPQUEkGmkmFGU1FGUnEKyYQV9+5aCoGljPav5LrjXsmWH/wUJCGkw/ASkijQrqSIZ9dHJjLjn55aSs144L+UdIkY3vwEfPOrNGQgOSSvUyHPBffckjQPDfRzw9vfAYWiZzXYJix+WqX1+Gp/bvsUdxONS0TXW7ZsaYI0brLRhKPzBS96IYe94DD7/MUvYHhMJgK18KzCfY9wzavfzH8fcxoPfenrkM9RlwFrqd5JhN53mP00b8KbWQbfa4d21HZF8qKtjprlpY0C3Mh2uOlahk46npGeNOPRLvvbkhSZgMlAkEYsye2ZXn774Q/D0DaoFagaY6DWQGixVCNfkX0VceheZsrH6+DNOyZid0DNT2X627Zsi+W/kQyz0mGqttwPN8yi1RtTB9fDu17LRL8dB0vREPl4AnrSxgbTtmQ/t646nU1f+DpI3dFzM2/IowRlnVk6KRVR0jt039DYC921P3SE933mPm+Hi4cCavJmE7v2nwbSeG9IJc47jLSpbBw9cD9bX3MWT8YDTMhQfbCLDck4Nx13HJu++B8wmDUDSL1epap+beaTBhX17yYwo3Q13ii09kMEUppSSU9Pi3t3vSBD1XrxHl7vaA4nJqKb7jRt6xaHGoeqls8YHISP/wNDywYo9mSMgwNt5pWj3UZ1k7B4mC62pXv41fK1PPrPn4GJnPH+VKFCySgx+Wjr8pstXLzkb9dskVNAvKrjV10oA8DODfeegjSZTMZQyqWxyMnWrt5BpkAbpDnIDeDPXgt54SpNkOZTH58G0kglqClJE7HenSRJUzDMlwNpLJtmmEXN56M1Rl//FqopSbFIEkYSNQJZuo3hYKdaJJsvjyxPkr3445S+81Ua3/sOfONb8Lbz2RgLM5EJwfIoValKxTqoxbqNTRZJ1lRjYco640EK6QDV16yl9I7TGMt0QcfREJQXqSh0d0FYII1c24YoJoMUFcYDZtenKNWquHaAQpRjEerRGJWgXIYn2N7Tw/3nvIPJXz9keFDBCwamUUUF0OwHkKbJpojplb7/j75rvVgFOwyIJFo5FSd/6NSdHuvv57rXnSPLosgmjTvEMrv9TXdvf4QzJwldZ7NZ5CbQTTgCZ+TRqQnSHHYYh3kenh59+OFWMVTAEXkVs0yhXHg26dskTGtBqrxm5t9K7NCOuaWSo4LoKIem5sjvgOsvgxN6IXQUBJcauyhEIsb2BNE0xUQ/Dy8/loc+9U80JkcYnBxlsl63dmzqkC/VKJVlj8a3KBRAqYzdqe7nmGyzINMDZ7PGFeYghK5MBzhU9SX0YvqwRJOHRuA9b4LU/4bw71OLHm0kA+ntpRLoZioS5pbVJ/Pwl34E+YZpL2vxw9JRfV0gWcWJMol0ysTRWdez1cm948KDQPJ2ls8PBVzzm9x8F/rl2fHfqh1NNcy0bAuVKxlD4PkTVkMiCMEOSEXYsqKf6089hamrrjESXIUa5CQoo34kKEa/fak2mZQdMCO1FBf3gTT6yAfS7L0kjeu8Byu0Y1cLDbU0WGz/m11GEZHa3XBkp0SDKUpGpE+doAIbN9B495+bjS8jqRyNGvXzRvcSb26Rzbwg9Pbw61XHs+1n1xvd63FpdYuAxsiWeo16haf+7PLdXbjYGqBdn0VNAT/P6nhXhWeeeWaTX/bzzS7uDyVJ89KXvtSoO7k0FjXR2pU76BRogzQHvQlaBdCCYhpI84mPTgNpZJOmGLVGRWV0V96d/CBN1fOP7Ng0MwtP1qi+/2+pR+MQEkgjl9qts2aMBoeoxSPcsrqH8V/+AArjIK8BkqKQytJVV7D9mGVkU0Fj10bGfgX2OPUnC9TIXXeIqUg328IdjAzEmeyJk40EKUodSG60E1FjpNgaJO6mkAiQ1Zm051QyaFSejHvvsIwXxxjuX87tJ5xE6dKfwOC4XYSWPd5CpDOMhP45rqZFz5mx3b2l5xV5ZNIOumBhJB0AACAASURBVPS0//v7ewXSPNLfzxVnvdpI0mgAV4l0KFSbuGvv9j4HMycJXctifUdHR3PScVI0DqzRhPNCT+Xp6iuvBKnd6FDhyg0rKeAtcI3Uh+4bGvtI7APE9rkSizABYaNmgW/UZKxRULlGRQDNjVcwcfoqRhNHkg0eRTUWoxJLUojEIWDdyz+45nhuueBfYFx+y4q2L0pCrl5lqlKmUPGM1rp2caHaagZIo0u77+7fSdcHB+Fw5Xw+wrpR1DM2e9gxRPkN55DPyObWy4zNH3mvqyWlArCU9ako1y1fxuC3vgNZ6y1HRjLNIZp6vwEV2y0X1bTGHquflDPr5b71hweB7O0sDy4F1C3UBcxA2pB6CQgEJ1uEK65k6KTj2NirjYkOYxfssZ4kV7z6bOq33mGlHCW9Vaqa02CESkxSXQaxETBTM/53NF4rbnPzdTrznu/alGYhXvt/bAe3TQ9o7qZ9fYONmlRno0K5NoH1Awb87kHyb3oj48esYrQ3zWQ4QE0qm7IdGI3QkDfPTIL1iQS/Pek0uOFmy4h4U75JU0i/meCVaRukOaDt2k78oFJA/LHjmf2hbMz4gRjDI3sbmTPvO7s1mzZtaqZ1UCvVznzRU6AN0syjJhZII3MHRpJG4vZ//zc0YtYmjdSdCrFO5AVJnl8ItyRpioYJa1Cp2KWF0nHzsLFL8//+jVp3FIJype1catu4wBl5UBKI8qu1K7niS5cwViqytQHrgB1KSe5Af/EzJlcvN8CMVID8IE0lFkKn0pCEST0UgGScajRE1pxB8tEA2WiAqXiQXDxAMWZBGqk8SXdaBnpVV+lTC8SZSMb5Xf8A2z7yD7B+i2mlkSrIk5Opm1APx18Y1rRud4J20Z6OWZ6L1RPps9mCVRtrlODSliSN1MJ2J0kjkOay0870QBqVxx4KHeu8i+Lt9SM30bgP3XVvb29z0vGDNId7E88Rh1m7NN//1repSjXLOwqVsjW5QYNSrTp9EnLEczaA3EftcCcKqK0LyDaMeqp+jWWojsHt18GxvZDsYLzzpZSjXVRiMWqhGJVwnPFULw8OLOeJz36GQnbMAHsNl4YMhdbEpFeNGo/JVG3i71jNNmoBC3rsFofN3XRnMFrvL6LTDJ1SGTXVEshcRgAN73639QwX7aYS7aIRCUA8ary1bc5EuObYVaz/3rehlGOCGllDVNGwYUUWJLagfq/TW8coL50iX/Pw09K9MDNsvtyOLFYK+LuBqaN3Q79FOTM2vSZfgK9/EzIDsPRISBxNOdXF06kwv37T68k/9RiFWpUJfVuTGM2k2TRRl2wCNQYltANAGY0U2hiYYSTYA2isnMTMzrjQrkWMRX6Y9vZ2dcTjSLWyKTEpiagSFKfg7tsYf81ZxsafNrWGot0U0wkaMdkIjEAowlQ0wkPxCNee/SoaDzxKMV80AKF4qGlHUxJ5L+eDaYm0L9oUmN8UEH/seGQXqsQXX3xxk192oIz4Zhf3h7LzqOt77rlnfle2XbpFQ4E2SDOPmnJWkMYzHOxs0vhBmp+tWkVuZJiSB9KUK9o9tiCG0tJixazxrr+ZbCRlVI2c1IsLjSRNzII096xYzWVv+QvIlqFklzrIaOz4EAxvpfbmN1GNJSAigKclSSOARlI01uiwbM2EKMgjU1yAUIRiNEQuGiAXE0BjpWVkJFhnKRUx4E6pq4NGPMREMsRjqwZ47N1/AQ8+CGOS6vEaSQIE0mwyot7+hhNn4zG//tsz4rt7S89zuRI1SRBJ5enqXyJVJomgywtWE4TaybuTbImEeLS/jx+ecKKhndyhumLvLt8ZxdzjS/9Eo4/c9SmnnNKcYPwgzYu9iUcenv7gf/1/XPR//5m66uodpaoFAaq6J313rQjax15RoJD36ClRdGOydhImt8HNN7Hl+GOppGOUgnI33002HmYoHKCUipHtSXL92rU8c+mPIDcCjRGojVKhjHFhL9UGLdZ8anSmYF4TKWi2liLu5+AemNWdJ/7h7i22UHvMpbyFWDRQPLMB/uJdjGTiTKaDFJal2djVQUU2tAJL2JxOcuXyFYz+4PtQlXKU2swjnBlovMFGIE3FO42eiX1LY61OkdH8MxEvCbf+tWto84EZpveqN7VfXkgUUPOr2af1C1eBctUa+ZanvOFh+NSFPNuzgmy8F7SwzkR4YEWGX/3l+bDhCSiMUa7nmdDvv9YajzWnKP3WMf2H7gdpLGQzA7QxJXSdc6GF7gfWqv2ii/k7kcYabz5RS5HPw9gU/M+VbF7Vx1QmbhwsVATQxDqZjEcYT6aNu3bice7v6+O2D34Anl5vvq01akxSM6PcNLpprDNAtG8cUzl2d05LpH3RpsD8poD4Y8cju1Al/vGPf9zklx0gMxdIo+cyJ/Dd7353fle2XbpFQ4E2SDOPmnJWkEaSNLFOHEjTVHcKh7h8J5BGeugW01BasoNhJHOe3Q6vfBXVsJWeEUDjpF9kiwYjBRNhc88ybj/xbHhcMjQ2Hc3d1EowsQ0uvohqNAOR6KwgjWzJCKixNmWUhwVpFArEcc9ld0Y2cQh3QqADoh1Mpjt5sj/G/WedbqR25Fllql5hEDDuSVUOWVWWSo63syRBb8uCuh1EvTT3oaeOpZ3tLT03CyntXsnbwfXXNEGaSiJINWFt0uzsgtuCNL8b6OM7xx0LeRl5lEk+W57d5TtbWfbknn+i0fvu+m1ve1tz0vGDNMZw8GGHIbDmRYcdxjvefF4TiJG2e7FaoQnQ2KI3Fxy7otuelHVxv+MRy6ukriwrnIfcFrj2lxSPPQGSaTBGsINUI3GqkQilZJj1yS5+szbDtl/8hLFGjUJD5kS13zlFjjIltYLx3CKU0sb1S/et/6ctDk0xfEZ0p63LVLiFes7sRK4eXpUkE2aB0YZxH199x9theR+VwCsYTHcyJttXkQiNVJzsQJqb1h7D2M9/KWSWqXqZvAyGm8FFv/+aVSnRAKjTD9J444/y0qlieD91S3q39nWrda+h2iDNzAZcXNdqZrc5or6obQ7dy8lQsO2YsH0QPvL30CX7MzFI9tPo6Wd9b4ZH/ukCSqUi42Wp3FUpUSTbKFLRb18CFZ7ZKSVlFu1N8nngq1F3aoEyAmxkOFh/9ouFHppfWrPWiyHiG8Ja47K/mYTLq8HVocTMff2bxqU2waMg3EEj2k1DHj+jHZTjYQPSbI7GebCnh9/94wWQyxubhZK0KtAg71ktEsckueuKG8Fcnq5Ac4Ui+uJrhsXQldp12A0FxB87HtmF+uThhx9u8su7A2mcx9RPfepTu8mt/bhNgf1DgTZIs3/ouF9SmQ2kkfqPH6RpGg4Oh5AkjWzSOEmamvTUvTlUzKGWeVktLiam4F/+hUkjASOVpCCVuD2rcrUdj1CPR8knY6zrS/HQP3yYRm6UrDehG1ZzYhP86HtzStII9BF4gdx2R2wo1apSPGKMCkvSRGCNpGsE5FiQpgu6jmZr7GXcd3KMjZdcYJnYqSkoa6FqF6JmISTxGTG7nmcVK9ot5lTL1YYxqef44LkaQ7yFKDQXj9G8b7y4lODmG5s2acp7BNL08v0/OQFGhsxi2pTbAEm7zneu8u7uvn+iMe3uTUKf+MQn0GTiJhRnOPiwF1sRzhcccTiHv+CFvO7sVzWzKIuO8uLkSdB460rzXHRp0qb5RTvSooD1nmQ6V82Co+NanuVH4aYb2XDyiWztS5NLhCnLc0s0wlQ8QTkaYTIW4LcnrmT0+p/ClCBJrxfXLQstkMaoPBkXu06pQe9oMdbi61UWe63/6uUCc6yo/Bwvug8WTtgiuK2tnwDOBpQkhjZtoXjOuQymokxlQoxkQgwPJGgkQtC1hNHlfVwt1c1f/AwK2Rney+yY0hTZcz8E5bWLpa73eNcv2eHZvtP+v+gooK4iYEbr6aL91VqQxrX7+q3Uz/tzdmR62SH7IfEorFrDHStWsvU/vgFTeSPM1bRNLck5Gb2W9JzX1xXMPod5L5inesOeWoy7+MIPp/3KFlz/cS1kC27rMu2eLtRc6kgWlyOnMVys0LMN+PhFFAbSTHa+jIazD5jopBTvIp8MkU9G2RAKcNuJJ7LhG/8JE5PUcvq4lbBmjjKS8vVctssYumeDTqHrZ7OGC47i7QK3KdCigPhlxzO7sF6vMzY2xhFHHGFcce8JSKN33v72tzfTauXQjrUpsP8p0AZp9j9Nn3OKs4E0NR9IM827k2eTZkrencTVSWRVC2zfoelZaTI0Dj+9nO09KSqy/RLppGHswAQNQNOIxdBJRF6Yurj/+GU8+IWLYPBZMC5+c1DcBD/7AdWo1KYiO0nSSDqnCdAIpIlI6kSATMQANQJsjJeBcLcBPkpx2Z2J8OyyNOveegbc+iMo7mCzZ1RxtO7kUGyFjPFTp4LQEGNh5Wi0ENVyVXuPhsnw1X9m1LEqCmc73P1yuQL1Mtx3ZxOkkReqSsKzuTOHutPj/T1cduIJsHmT4bYkAWF9bFjey6U/W97P5Z6baNy3utak8/nPf956c3rBC0w4E6Q57CVHmJ2DnmTKfUrF0bZap16rm34zvTc1Xz2kI2rDmachiDBEY4vGUzOsTsAdvyW35hiqmTj55FLqyW5qkW6qkSjZWIqtPRkePe0EuPMmJikxUdMirWA6iwQ5tOArmFRlyFpXJeMw1bLV4ub9/Uqlchy+fgliwqcv7vZ3/9vrjjCTcPt6bdrCWu0xddPvdtMmeNvbINAFAymGewJMpLoohJdQi3QxkYhy47HHsOOqK42EYL7qqUe5ykitTKcAS4G1xkCrpazaV60g6orSrviO6qYMrlF0c7bT5dMOFzAFNBu1ZDhtT7Bra0kkanPESLGqhk5V6eFHGf9T9cs4dAeNasoziTB3LO9j6rLLDS1kf8b1pWpJ7t4F0nhqjga5sT2u2c+mUdDfG2freIvh3uw1n0aG+XzhmsiEPulI05eshLAGFbWUxhoDw2tMe2YYPnAhlZ6VEO2EpX9MIx6ERDfEl5pNPElkbuhLc+9ZZ7D98p+ZNEblSED0kOp2aRJqBWpUKSMp3xZIozFN3jKNyfRpZfQNcguc9PO5W7TL9vxQQPyx45n9YaFQ4Mgjj0Sem3YH0rjnJ5100vNT6HYuhzwF2iDNPOoCZpGnGVpgi2c4eFcgjbNJUzALCk8KQrsw3tGMahbesI2tp5wM2lGOdEAsQGnpURCLWJ14gTTRqLkezsR5cHUvd7zhTPjVZTC2Dkqb4HMXU432QDjmgTSyS2NVpxRKWqYRDVHXaa7D1OIxRrs6yCcilAJLjIpTLtLNpr40vz5+FZPf+zpsWw/ZISM9YwAnV4HZQqPG4aAPJ+Zt5Q9UX8djzPqpb3E11/NKrcGEDI7Wi/DQPRDtNjZpCsmwMTRqDCNHp7viFvik+xt6Mvxq7Vp4Zr0pSdFIAlkvM2rW/c3nuInG1cVNQpdeeqmZbGZK0jh1J4UCbl76B3/gPjXGaI0kTd1OZLuiY/OjQywimqgd1c9cXzMk8BpXDLFhiifG4MbreerY1Uz0RiklllBJHEk53kleBrV7l7E9s4ybzjwdnngIykUq5ZrBA5Se0tBuvIyMtqxMWeDFQhLTcvdaQaXTfVcKLQI8xn83v4vntRldx9qbUAU0xHcGfGc0gABGSSE8+QT8xTso9iSMfaupeJgd6RhFuTqPHsW2VX386swzKVx7LWSlRGkX2qZVDaAl3QJJLlQsSCNJBknmiLkzxsmn+85RkZpF293v273sfdMOFhgFXH81HVFKRGXjU0kSCdouMM2rcaBeNyCefr+mL02MwC038dQZpzDYn6HWk6KYSDCycjVXH7+Wwq/VF4sW+fOc68mZU7XeoFKr0GjoLHtnCx5sFseRUb91U4oDESoTl66ppDcSPt9xlWEBHyq+I5lRX5XnPkEjkpAUOqPxTWpIEp6RJGbWqJ7X/vzP2RIPMZqIMhqPUpANI53xKKVgJ41UhJGeODeecSr1hx+yG3ZKTki/Do9natQr1BqSotHmkWtPK2ulPA11W7dbTe7uLWDSt4vepoDjj+1PwvT2JlFOPfVUI03jQJhd2aQRXx0IBJrftiNtChxICrRBmgNJ3b1MezaQxq/uVIotxa/uJJs0U4ODFGToVYZ+zeJCOyQ242lz62QZPvEJSEqiZamRpjFGcY1qkiZ9gTRxiEiiJmzAidFMkHv7Ajz1njfAjT+BD72PSjRt3rHut+XSezpIY9WarCFhSdIoXalS5RJRtqViPLVqgOtXDfDEx/4ONq+jVMsZplY4ktgV66lqBuFcRTxmQ4tRy1q0Blr3inig1t3p6ej+7p6Xa3VGG1WKtRw8dp/duQp1kEtFMG57pdY1E6SRd6xYiK2ZNL9euRKeeMKUIm80vqX1ba0CzFWu6aXc86vZQBp9feutt07bEWjapZFkzWGHmWcv9nYN8gWzf2YyrRrl9z3P/1B8U21ofqeu8sJCvHsmNjUKN97IeP9y6skI9djREP1jiPwx9ViA4UQfT/Sv5r7XvhEeeMCoFAouqJRsOmoNmbDVIk/LPwe8WHjAXft7kuLq1R5A42zXqFR65L26q37vqvK8hK5MexOqYHpfldBqQlWVTV8FkvQbm4DHn6b2xtdBvANCR1GPBKhGw5SjYWrBJRTTAa47+Xg233o7YxNZxit1Q2MlaRLXbnO1ADLsKkkagTZNAjqJOLsY1xP31BXNVcck1/63iCiglnW/I8XV6yQvo9E9T8lIt9n+IM1iPTWH5uKRHXD5Txhd0Q+ZOHQeTTEV48m+Hu5+/Wvh0QcZqRfNeCITaNprMd62G3VKjSqlRllmg6ka5amiAWqm9zyX2fMVuh+h+wU836HXFs9XdfdTPiq1KbmffMbOUNFIt0haWZTUmG8gm/+fvTeB0uMo773PueeSmxxOcj8+CDaSZnn3dVbt8iYveMFcm5DECeCTcEk+cgMEs4QQkkAgAQcCSQghN4E4LGbzQjBg8G4wWMYrtvEuW5KtXZr9nXdff9/5V3W90/NqRhpZY0kjdc/pqe5+u6uqn3q66ql/PUutYBetHryPymsvgGwMkqdSSvWyP52hnspATFE5YxSyaZ7tz/DsW34Hnt3MlDd+1BsN6jKVaxfuXsb2XAdcNhfcVZe6Z4I0oMDSp8B8II2uv/3tbzda5wsBaaRx8/KXv5xc7oA4aUufSMEbHHcUCECa46hJtE5WlpTn06RB0Z0S3VTT8uA/G6T57pq15HbsNKtuJtys8VshUx0NslZg1KAvAIRyGe69H6JJM7iXUmHyPa+hGe624WkT1i+NNF/qWqFJxZnKxtnTF+OZZA+71vQzNZihnkwYMyaBM26XPxqnSSMAwwE3rbgAoZgBfUaWn8ojZ5zGNy77Lfbd9kOYlt8WzUw9Z6heOxghV3KEt2lCbDa9krHNt0KGpA/7Z+UQd9XdPleqLA52nymiBXnNBWV6svUJSCjk+XLymeghQZodfRnuWLdWnshQdCdp0ig6z9EGaXbu3DlLk6YN0vy3/2b81Ggg+u///b+be7ZuldZPsB2UAmIM367vSaaEhpk8TDQn9GB8H9x6J1vWrGOvVjyzccophZVfTjPRZZw6PrfmXH70O78Hu3ZCrgAFrZhaHXcVYTVo9O26AsWxbrfX3C8WMtAX47RnBC54GjQHfaFj+ONM5WfRtP26c/2u6uq6yKDX1W4cKLdgWmDqZgoXvZ5cMkIj1UU13ktRK82RkOnb9qzs59Yz1tO641bTNzbqLSoimbeJjk3Td3r0m6Myrq9xLaFUVQq2E5kCjukc44lpNErbJQXr2tfquokZ9KvupFaGbc/Bp65kx9AAjWwWUmkqMnFcvZ6fv/UtsO1xGlN7zQhRrjfN8Kxn5RtfPuZqrSqNpoAZjZHaNeFWCT6u06Hv9KVvCT89VNujvR/Vl100cqrWrpdWatpMMpo0AI32jCWlZB1JC0j76rs3sOfss9ibTVLKJCjHwpTTCYrZFKQE0ITIZWI8uX4lz3/4L2zEMIEyGg3qDZr1utlbkplUhiGda7+lScdFa5Ago5OSAvOBNLVajSuvvLK9sCn5+GCaNPJfI22aRxV9NtgCCrzEFAhAmpeYwIeTvRH/NIoLpMlPwQffhwFp4t1U0r2UEt2eJk0PRCPcuHot+a0v2CKaDarNirE3bphVYDsuS6wb0eqKJjWj4/CBv6SSykI2DZk45aiAn24ayQj1VIxqKk41lTC7NGGa4R5YdiosXwaRXut02IAyitykaFEzoEw7YpRzIhzT82ET8nZXJsK+D30Adu8yauDSEpBpk8QF2eJrBWhfS+uTWk00oq75TSCTOTPyRZOW8ZGjE+sVQOTSbq8cnNomi4PItS4PlWmE4x2baXkgzXQmSjkdMxoz82nS7OjPcOf6tfDQgzRqWmOVUrwFaZT3Ym/zadJUq1Uz4PjBGf+xG4QE1Nx///2LXa0TLz/HGF4juqlJe44iDpzeCz/7CcVVa2imktQNr4RpxMIQDxu/TL8YWsfDf/KXsGM/+xoNC55qvufLV6f6ZmdztKuAJa3OpK5utWvUa2j3ATRefsdlQ7hXOYLU9g4NKFdh8/PUf+t3rA+aSBfVRDeNaA9EIsYkYCyb5vbXnsvkPZuoF/KG5jm5+VC/ITzLWDSJkg6GcdS1UXG0xj3zp3tsf+Sqf1zSOKjUIlHAtba+SAfO6AsVlGoheEXLkf8Z7eIpyjXYuweu/Bg1jbGRKIRC5Pv6eHBgiGff8z54YTMF8oy2CkYnR07btem/cq+26jSaFVoyuW0DNFp88dT2HPO5dJHe9tDZOHq4HvBopyp/6W2ikl9O8XcijrPMNZkn5cfgP74Aq9fTikSoRbophLuoCpjRngibfTyb4L41Q4z9yz/C+KiRm+RXRiZOjUrVZ+rkH0pc+y1NOi69lg9qfDxRYD6QRte/9KUvtRcwnXystHOXHC2QRtdvvvnm4+n1grqcoBQIQJrjqGE1YMtXoNEYKUzDlX8DsR5jclNO91JM9lCOdUNEIE2UmxUV4r4HjXTXajUpNSpUWtZG3k389HpaTDFSgkxbtmxm38UXUw1FjD3zvugyJhIrqKRDVOMh6lqxSUbJZ+KU0jED3BhQItxLKxKiqT1uQ3l3gjQKsV3SaracCBvnwVEqkTCFNQPwwXfA9VfDj26DRx+BXXugUDZzS1lr7S5WGXdaP6p0xa4KSZxwIoXeUeYNdqpkr4tcer2FbIcSUVxZFqSpwq6tkJZD5B4E0hQSCp0cntfcaWd/mtvXroL7fmYEarnpk4M+C0UtpIaHd898IE29XufXfu3X5gVq3CAkkObb3/62caYmh8PBdnAK1JtNZA5nwsA7cEVmMlOTcMutPH3aOhNFKJeNUEhFqCbiNFJZcvEEzw8Ncvfv/R6N53cYhhW1/bv4WN+/0rm39ldgnrQAjZ7w9uNdg8a9lPvIXlQqGydpFEjdoAbPPEfjty5jMp2glolQySSYMv4aYhDqZnNfhu+ff77p88iNU69VjGloRZHitCkR+bzF5qYcb5s+Rv1ME4Hd1muNBYS9p9ybBOlJQQG1usARqcxpF/9pbLLAaLVRY5wWe8058NxOpv/PO3h+zZABZglH2BYNc+dZ63nqH6+EyhTUC56Zi/zaeL2AB9TID5XxGdKq0zK780vjQFj/pPtoN4Bo4e+1jvbx0vwCVWtTc/0z8p0lo05Lng8jhcpmfAQ+9pfsWb2SkUw/9Uy/MRfP9S5jKr6cZugUo0Gzry/Dz847l/K3vgX79kGtRr2qAUkW73Xa2jO64ApvV0BtZk6ONvME5QUUOKYUmAukqchNBHDPPffM0p6ZT5NGMrO0aCRD/8M//MMxfZ+g8JODAgFIcxy1s8ZvE6BJ42ghD5/7LGhVON5NKdNLPtlDSeZPkV6jSXPrqtU8/cNbzKCsZyuNOs1m3TiBbQ/DbpD2JiJGFfvB+8ifvoFqJsJ06NepJU6lljiFeuQUWtEVVBI9FFIhqoogIL8yca3gSMVWxxaEcVozztRJGjUGpElZzRoH0pRCPWyPruCp4RiPrc3y4Mo+Hl6zmsfPOY/73vjbPPvxv2Py2zfAtu0wVYJpzZqsKOhEYSsOt6h5Tu8EejjxUO+t44VsIsVsEaVNJfO4+13mTk1Fd9qzHfrTkAyTy8YoJA8O0uzoT3HL6kH46Y9NfoWWNXZSHV8KuWg+kEbXk8nkgkAaDTQCdaTyGWxzUWCGR+qeY882EwkYKcpJ8I9h3UboS1DOvJpW8hQQmBqLMRlL8fO+DC986D0wsYMR6mbVXW5PJB7IH420x8T1MyXNVw9xr7hJd6u97JfRNnGa7YZmrkyO/TW95Hy7qZ33o/E/NVNdXdXbmi/fmDhtofSGN9q+MN5FdTAG6RT0JCCdZc9Qljt/+w20dmyj0ShToc50TbCpdZlpcvaRU03ZaLYQEOffG15o74X2MTM1Do5OGAoIQDE+RLwoitY60ejTiC8F1FCchmeepfabb4LhVQYkJBllsi/NraevZdv1X6daH2eP0aEpQUO+jzTCCQBSRDH7LQugaWghwuzSHLWAoVmc8ICcQ3QULyHZ9bb6Eo7VrvKX8Ob6Gy/onhaDzFJUtWQjQn7g/VbeCocYCYchk4Webug9FSK/TiO+gvGhPn524YXUf3wX5PLG7NZQRYss8innFlt0sXM3F1SJJU7HJcwCQdWPHQXmAmkk++r63r172+CLW8RU2rkLvPkf/+N/mOt//Md/fOxeJij5pKFAANIcR01tpl+aCWocLRTgqi9arZlYN0UPpCkLpBFwEwtz66qVPHTNtUZVRs+2tEJca8ihislCYp8BCNw76kTaK9NjcMd32LE+C2mFcVxGOfb/Uo2+inrkVKrR11BVBChp8UTD7XDaAmQE3FSTIWrJXhPOuybtkoQc587sOtf1RjQEkTCk48gHzlhfnJ1DaXYMZXmhL8XmbIpn/G2q0wAAIABJREFUhgfYunKIp4aHeOKNv0/r2p8Y2ydNQzV5Ne+ld2tZUycJq3o7d9292kJSiSZWRHFHOtNuN3fVxH2RvxyFIB/qg1SUXDpK3tM0mt/cKcltawepyueOcS2pcJeezwJXyCKm84E0KuL8889fEEhzxRVXGJCmM69FrOaSyUrt73Zb6dlnTsa1EEkTJkaMBs3es86BNWupxpZRTb0K4qeYKGbFVJzNa4Z59i/fDfltgDzX5GnJKXVVzketbxvld+hNd4tXdbdvXyoaNO4FHUnnSs093g8OpOm8T85knnyW/IUXM5VOUk6HqQzGyQ3I4XkCwlk2D6zkhktfB0/+HBp5G35WDoHd199SIFppzXiXXDdgUl1vIXDG7e5n9wpBemJRoJPFDnw7d4f3i3cqjqqIT0sN2PQL9r/uUnatHCQX6qHR08Mz8TB3XHAWjdtvMhHcaBUFFdJqQ7OCaZ2GjMAaC8rYsW6uYxV8LDeV776GY5Ee6/c/Qtp7fNMeZNR350bhqScp/c6bKaxcQyWeYCrUw0QyTDHZazV5Y12QirBtuJ+fvvX3zf1MjBmtwroAHpnByXZTYKGRjLy26exD3QBm0iN8l+DxgAJLjAJzgTR6BWmRa5Hyla98ZRuUmU+TRqCNQBpp01x44YVLjAJBdZciBQKQ5jhqNQ2tjbr+y7a9CFd/BeQTJtbVBmmMJo3Rrglxx8ohHvnyl6GqsIrWvwI1xe+068WaBtqpoE+4EbpRmoTCDrj3NibP2kCpL0Yx+mqakVMg/BoD0uRip1KLLAM5Fo71GnCmnAxRTum4h7p8PySUyk9NL81Erw1XHbfn1WQvrXjIgElGA6d7mRE06imF7ZZ2kG/vORVCXVRSq3li3W9w66W/z+arvgz795lIKxI9tOqk1AgkbrXIUmrB/52IOeNZQsTw6O1N0HVmQZoq7N8DwwOQjpFPRSjGe6lFZe41dwjunf0JfrRhkOIPv2OE7xIKx2oNUxZcycO4sRNY8Z9ffvnlCwJpdJ9WE4LNAjRqf9/XMkMWDzu13FKB6V3w8/uYWLUBsn0QWQHR13i7NNGSPLxykNF/uBKmt7OfaXYb71AFaOY9k4mWidtiypuz0JniZ2qnttKX4CZ3zimk/97j+Fjv2bmruu7aAQ1gQ9LqSzUmTs9upfyGN9h+KRWilA3RzIRNXzMeibF5cD2b3v4OCi9spUwZef1oT1wUQqdRMWYk5rtUmSpPmbuuwAtB74Aapa5qxzFVg6odAQXUvo4FlOrcbmr7mfZ3rKKxSLsZi4o5uOY7sOocyK6ETJJ6IsbOdIofnH8WlacfpFLMGS4czctzjZYe5HZcOfhBGu87Ng5lW2Z1100q/Kmr2bFJ3QcjShyLfaZljs37v9hSLRdJa0bAnhltpfUi7av776Hym28w5uv0hKknswakKca7aMYVGXA5tVg3+wb6uEtj9b795IriISg7TSyBM7VqWxvLlqD28ejVJptrv/aFF/tCwXMBBZYcBVw/qoo7WbmsgCrqzZpN+vr6FgTSCKj5n//zfzI0NLTkaBBUeOlRIABpjqM209Apz/xmq5VAGhkRgSQrKGV6KCS7rblTrMdMSu4eGuKhv/8HKNlgvWY64qlKa4CWRwUD35jVdi9fk3kDakWYGoe9e+Ejf82O4SFK2X7qsQTTiTB7ksuZSq4wGjXSqpFDzlqym3pS4EyXiVbTSihyjQVoHFDTigusEQCjNEQrHjahhxupEDWZUHmpBWt6DciDAJ2kohUk2TkwwK7+AbYMDXL9mespPrTJrBiV6k0mFQ1nVrSCORrvIPLHjIjijpygafPRmahkQZoa7N8Lp21AauulRC/lWA+1qN7ZhtyW7x3jf8cDbfb0Jbh73SC5G64xopicSprp9EHqNMcbLPiSG2jcA+5coMv73vc+g/ZrRaBz1yCja7KvXbdunXv8pE3VPH6O8DdXqegBWFqodBSa3AN3/IB9p22gnh0yAGYxLc2zMK0VcV6I9nH3aRvZ9S+fg4n9RjQfrU8h5fSGEdNtTo7fXLaHTlUzPet2f029p3XpYPuhC3lp75irbipR1/VaIrdMM921gia2mttOw5anqb35NxlP91JJLDMATXFl1vY1PcvZtHIlV/3hH1F7YYeNZmdzsc/rv+kHZQ4qkxJvnulI6XUFTpBz6czDwdGJSgHHCmI9j/3Mqwpel86VddLt6yTMrxUoj8OXPs+zg2n2ySQ41UcllOTJ4ZVs+oPLYfcWq8XlCGdUtxzDuVSMpxp4mw59p+7ynNfaPx7NA1fBY5Eezfc8grIcaUxTCqCxPb3RAFYfVM7D7ufh9lvYf9aZjKeixt9gJZsil8oyFg5RycSoRFcYs/NHztrA05/6O4z2TD7nRfmS0bfdTcepfNsdqI47+Mq8jio21/UjeNfg0YACS4QC/jHdycrOzF/nl1xyyYJBGsnQkp8F7gT+HJcIAyzRagYgzXHUcGYIbSrqi2YpZXj4Poh0QWw55Uw3xWQ3xtwpLg2WEPcNDvDghz4M+YpR3bcrfMaq3VOrkVK/5/BQNu9yhCHVWE8OVHlmzJ4swMNPwB+8i9LAOnYtX85oOkSur5fp1DLKyWXU48toxJeb3UQ8UtSjeLcBZJqJHqNVo1TAjQFpjMNjgTAhKsleE4pYGjjSvmlJjTcVMruOtdvrXZBYbrR5CC1jX3+UW153BqW7bgaBVtqMF+Q5BFknGJmXsrd2/jf09QSnmYmu6GEfkvgiIT1niqnDyD4471wz+a4IoImr/iHPtGtGm8b56dmfjfPAukHGr/2qoft0q0lVpuJaJJUd+kHq1lnXhZy7gcbdq3MNGFod+MxnPmMGkU6ARud+kKarq8s9bp5VHp35tm84QQ8cX6j9tQtYM74CvPfVuQcVwPQE/OgOakPDkEghx6BI4yz2ahrxJLsSG7htw0U8/9VvGaBgyov+Ij9HZWOmJ+i0vYZ++BQ1jKQcZpipfaSDw9kPv/Qjf2Ku+qnSuq6Pz3PTIZq3eyoBNY89TOl3L4XwKyH0/1BNvYZWpheyMarJCGOrh7nhD97GY6MjjHq1bEmr0LfZovXfa2j97M1njGWAz3GwMznxPR4cnuAUEGf4vyzBM4rhJL0FjT5Ki1X5ksnD6Bb4x7+h2RenufxVxgdVNZ1mW/9KnnjPFTC602hRqt+Q3ozJ2Ee/zrLaP1kmbZ+2Dzy2bZ8HB8cvBVwbetqX6vsVeakmJlB4dmlf/de3GFu72jgGVh/WSndTlkl1Kk0pGqESD7EtGebu9SvZdfV/GqfVlg8VMVLwzEzMOSvlWUjRdqIOauxkGp37Ofz4JWFQs4ACi00Bv2zrZFz/tfe///0LAmmc42DJ0fv27Qs00Re7oYL8ZlEgAGlmkeNYn2iSXTeCIfKJsvUpiFqQpuSBNAILBI5Ic+WBwT5++u73WJBGQWeMIKABWqYQNrXGAgJnFHfWt+tcEz5p7kh9VtEBxqfgqq8xkRmgElfI6RC5bDel5HJaseU0YyuoxbvM3vDMnVQPmTzJR40zfbLaNL0049Y3TSUZppQSWCNTJ4EcDpSxYE3TA2pIhDC7/N2keshlQzyT7ubmDX00b77W+NJp1KzWUKf4sZCWs2taWhfVzMyjk0ntZE5XNTlUOPC6QK3RfXDxRRakiQigkQbN/CDNWCbOI2sGGP/Gf9KiylSjZqzPjiZIo5UBadJ87WtfWxBI86u/+qs4D/fOiZobwBZC0xPpHifCakImbSojz9Za5KkyJg2Y4jjccRfPrzubkcQg1XTW8ANhAYsr2NnXx/UbzmLkW9dBUX5nylRL0p6xzmoVucVynuVAcd1hi8wHQ/r0AoezH4vGm6t+DqRxn6VSc18L5CT44Ucpvv5ipvuiTEdeRTG+jEomaswn5az5qQ2rufOP/z8T+rhV1Rcsa7IajbJ0C7287NEMfRzhVY65xZokzPXfxniyv7hsgvQEo4CfLz2WESdJGV79gVLPyAT2bIMPvpcXMhkmMwPUY0la2SybzzqNJz/8QRjdaxdDnG84j8csnx2A18wmpO/e2T8EZ0uGAn5eUhcGjKnyikyn8Oz/8nm2r1xNToBMqNv0Y1UtvGWSlLNZKv0Z9vWnuPms0+DB+2BsnyeZCObRGDID0PiPZss1roPrpFrAYJ0UCc5PDgr4ARm/jOvM/b/whS8sCKTxL3Ru2rQpAGlODvY5Zm8ZgDTHjPQHFuyc42paZ+ACqcTKaVx8OQJpSoluqgJpYt1Ia+WRgQyb3v5/IFcxeIsEyZoBHaQ94wNpTPQID6AR+CAbZu2eVo1W+owQUSnDnlEqG18HsQET1amU7aWRUthv+dzoohnrppWQvxnrc8aYM8Wt02CZAekc7TGlERomXHeEWtvhsIAaC9JIe8btRrNGGjb6LdVDJd1ttWqyvYwnXsNTZw5Q/c41SGVIQo/zNHEgFee/MgPSiDYSwd0uettFdQFdFqSpw9gI/MalJrJVPWpNtw4G0uTSMZ5Z1c/EV7+A9KEmGzXjz08udI6WJo1T37zxxhsPMHNyWjV+TRo5QcvlpDtk7XT9A5m5eJL9kwgr7pA/IZk6WOizAPW98LOf0Fi1EVJrqKWGQI6xo6ea76KQTHHjhvXs+vEdVAtTxkhCvFRqClQUf9mQzloF1cqnk+PnE6XnJfvBZGyX6aHSeTM/Cj8cqm7OxY7AqHINnttO47d/19J6MMZU7Nepx1eYvqWUjPJkNs5P3v3HlPI568RVr1Br0KxUbag8z8dHm+AqX0T3EV4Qmp36GIOEeY9tqx0FGgVFHF0KdPKkxx4CZaQJI00I3UK9As88TuWtb4XUAITSNNMr2Zfs46kN6xm96l+gNkFTCyzmdjmftv2JegDt6lGUmvyO7lsGpb3EFHBs5PoW9f+SrYzXCzX65DSN97yXvakMJDMQj5ugCmSTtCQvZZMUB7M8nk7w1O9cBg8/RL6lZTap5NSNFk69aQK0G5hGrzM3SKPCfB3cS/zeQfYBBZYCBfyyrR+kcTLz9773vTZI87KXvWxWtCfJzNKg8WvR6No3vvGNtrmTP8+lQI+gjkuDAgFIcxy1k+1Emib+gxHl9rwAKzMg0CIbopzopRrrtVGX4j083pfhljf+FuRrJvKiBAKrZ6JIEXagNmv3OjaaMxrgJSZ6mjYGpJFBlPWdYkgxmYMPfBTiayGUpJiOUU6EaEZ7acSsX5aySUNUYmHKsQgl314VKBOL0ohFqcVjVJIJysk45XSMUjpKMR2llI5QTYcpJ3qQg2GBNs1kiEq61zhIlt+aZjJMJR1mOhM2v5XTcb5zxpnsfvxpU82JUsGIIa75FiL0zoA0oo3oIJBGqQQaeyTxWoJ5TbQZH4P//VZaqQQthR83PmgO1KRpeT5pSskYWwcyPPupjyF9qJyQGQ+gcfVczLRzUNC5s4/duXNn26zJgTMu9YM0On7iiScWs1pLOq9yUTwhZlAq8ToHuT1w113sOOM8ypnVlBNZchKq5fA63sX2vjg3XfhaGgq9Pim403JjkSYTxmRCfKDdAjSKGqRN/w1esBDmNU8c5J/yWOh+kGxe8p9cHV1B7tzQRN+lUBoPqXn0SSYvej2loQGK8R7y/VH29oWpJHsgE+Pna4e49T3vsmCqR1Nj92ki3Fl6t2liCO2bu6hcs+nA/+PBjtsPuYeD9ASigFpeo4FpZQ9c0bnZpkbhwQfZeu5F7E2uJB8eoJIYZF/fAA/9r4uo3vZ9qGjk8LS3vCG44mm4Kh9xtx2VvTJc3kF6QlBA/JMrFK1JdqtFkap1XK7Fr8e3sP/yt7F/3VpGEzHy8QjlRJRKMkYlFiEfjTDal+TptYM8e8W7YcsLliaSQ9SfiZHqFpJxmjROnnFAjfN9E3DZCcFOwUssMgXs/MqO4X7Z2R1v3rzZyMzyNfNLv/RLZpFT8rHb5wJpPvaxj5107gEWuVmC7A5BgQCkOQSBjubPrhMxmhyaOOzdDhvXQSZM2YA0IaTRYUJjx3t4Jpvh++deBBPydgFTRiDUkQ3nqcmH/gxg07RQTIm6p23josNYjYGKuSqzqCo8v5fGxZczEulnKp4yNtL1SC+tWK/RpGlEu2nIgW60l3q4l1qkl2rEpk0TdjsE4RCtSMSANdV4mKocCcfkBFkaMr2QiUA2at4NTboSXZRS3UxmeimmItQTCQqpBFPphA1DHurhgVXrueufr4KyRF07tXLtMwO1uCsHpk6omVELnhukkf14RQCLwlx+4H2QTUEydkiQppqIsj0T594/fQcVSuTMhNM3eT6wSkd0xQ0uLhPHPzofGxtbMEhz2223uSxOglSDtN3dkTv3v7wFM4s2CtqtP6B62nmQXgmxFIQUWl5miD1MD6b4/vmns/fRe6hUrUaS8pFz2hINBdw2IKgBDxQ5yE0C27Uw2I2/6MM/dpkuND38EhbvCQPA+IAY1dmjhbQAm1p7rhbh2W1U3vjbEI1B1zJGQ8vJJ3up9seZ7I/x9Ko+fvL+K8gVptk/PW2JqLxq0hhUH+jbdOp2j0Y20X/3w0JS3R9sJxYFZnOCxhFp0GjBwxgpaoJdnoT/+gojw/0QTkN8mFxmPQ8nB3lOWjXPPcZkbYwRqkbL02hO+NnJ42//pYCTTiwuMm8j/3Oeg3kLxhWhOW58C1Yu/U2KfX1UIt3Uo91WHopHjE+aRjrB/oEk921YydN/9eewb8RAfWUxSb01s5ZkfNxIonMwjYNnbGpBmoDLTkDOCl5pESjgl487ZWdln8/n2zKzgJpOrZm5QJo3velNi1CzIIuAAvNTIABp5qfNUf/FdSICaYyTOYE0F54F/VGqWkGWKZABaeSwt4tnMxluOP082K31ephsKuS253NFIIM3nFvQRoCEpkE+bZo2mCORQiZSiliRg7FR2LyF0Xe9l10bzmJLJMq2cBf7k73kshFvj5LLxMhl4kxl40xmbarzQiZOMR0nr9/6kowOJBgdiNFIywyq10askh+PyHLrfDjdQ6tPEQ1CFLNRSpkUlXQf5XQ/pUwfTWnhZCPcve50vv/uj1gnARJ8fZMxt1J5sEY7HJCmJPpNjsKnr4S+FM2ITLHkLHh+TZp6IsLOVITb/vBNVCgaNfn2rPwlkMo7BxqdO02ayclJM8g47Rl/2qlJc91117WfOxj9lv5vagQnxIobJNbqmrfrM2hYJ48C6ihOwI/v4IVzz2HfQD/jmSTj8psUkSlfij2r13LzJRfDUw9AfT+0ZBihIho0Fe65ptCo1nO0SrWCu62BbnMs4ZRA7MOH+d9XffcaC04Ps6hFuX0ukKb9Dl7UuacfZ/wNl1Ac7LNmTYkYY5kMrUzCgMQPrR3gHvn+qBSt1o1mRtoE0NRF6Y6tnX/HdXPq//FQx3M9H1xbOhSw7Tu7ldUD6MpM12D158SLZRgZgX/8FM9sGCCv8Ssepdjfz0Nr1vHEn/0F7NwD9ZL59sum12/r0tgP3H34XhH+spcO3YKatscIj1dmt6N35rW1zoyJa34EHt7ECxdvZP+qBIWhqImYKQ3ielwLWWHjfH58KMUDZ2TZ/++fhULZFNWqWchFco3yc/8sHBOANAFHBhQ4XAq4+ZX5nHxCl1+OPuWUU9qaM06DxqVzgTRBGO7DbYXg/sOlQADSHC7FXsL7XSfSBmn2b4dLXwuDMap9Earx0CyQZmsmwU2nnQlbtpsxfKJlQRoN5MYJignBrTNNYjTc271pjKI8WMOY5GiJRuq0FajKI06VhqIpFUpw94Pw5avhM5+CKz8Kn/m4t/+tTT/9cfDvn/kEaP+0l/7jlfBPn4B/+jj8/cfh7W+HN76B7WsG2ZaKsC8ZMk6FSUe8iE9hSCdoGHBmANJ9xrFeI9vLfetP4wfv+jBMyT5b7+iEF7vY5E3V5m2hmWn5bHq4abMoImX1cbOa2oTcJFz1RUp9WeohaQLN7Ti46Zk76fepWIhb33wpFQrkDAjm1dFX13kreJg/+AcXPdp57sAYP0CjY3ddqwXar776auP8zDlQO8xqLJHbHSTTMYk3ErAFUDQ5U/sbgFSgy89+TGXtadT7+phKR5lMhZlMRSgnkxSG1vCDCy5i4rmnKDFNlSJ1uRgVYFCrU69VoVy1auoNa04omFSla/ezg09eOHxazsrIl7G73pkaRvHuO/zSFu0Jbz5jDA5FczNRLhfhgXuZvvQiSKkfkI8rgaIxSomkCXP81KoB7vnz91OuFsnJhFOb+i45Pq9LO3COKjoaeOXMdcscTwWXTjgKWK5T++vI8Ir7GD3vU+oDDFc18jAxAu+6gsqA/E9FaaVibEmHuXPNIHs/909QLpmxQlo32jR11jc+i7+8YdZd9LGiueTO/amX3axkVp6zfglOXlIK+BvGf6xCfR23JAq1vaI5Gu4q74etT8BF51v5LfYKmv1dFJJdNhhEjzQxI+yU5u05a+DGrxt+k7Gs+Em+jJSn/NqIhSyUaCEa/bfLCzb1n1vOViV8jP2SEijIPKDA0qCAm1+ptn5Z2fmk0fXh4eG2fOxk5YOBNAJ13ObP010L0oACR0qBAKQ5Ugou4vNukVmOcRsS4UZ2wh+9BQailFK9BqRx5k7NRBfPZ0Lcvn4IHnzADMkCdypmuuOZE5g4Rn5tAQtOWAMMT3o0jjW9Md38LH1dO9E0QEi1AaUKFAqQn4bCNJS05+xenoa59koe3F6dBu2lMoxNQ1HpPrj/boof/nN2nL2RXHYAMkmILkeAjfzcVNNJaqm4FWqiy9i0cSObv3cbSA/YhEyaIb6qbuSjmUtzHEnK0l26u3O3cbA0YRQdywKv8kW47cfszQ5RD8fMKqp1dKyJo7Rqol5qw3EbDYtohB+89gxK5RGmbStaqf0lkLI7B4XO81e96lVzOg/2gzSyvf3c5z5naNX5/BwEXKKXbLs7uFJnRglLB7L19wRhmSaVWznI74Dvf5ndG/qZjvRSSMWYGM4y0ZdlpH+IB4aGuefyN8GOZ6FuPBjNiNKNBo16nWq9Rkvfkb4vj9sCsdl+CprMaDKsqDnqhaz5YQ0efoDRc88in4rQjHdRTUUYT8VpZpJMdq/gtlXD3P6Jv4WJdpBt6/xcgJjMUhS9zpLb0Dz4F1DATwHxmWCU9neoAzGjt001m/JAZRcrNj9J7q2/z56+QUqhLPXEau4dXM3Xf/NSanffZTW2PL81MiQ+1OZGm3bZHpijc7cfOpdDlRL8vqgUUIP4d9dQphElY7nFMAumiHf0E/kJ2Poo5csuhUHPwXy8m3o6yrTMpqWJmUqyYzDBT954HvzkNqt1OU/l3eKSg2Ysn/grpgfduWrgpCF75zzZBpcDCpxUFJB862Rcl4oAfpDmzW9+swFppDXzspe9bJZWzVyaNL/8y7/MxITRuz6paBm87NGjQADSHD1aH7IkB9K0o0mM7oK/uoJqf4RCrJuafLvI3CmuqEgr2JlewU/WJKndfpMZlgXuaPJjBAVvfLarMK5oDfO6IslUExpPG0UPuN2N700oNxtMt5rGbEdTUU2N9gMj3q5jBYfc6+17ALe7a/rd7buAnd490lYxvicE9jz/PPz7F9l9/nnGNGoq2o1MhyrhbiqxEK1MlB3RLr538UXsefo5a9HQIX90nLoX7kh1l3tRf2pfWpQRSCNhy/ikKVbhF8+xpW8NzWjKB9IoOtUMSKO66hxp20Qi/HDDSib2PmtCNytnU7eFVbCjvgc/9Q80urPzPB6PLwik+ehHP3rwgpb8r7bd1eJqY30jahdj7++1j1Ywy1o9r+yC736V8kAcEt2QkVr6CprJGHtSKX42MMAdf/Q2GN/BVGWUItb3jCORSqrV6jQlELi2dz8ehdSVOVd6FIo/ZBFqA60U6/uXaJOrFqA2Dffcya6z1hlaG79ViiaXDNNQONp4hKdXD3HvlR9nV73GXm8Fu1Eu0SgXadQq1BWtzn5ph6xDcMPJSQG7XCGgxn7/ZrwVFl9rW9BCcQp+9jOar/8N6B+GZV0UelI8s/IcbvujKxjbsZ18pWpAXn1j2sy31rFooOsqR+OJdqcR4Z5pP+fd575Xk2Hw7/ihgGsYNabbTSPK75+VoQQ2m/FDta7WYcsz8JbfMFEh6Y1DKGKj08WkLZymmkgyunYNj/7vN8HWX5iMte6ksckW4glhCvhgAkA48yZrAuXnodmE0i+ukkrnv3P2c8FZQIETnwKSj52M7E/dsSggR8BOc0YLmO5Y6Vwgja4/8sgjJz7xgjc8ZhQIQJpjRvoDC3bRYj3PFiCQ5tMfptQXYTrcZYCAmgFpFAZ7OXtSXWxamSL33W+bAV4gjQQGMwH1AqS0FwrNuXRo9KscBDvnwk7K9I3vRuCU1FC1joRV1VYVGhVo6JoL5618vLyUn393q0wm9SrjyRCNapOWhBlNrGRW1ShCLQcT++CL/8ZzZ2+keMYZFFetMukT69dwx8Xn07z7p1DRBPhA2i3sSqcQ4wQaKxTpv4Rp0b8m4UiaP1u2s331BlpyGBt15k5Ok8aCMxawiVgHx5EebjljFTsfu9e5bbaikop+0fWe++38g4tpIm/y6q6vWrXqkCCNzJ3e8573mALcc3OXtpSvesT36C9heFqh6M30aZqiwqXr9Zol+N63eGZwiL2xQQp9fRQHItCXgGSae5MR7nz7m2D8eWjmKNQmvYmYNSisNmTmpND2Pn537b4oba9MHM8emNoVV2/S6PusF7UKR8IGXkU0aZVzVrMV87DpLracsZ58Ng6xFTSjPYz3dBnTzkKkl0dO38DWz/0z5KYMsNxSnyJal4o0pUFjzJ5Ej2ALKHBwCogF7Qho9Wo07Z02E2GtJuyE677B7tM3Mta/gUJvinwkxr1rV3PvRz8Me3bbzCvyfaSc9Dl2pPaq6eq9kdaUF3CnR5ilmHj9lmlUY4bUpGqcnFu5QRqzOUkO05Ow5Xl4x7vI9/VZU+1YGmIJC9JEFTAhwU89dPuRAAAgAElEQVSSUTa9909gx3YrY0gOkj9AwymuMHGM5S399/f29up8hHTPH/yu+Z4OrgcUOFEpIPnWybju2J27d/7mN7/Z1qBZKEhzzTXXuMeDNKDAolMgAGkWnaQvPkPJe8JH2iDN2B74178j1xehEO42YaCNuVNcEZKWM5rs4qGhNJPXftOAC9IAcSYEGt81sAt0MGO9pzRTds5SVZgnYOoeATxa4ZaWgVKJDMZco6YjTYoEztQssCKzAplyyGbEpJ6JlP/YhByeCT08S8rwSCRLqvF6nReos1UePVplqJZhdBSuvR4+8UnG/+ojTH7tati/yzhybDTk/NiGMj58MURP+MUdd2yFLf3X1N0AXap/uQI7d7P9jHNoSdgKO5BGqR+gsWZPRLtphpZx18a1vPCTWwzhXQmevPXimWOOJzsHGHfu0tNOO+2QII1WB94uP0GijN75hNw8TvFmTWL7qvEiU2CyNkKtOQnSornhOmpr1lCN9FOOrKYSTdHIRij3p9i3fj1PffBdMPUcudo+cuTZXxw3vChzB5nH2ZVQ73ubi9V0zavKiyOzy9Ty6wwv23OBNI7f5kqPqOgXV+FZT6lOopEAGgMel4pwx+28sHYt9R6F1Zb2kiK9halHo1RWDvPkmmGe+uTf0ajUqbgX0KRGgLD6oTbYfKLy7iwSBidHQAHHf+5rKZtIhxr9KrB7B3z20ya0O+EYzegAowNruH/Daez++lUzsGKpYZnYfYr+D83jT+WvXMXj4ndzWf/cfgTvEDx6LCgg4UlaM2pNK31osUtBGio0KEtiqI7AC0/B+95DvjsEoQSN3iQkBkBauGFp0UR5dCDG8/90JZXciOmr9TbGf5nhGNeHOUaZ0cacg82OBSGCMgMKLFkKSC52srE7dufupe68805e/vKXGw2ahfik0T2f+cxn2vm6fII0oMBiUSAAaRaLkouQjwAaLdC1zZ2kWfLlf2a8L0JZGjSJOM2IC8HdxWS8mycGM2z/t88bcEXaAH5NGg3sZjKkMd8b/yU8msmkrglkqSvaUwMFfRynZZ3WuXfRPdqE58gvjSbx0tZwqdEXl9aArjdo+faZCaQnXph7fBiJJ4foVzflNKq9AoOMjwn5mfB2AUVNrZiXabYkHlmVda92h5E4Qnh1ak9pbQ10VbQxsJQao1qFkVEm3ngZJBV+9VAgTQ/V8DLuOn0Vj35Ngr3MyzzSO1oeRm0PdWvnANN5ftlllx0SpNEg48IIdj5/qPKX3O9qYDVuRV9Fg+lGkemawmyPwHe/zrMb1rAvnqKY6qeY6qMVjdNKJXnirA089LcfgpGtZs202MxRlo8l76Ny3FRtNWl42kyGNh6PtydnR8wDjptcibPT4xekUR8xo13UlIPgpjVxGjvjdKYyWXLJFJPJBOWV/cZBaz0Z467hAR75p09DvjADbqkfkeaM0lnbERN3Vm7ByYlHAXmjKdFoj3+GYxSZ6fkt8O53MzI8QLkvSSmTYP/qldz+uosoP/AAlApQLmg2PcOH6kMcy3lpQ+OVN545kEYji9l0j39314N0CVBAfY0A4arVLtZilGt7JzGM74KPfZCp04YYj4UpxFLUkwOQGoJuaQimuGftSh75/Kdgarc18aRJtaWxqLMvc6xidSOtu2BrrKc720UvAcoFVQwocLxQQPKtk3HdsTt3dRwZGaFTg8aZPM1n7vTOd77TPR6kAQUWnQIBSLPoJH3xGQoXqLWsVosZtif3wbe/yEh/hHpCq8wJWj6QJh/r5tnBDI9f+XGzOi0/DwcFaTy7ZycSKJUQWXcaFLUGlOswMmnRHU/CVL3cprmWJqJVCRhYF8QSfgWd+Pe6F1lKqf6MIOIXUmfmbE4iMXdplV3vIZ82Ui5XqvMCKlPwTI2GwCBXocNK9ZRXl1npDEijI7WBIYxMV6YmaPzROyE1CBFpzBwYgrvpORCWr6BSvIufrhvkZ5/8WzBaSJ5Q9eIqfNC36xxgOs/f9a53HRKkkXO0Cy+88KDlLI0f5yawFXP1m6da5jF/SSuimqBNjcEN1zK1MkM+3EUzmbChUeMxyqkMz65ey6Of+htG6+Pso8UequSain4mtMd8PEYjTaZOlova7Gw4TNfcrqK9mrxIkurpufjXXjt+QJrZb2m+KQ8ANXOa/BTcczv5s0/zaJ0gH4+Tj0ZgaMCEOn9sqJ/Rr36FQq1Owb2yTCRlgmnMU1SGf+s89/8WHAcUED4r/2omBpv9jMoNeOoZuPwt1hwl3Mv+dIJN8V4ee9ubYec25EdNiybWjFEAoT5oT+XVpY64HgvqFoH94ntzSf86d/dMkB5HFPA3kr9aXg8mk29pE5tGdUkTJifh7z/N/uEM+egplGO9VFJZSGShJ0JtaCVPnL6Bhz779+yr5ci1iiCt4VaRstGg8cYmz8+8YTHT01tX9zLMmzHOc+X66xccBxQIKHAoCjhgRve5406ZWRFOX/GKV8zyRXMokOaCCy4wRZ+4muiHomzw+0tJgQCkeSmpe5h5S4tGK3BaozdygECaW77ByFDMgjSx2CyQphDrYutQhvv+4s8ptJrGed2cII3qoZHfA0aswKhw3S1rjy/PiTum4fNfIvfeDzB+xQeo/fMX4LEnaZamKVTkHtWbHhqgxwImAk20O3BG01S7W+0cC9RIvGgXb4v2yaz2TfW2XgW96FQukoFS/1/TrKB7UpKPvp2dre8n36ErR2X5d1tDXdGRcTdgtIxqkM/BX36EZjwLsfg8II3nODjeSzHZw92r+7njA+8BaQy4qip1x74aHclh5zt3Djwf+tCHDgnSSJNmw4YNZtBauoOMa1ePwD5aWz5Sy3pbywKZxidKZQqu/U+eHsoyks4ylQhTTHeDInAksjwkgObvr4TSJFNUyKFvZmZrVT3/M+KmVotCqTSLv51Wlp7xr6y/eDZw7+nn3Znj4wGkse/mGsBq0Ljv3/igmhqFW29j79ozqSQyBvisRSMU0klayRiNZIwH1qxk5MtfgpLVTGh/lGYF2/tKA02aGUYMjhZEAX2PMue1UXhaMD5N5dLfhf5BSIXYk4lz58phNn/8b20UQ28hQgsSDYGDbhML1uoYzRnPbLipvkCbY313r0vddfuBuKtBelxRQI2jxlVPOvPfXlMvJg1eG3rBNKP+5Yrwpa/zbHrI9GGV2HLqqSiVdB8kkrRiIR7aMMTOq/8VShOeyZTKEDdqF984v34tD/+T1owdufxyiuvfTdnHFd2CygQUOP4p4ORj1dQdd8rQkoEHBweNk+CFmDsJwAmHw8ZVQKXilw6Pf3oENVwaFAhAmuOonWTtrM/c+KTRSKwJzd03sndVmmo8SisStuZO8R6Id1GPrGC0L83973svuVbLRFE6KEhj5Q8rSBonv2UzAeWn9zH5hv/NrtgA0/EUk9EUI6vP4JbzzmL3D78JVQWl9jQCtOhj1AZl3iQnvgJk5Cembv7PADbWP4ZeQ+KNRBHtEnUlmriqzAghftFDx7rDTe9mfuvsVFWv+TrcA5vW5au8D9xVmhGddFvd83lRyMEn/55qOAnJpAfSzHYc3Iw7kCbEdKKXe1Zmuf2P/9AK+q7qSt3xgRV7UVc6aaFzDTJaDVD613/914cEaTTIDA0NmWf03NLcRFjXnh6d3alSj+7ytTTi2kD+UK77Ko2VCeqh5ZDJ0gh30Up2kUvHeWxgmJH/vIpSo2gimu2maSZ4bfp4+WhgNuCW38zJq414Xd+jdk0OdS4ec1Vo57XgAz3pf7HZxxbMtHfoTrc7Erz4chdcwfbLqUw3BTHTW4EqhQn43jVMrFkL8SEIJWnG4rTCvZCIsqu3i1+sXUXx+mtp1eszgFi1aSbF1tzE9Qkqwb8dlbfzFxgcLzEKiEPENQJpauKukQnyqQ00sivZMdzHHWesY+Kab8HUlIlguKvqF7ot4Oj/eOfkOFeI/6Ob88YlRryTobpqJ6+t1HwWKJEWizuy/bf6cwPJTZfhezezbeU6qtE4xHtppLoM4NdMx5jui/Psun5Grv4X8q0J9iqKXXuTIOUFZmhUPVlK5rJ2nzFusjVRbVz/HrBTm4jBQUCBBVPAzRP0gDueS4a+5JJLFqxJIxOoX/mVXzFhvEsl9QzBFlBgcSkQgDSLS88jys2BNEUnLOSm4ZlfsHkoTVkhnhMRE/lEZjVNOdjs7aKZynD7776ZqaZMMeYxd1Kt3FjvmTwZk4H8GNx7J6Ovfy2Tq4eZSKfI9/VTSGQoZgZ4bjjBDzZE4P47qFSqRjAxc1HNk8xuo6xI2Gi2FO+g5gE1EjQOLNMBNQ6k0SKkcVXh1c0cGwCoiSK4zOzWlrSzQ3XEnq/Ddb/PTh1xD0z1Sqqb8Ssip6RyFFjOw9e/QTWsCD/SpFH4bQfSWIfBTReCOx6mEA9z/3Af377sN44JSCNaCGxR+slPfnJBIM0rX/lKQ6L56Dubfsfjmb8tPUFbPOXHnCow2bJOsRkvwPXXsXe4n3w2QSndSzHTQyXWy3gkxgNnn8Oeb3wVFB5egrR/U74e+xuHwXWZ3xnk0v6gqnisr+L9ux71frY3vaj//nftPH5RGS7eQ6qO95JKRLmaPnKZhinyyfXXsGfVMIVoGFJJCvEYo+k0jWSKRjzB3aefxpZvX2u/O6e5oDyl1WY7B4+C7r39BNU1d+4q4iiu1Dt2jy4kXTzKBDkdUwp4/OC1uTWbrUC+xK4//RuuO/187n/fB+DJJ4xzeusg1lXYxzvu0qFSx1tz3Kefgu14o4CnYuzYpG19pKh9WoKSWbe36R6dFGrwo03syQ4wFemmnO1hJPZq9mW7yWV7KK5Oc9/GNRT/6xtQ1fJAg3xNmpbKwBOgmnVaDW83Jpy2j7L3uAKV6hntwRZQIKDAi6WAmyfoeXc8l8x7xRVXLBikUXRU+bDZvHkzVfmwDLaAAotMgQCkWWSCHkl2Mg+SanVZ47HG6+kS7NrB46uHKMRDJvJEPdpDI2F3uldANMmN51/EeLVufLgIy5UIoDFdWbS7DZ+sKVMPI3aM7YS/fA+kV0DiNZS7T4FMBqIKGRmDyK8z0f9KHn7vHxgRYcrNRZWXm30KjWkKUJE4I4FGUW6s2q6pgBfpW3VyII1SZ87vaYubQFP2uGU0daStM9c+V6d6sA73cNpDr2XWzSQwKYKMKCnHsnf+yNCZRMyjvYAaac90gjQRCtEIDw8P8K0Lz4OxEdMORrx6CWSsTlq4c5d+/vOfPyRIo5UAqXUuXS0aXwuLxv5dPCo3EsIIxIc61wfyX7dA3zAoolBSwOcy6qkutsdj3L/ubOq33kaxlmO8boyiLK9rUd18WLa8Ik0KxtzPfmezyp2BBHyVOwkORXv5IvcixLWj1BWn4ZvfYN/KYejusv4/0vqWokzG4uxOpnj69DMY/953jcnmbi96W71Ro9G0/qf0bfqbVsdzbuYmryJuMmRSL4fOTA52PmcBwcWlRwHHD7axZaxrOgI5qJ+uw7hdAS1XKij6ocavNrcZszrxjuPA2W/vctavszaXhe+iLqkLURpsxxMFZkAaYcG2gcQHitzUMlqQkgZMu6kBiw246x7Kr70Qlp0Kva+innoVhfSpjPf1snUowT2nr6Z283eNBDZRqVhxyWt4mWwbs20VJkGozWPKPOCQ44kzgrqcOBRw8wS9kTt2srJ7S51LbnZ+aPzpXI6D5dNR8vNNN91k8nT5BGlAgcWiQADSLBYlFyEfCQVa5TOhZiX15Yuw+wWeP+d0yklp0ig0rdWiMZo0PSuMn5TrTt/IWK7Q9kmjSZIkCmUxF0ijyZNCEDOxBy67lHy6l9HwKdSSEVqJFM14impc6rsrKKRfw7UXn23ymnDYjBeFymjCqBC3e1owEkCkXaB6qHwJOPLzYnZPCJZ1d3v3VHytqq8AngN3FTGfcDtfh3v4TaISvHCbDbveSrMEjz4K0QzEpUkjgGw+kCZKJZngiaFBrj93I2zbaiotscsKYvO9weHX1GRpJMqZZ0WHWq1mzW+Ar3zlK4cEaTQIaTVgenp66Q4yIqt/NyTRB1CB8hTlhme2MFGG625l38CZVJIrKYYjjPWeQj0dYyrbz93nns/kTbfA+AjU8nZVvdaiWfGQBzF0E6rNJgJplKv51lwTeLK++xxcNdp1c/edcKmPr6U4433zBhUrTsH117Nl5VpKAoBTMUgnIdsPyQyFSJT7Nm5k//e+azTPmk31gu5r9+Xra2L365xkNI/on2sFfzozGWu3iW6db5+zgODi0qOA5QdxlkImaymEVgUUSXBiAuRPRqZNOvcDeoYxLP9Y85MDdRwOhxaOK5UG2/FHAbWLGatN1RQMoWUCMqg/M92JfpT/vvseYmrj2VTVjxmZqZtSqodyupfC6j5+fMYZTH7nB1AUT8nfjBOcPJ/nrkuShqCEKB+f2ZsDDjn+uCOo0VKngJsn6D3csVL/psXKW2+9tS03Hwqk0e8Caf71X//Vn01wHFBg0SgQgDSLRsojz0j+XCREtkGaQgl2bGHPJRdQSUWNqVMt1kMr0YtMnuhZQSsS4fr1ZzA5Mmls7bUmaFYCvfmIETAkBDjBoGlt8osSVMd3w/nnkAsto9AfoZaJUY/EaEaTNGIKG9kDiWVcc856Rps1E2nJgS0SZzVJVXkCfeS1RlGYxsy5XY00SjaSb1S86mN2rSI1jC8b+bOZvev63Bo01g/OTAg9P7Xn63D99yzsWBW0IX5bzQpyl6y1NDY/B7F+iCcOAdLEaKQybBkc4uazN8IvfmGKtRN5NcDsAWFhdZr/rs4BRufykeK0Yq655pr2YKOBxO1uYBE4o2PZ1I6Ojrafm7/E4/QXJ+dKiDZ8rgvyAlOC+jTUC1CYgu/fDOk10NtHI9wPiTS1aIid6QwPnH0BjU33M1KuMC1wp1GEchkTWsjlK589jTr1Zt2Aj2rXdov6vjd9c6rGLNnb1fE4JeGRVctSQe8tqpt3F63kdPubX2Pn2vWQHoR0hlakF6JRSGaZTGf4xbq15H94k+k71H/oaTlplWaeNGn8PK5STPN6aZv2/sobOvvubK9S60mvkcw9Xvsc7Nifb3C8hClg+UG9uXynGRjRROmpUm0pRqGDWvWh69jjFe8DFkBjFxSUT8fmv7XjJ/9pJ5v5fwuOjwcK2PhJ8q6n1hYPqD+TLqXkGzWzEXbue5LSay8GRdsM9VLv7oZYmHoqzAt9Ke7ZeBblm283bGS4SRHEdKDMFBhKVtQ2e68z06LQrAv+UeV4IExQh4ACJwQF3DxBL+OO/fKFrstk6bHHHjMLl52huOfSpJH8rOsf/ehHTwgaBS9x/FEgAGmOozaRqVDZb+6klZg92ym97XLq6TitSDcCaeSgDpk/9XTRjES4Yf2ZPP/IU0aG0CRJQ76bPTrx00gZniwgoaMiiWF0D5x7NsXwcqb7QpT74pRjMWvaE45DtJdWagVfPWc1E5SNY2ITrVsSi7fXGmZdknEaJiqVwBqjPK5ILCrPK9MCNKZ39C6qZp4tlHFirPiT3sqSQ3XMuXdNGbjrHW02X4fbcduhT50k3WzQbFYpGEGtCrv2wPDpEE/N6TjYmj5FIB6jnkyze2gVP9pwOvmbbzFlWm0mJ80fuhoLvaNzgNG5BhnjyBa4884728CMA2iU+kEad75169b2cwst/3i5rz11EokNv8nR7BS0ajak/NgoXHM1W1evZttrepgMxWgODFKNpZhOD3Lvay+ABx+AcpVatUHZ+EOpg0I+O3UZee6XbxXzm5w4HripaMnibppn7nA8NdcDB2axRK8Y9NVOafXyetfRcfjCVTw/tIpSJmudbqfSTMQTVBMJCukUm87dyN6bboScfDZYzX+jSdMQD8v5tZyTzxBOR76uZ842MBfNMz4/Nu5cPyqThe5LtDWCas+mgNV/ET/Ih5rGGW9g0uTY7f7Bag4GsW5bZ+drbnMMOcOmHTfZ00P8POczwcWjRQG1jvM/Y33QqBszoHOzbkyezECwcwTe8m4Y2ACxBC05Po8OGr+AYwNxfnD2mYzd/TPri06mssasyetvPDlIIkxbgca8nmMglwaccrRaPSjn5KKAmyford2xX77QdS1wlstlA9L88i//8iyzp/lAGsnTl1122clFzOBtjxoFApDmqJH60AUJpJFrubbjYIWgHdkNf3oFzUwCBNJEBdKEICaQZgX1aJjvrzuLR2/ZZCaHmlNKHjACpDvWuWQAT1DQ6pDWFBnZA+ecTTW8nFy2l2JfnHxcmjQJEEgT66WaXsFV5wwzTrEN0hhlEwkb0tmR2nizDPUSVKdBEQxaJeOZxkgjQihkIuJVwQrFWk5S+GLtntBs0g6QxpOl2+DM0QJp5F/HaNK0aMhx7P4xOOf1bZCm2XYcbKM6zQJp4mnGBteyadVp7PjK1w3JBZzZBlhcAaxzgNG5A2hU4sMPP3xIkOZlL3uZGYgelUnXEtpEyZndO3L8Uq7QaIgXyybMLt/6FqxfCYMZE1670n0q+WgXL/QP8OCFl8LmZ8nTZD9NpioNyq0mpYa0cGQWIfWQqjWHqHv82kEn3aKivcVSc6xr7c2rXvt8CR/MvJc90n+9twUivRfT6vHn/4Ni/2qIpqx/q0SMVipJcXCQncNDbFq/hvFbb2Z7rW7AXfOkcNhmjXqjYjRp2p2Yl63KclMZpTN16SSod6fAGR0GIE0ngU6q8zZIo9lxTWOMC3A8w03Slpnpow3TzOphBNJ4w6elncdisx6b9YTHer5rJxXRl9TL2saU9yvXh6s/E3Q8JplG+jRjL8CffhAS66EnTTMUhbBMoFezt2+ITRs3UHngPiMjGU9mTXksqxtNHNM3ehih2E/ayOIllbrQHm1JkTOo7FGngOWlmWJ13nlt5teT88gBM3p7d9wpQzvKdHd342RjgTBOY0ZAjTtX6rTRFSE12AIKvBQUCECal4KqLzJPq0njA2nKFRjfB3/7YVrZpAFp5JOmDdL0LqcZC3HT+rPY9M0fGB90nSCNVoTM5pNBrZtEB9JspBpZwXS6h0pf3ERcqWi1Ox6DZA/59HL+beMg41SNACIBQ0KHzLJoFqGRh6cfg/+8irH3vZ8df/pnTH7/O2AmySWoaWUKMxGrmGFDNtpe6MmWQB6tlnsrmm1NGp/s4iRj38K4eyWXHqrDdfctNJU5Vr0pXSOtvHogzW++yfNJE6ITpHHRnVrxKKLd5NBafta/jif/+fMmDwFvMxOAhdbi0Pd1DjD+cx0/99xzhwRp3KBzzz33HLrAY3aHEzlmxI6ZK96REvF4FYQRmG1iH3zravaddQZjmTS1eBji3bQS3YwOxHno8t+BrVugWqTSLJGr1yh5loGtWsECjhWZS8n8SQx4oOSj78utus4I3nMQSs8u8W3261vtGdFE37fpZ2p1GJuEf/sS28NZKqEEJBQVLUEjlaaSSbIzE+f2s8+E+++3jtEdTbzM1RfIBHKu70W3uG5M6fwkdXd6II3/+/PKabflwc5d3YJ0SVOgDdIYTRo7W5b5kvp37dYHkuOsuRlCeeiO9jfubnOMqHOPJ91PnemSJuIJXXnbUmpK9TymKVswacy4G1CchK9+lf2r1lJLZKiF45TiSWqJJLlsHz/deDY88ACUBOvMaFmWWi1ytIwypuu42ibgrpxZHdEJTeTg5Y6YAv4eZSYzd9VcMcxredh1TTN3ntxHbp4gKrhjv8zsqKNr55133iwwZj6QxgE2r371q42rAZdHkAYUWCwKBCDNYlFyEfIxIX1pmYmiya5ahukx+PQnQCBNqItGG6QJQ+8ymrEe7lyzjgf+4+tmBuOsM6yk4U2e1HF7PbYSG7OmDvt3w9ln0Ip2UUh2U83EKcbilBJxiokopHqYzliQZoKK8UlTbUGuJZMmOWUdh6cf5rnXXcCegSHKw2sYX7mWGwf7uPXP/gSmRynXykzSMgKP9GusBo1AGvmbUNBurTfZyFANM0GzToelNGMkYklNwoN8fm06SX2wDrfz3oWcG98FLYUc15KXzMJG4W1/SD4hx8EhWnEXgttq0jiQRtFqSrEYpf5hnkwP8+SVnzTRuqSlIY2hVmO2+cZC6nKwezoHGP+5NGp27NhhQBoBMTJrcqkGFp27VQBd//GPf3ywoo7xb5YZjG8ILzS7X7aVyZ3YROCjtJaMG5LpPHz3eir9URjKGvCMvn5y0RBPpcM89Xu/AVseY3O9wHaqFOtlA+4YkLMucE7mTVM065M05J/GE6pVE+3aVKbu1y7gUt+W2fw3uWsnSuq9vCarDpwRHYxGXC4H//ffmRhcCd1hSCRRRDQ53FbI7R1Dfdx13pk0HrzX+HkwVFVGbuZrPnpR0e2O0pZ4jqzO9GT2r34C6xfl4e7oOHeX/Y/4jw/1u//egxy7fukgtwQ/HRUKeO2vjsF0Duov5Pjb7jqezXO6f/Z+uCCNXmt2DkflRYNCjoAC6oZsX2b7JKsB24InHoc1Zxg/NPlYFw35oImn2NKf5taz19K4/36KdZiqNalWrOmm2l7927QXDMKYcmvs8sA+xxtzV9f92pnOfXdw9WShgPopcal/bJvpaMQt4l+lbujTnWZzrOTOT8LUPx67Y6Wdm2TnN7/5zYcF0sg0Kif5J9gCCiwyBQKQZpEJeiTZCRQwkz7XocoHRjUH//F/ISVHdQ6kkUZABHpXGP8096wc4Cd//RFjX6/nNXlynbQROpSf16/rXAq8prPftwfWr4VoN8V4N5VkjHIsQS0Wpx5TNKkeyqkurjpriGnK7Ncg0FIEyrp1xrrtWaYuOJ+dfX1s6+tjRybJ3sEM2wb7+PnpG3jui/9mhhStSKlcRW0yoEdT2jTWabBAGsVR0oqmBWvqCKxpmVVP96CnInxgf3ok5J73WRUj6Kig8JvS+pkcgys/wUhGPmnkeybsheD2QJq4TWuJKIWE/NIkGEmnuO+d7zAglJ2M1mnU5BB18eQbwBIAACAASURBVF6iMy//uY4nJibaQEznSoAfpNHxt7/97Xnpcex/cC1iQb2W+M9eMmxcqug6KER8TQw6MQ3XfZuda9ZQiIWoJ2MUBrI8nx3i0dNfy33v/hPY8yzUpyjWi9SVnwcWSJnL+HEU/0mDpiWTJ+XukARbtIoXTwuc0a7jdsvqoH1y7Km3aDUQ73r9iCii9zYvWi1BbgL+9V+Y3LCe6WSURl+MYrQXhoaohEMU0knuOu8c9t55BxQt6DWrXm2auYO5CKhrmuioEl5FZmXiP+l8vvPcf+9Lc+z/HlWCc+gtm3dtnb/ruq4pQpvbJicn2bZtG48//jgPPfSQ2Z944gl27dplhEJ/HhIutasc5eF+U+p2l+/Jl6r9Lf+Id/QnDRpn+GT5yfGUu3eGSu6K7jCbu+BPO7hSPzlOdTm7x49mKj9l/k08os3xx9jYGLfccgtXXXUVX/va1/jiF7/I1VdfbYD7nTt3tv2c+SMH+vM7UY7FD5JBTKO5Ll9Rv778Vca6wlTjYcazISqZBGPxFD889yxe2HQHjVLNDA9azzFjh9fYwpylOWM2l3pcODfNOjnGzz3HkoPmrm1w9ehQQFxhd/33BBUDNuvc62R02VukMjdLINHaoL3sMnBnJ2XqHwPdsesDOwnykY985ACQplOGdlo0btFTUaGCLaDAYlMgAGkWm6JHkF970ufGYxMStGycniLNlt4VRpOmFQ/TjEchJJCmmwcHE9z2jreZaZNb1XeTROXZlk29VX859zUTnX27LfgT6aKWDFFLxKnFUjRjcVryeRPvoZbs4ktnDlGkxIS6fFNJgTRl+OxnQf5rogmm+rKMJUIwnDLRDkqRBLf+9m9TwudzQhKLor4Yh6Aya3AaNNKe8RyHmuhOEiC98UjlNeyEsOasF46Axgt9VECRVJUn5XMnNwZf+Dy7hvuRtoyiOTg/NEqbHkhTSkaZSkWNWZpCDd/xW29Adu5qE1G8VZ8Jj73Qehzsvs4BpnPgUaQnN5A4TRpn3uQHaXRNAvrxu1kRRVHLFIvFKJQ7/qg0yLdgp6IuCWyZmITr/ot8ZhBSg9AtR9gx9qTj3Dy0mh/+yZ9RGx1nV7NoIpKVTSQnD2XxeM3IQUY+tuW2BSPTmprW2c9Acrx295ihn3tE6QmytV9FL96w76s1IzP1KxdAYO9H/oq9/XIQHIV0iHqmm0qii9HQCnb0p7n/rNPlJIl9jZbRoplNGq8EzWr89Os8bndkkkhdJzk7p6Vw5r5bTXpdNDZFlNAE+S1veQuvf/3rWbZsmQFYpe2mb9X//ep7dbuuL1++nAsuuIB3vvOdRntONFDeAmv8fYIrdynQ6KWpo9VjsD2I+cA7YBTHU47xDqyFx6n2B3eb76K7pBvcsT/XA3N8aa+ID7Q5XtCx+OCnP/0pH/rQh8hkMvzar/2aGSfEU47f5I/h5S9/ueGzrq4uLr/8cj73uc+Rz+fboM1LW/Ojn7uWikw0RwkfrnOfyMG/X0W+f9jIN08ml/P0cIanLn4dhbt/zHYaZvGqLNFIA4F2x1qOAVx6yFfSjXrY9W8uI3eu34PtZKOA4wrb+s7MWH2ZZVPHFVp83efJ+I6F3G/tzuhkI57vfd1YqEvuuHNM1LlA7K985Sum73Pys0vduOs/17HG4WuvvdZXWnAYUGBxKBCANItDx0XJRUoARjZwUp0cl8rU4rvXQ1KOfEMGpGkakCYCoeUQWc6DKzNc/9a3GF8vCwFppNli7PD376IW7oLwChNCsp6QBo3Cb8eMrxsS3VSTXfznmUMUKDGtnl7xwfNl2LufvZdcSqE3BJkMpUyaUiJMJdZNM9zDZCLF1zacxvS+vZY2QmFqivhkVc6lYt7UaoDzQyM5RLub8bpjT+gRQCPaONIsCsEPkokEeZkplVWp6XH44Q3GXKMhXz2x2Q6DHUhTTEUYT8qpc5hWPMYN559LpVX1NA7MyNBevTxI0Qv+qXOA0YO65gRznbsJnj91g4ozd9L5ZwW4Heeb2l7s0F4XrslZdYFKs2qBsB074Ls38vzwKnKZPoj3QWyIXKKPJ9as4qmPfAjG9tIsWl0y5adoakaQcXKw4zt3bmiiO6wGh47cLY5VZ/GkbvDvxzlNF1I9vY7Z9KJyH+W09eSYeWIMPv4JtiUzjMUi1AdStPpTVFMx8slextZk+On/Ot+Go6+LcnNsjl4LBmlUkVlUnyPTY39J36Imx05zQTVyoMzmzZv5zGc+wyWXXMIrXvGKNpiqb1GCoNL5dvct++/TNYUMVfqGN7wBadtIk0518O/HnirHsgZiNMc786WOGZWeOJt4QJpaN910E2eeeabhE8dfGgfEO24CIh5yvKVjvwPNV77ylXz6059mZGRk1jhzIlBKrqGN62A1vboqxwJTkzzzxjfywJphfrphJXf9/u/C1qeNLzO9t26TWCTxpq1J47on/ej2QxJJN87Hly7DQ2YS3HCCUkDcYTYfP4krJBdL7lc00rxxHSAZ27+i6QE7bYZ2GZ1cqRsH9dbuWKl/c2P1pk2b2n2g6ydd6vpJd65U/eQHP/hBf1bBcUCBRaFAANIsChkXJxOjaKLB3o3HiiZTyYMc8abkgDNqQZqE1eQgtIxm6FQeXt3Hty6/zESzUWetTtv1x2Za5MZ+rzMfN5PdJuzfZX3cRLupxXsph0NUw3GaBqTpxQ/S5I0mjbwGN2D/JNz/CFsHhmllszCQpZKMQCpMK9ZlzIHy0RjXrl3L5DPPWD8AtSpU5IumRVOTF2mWqIPUxKzZMpo0AmIk7MjvjQAro9EpwUcv5PWls7vUxaF7Zy4qQyCWBj01BflxuP1GnhvM0pB/jVh0Tk2aXCLEaEoaSBEIR/jOmWeQK0xSlMQnMGq+SWpnBRZ43jnA6DFd86u3n3rqqe3BRgOJdjeo+EGaT33qUwss9RjfZpjb1qHcyFOrTEKzBNOTcMN3qPX3Q1T0DxlNmqn0Gn6+5nR2fPxjMLaDEQrkDNQjvFCaOQJ+rM8gpIljgESP38QIhuHsqpVgGonxAmdUDb8c36aKe2autH3TEjzwLJ0szCJeLsPkOHzsY4xksrS6uiATZ6Ln160fmswAm2XidPE58Mxjxi/VvBbbjlYnGEijVhZI4zb5iJIadTqdbmsp6HvUBFkTYR1LANSxmyT7BcHO405h0Z3r+V/5lV8xZak/8O+uLidnKkZTj36w3TGj0qW1zTUeuDcQKChtK8dD4jkdK/WPA+53peInN174r+v4V3/1V43mlvKdb3N8N9/vx9918YWHQhu/e9bPmYlcuXMb3Hwj3LfJjBhTxlzOvYGiQZapy95JHaRjLz8rLYiddJN7eK50QZm4SgXpCUYBjzuN7CG5Rd6P8kYekXwp2aUM5SLInLYi9XNJKxJh3JNKT97N3x+54/n6zO3bt5u+sbPfc/2iG5/9feTb3/52Q1yXpyvj5KV48OaLQYEApFkMKi5SHs7kR35LTe9qQJrCQUCa5bTCr+HRNf1cq0g19Yo36fTGepeop/ZmlAJxJoyYgXEcbBwRx3qoJ0JzgDQ91FK93HDJucbcSToxNSEnYxNw7fVs6R8gn0pRy8YpprqppbppprohGSafinP9ujVs2/QTS51GhWqtbMAZgTQWnLGaNDUJN16drLcG64fUXFS9VWlHk6Mgp6goTdwVlcnoWUyPwjOPsnn1EI14EmIxY/Yk0yftTpMmHw8xmQobTRt6w3zvtA288MwTVLS8JoBGWkSLuLnBwJ+lrvk1aZLJZFvQlsDthG6lTjjX8V/8xV/4szmujttNLvKJH6oCL8XFZVoK/z62D/5/9r4DTLKqTFt39/l3//837gLDzHSofCt0np4Iw5BEggoKZhAlGAAVEXXBRdFV0F8QVxAUBZG0xCWIhMEhKAwgA0OaGYfJuadzd+WqW/X+z3vu/W6frqlO01XT1TN1+rl9zj117wnfSd9573e+7767sXHhPPRRwXbYQC7ox6ZwCE8vWIgd1/4SiPYD6SgyoGSTZWo1rY7b8UgI9c7QghMvHscTcGaIDCwDo3npEjRDT9ghPjjStcfD0yTCro8iPY+HJaNA127gqqvQt2gRYg0hmE1BJEL1SDR6kWuKYJcvjKdPOBl4ez1AgDZLtc5MqIgbiV6F8ep9aYUijVQk6X0dxfHHr3GxmKVAlPk/9NBDaoMsEgscb8LkFWMCSxl30kkngXpt6HTAaF/TpXLyK+xUhfeVU9KJloR9jwC9fA3mPaVnqF+G1kdk7h+p7zF+PJfePwnWXHnllU6eLDPzFV/CE63L1DwvR0msmYozlqU9KwPQ2l9y0Jr7zCySXGfVjJZFTkl0Jiymxar68OJLFxse69xxvdY/rHCVSaeTyHHj7aw6lTnfOZWoBvYJBaQr0af+pEwuCvDIcWcf8NTzwHW/xYZvX45dN98NxJR9UnWIb+iz0j4pZkVmwrlI5iMJy31hgQcHB3HwwQc7oLY+5xXOkTKvzpkzZ9j8y3l4pPQL86veVykwEgWqIM1IlJmCeH5IVtI0sh7zKyytBTz8wAiSNNZxpzfmt+DeMz6lzEWTcVDfbu006Km9TQFIw1tad8p6KfniQi7sQybgR8ZnDEnSBOqRDtbjkU9+GLTutBnAAJmG3i7gztuwpaEBveEIkkEqZz0UMA4BlF+LeMiPBxbOxerHH7YpSaRFbauVJA0rmqJyW4cRIhiTtjbT/BoQjakNOb8YKL7HCUiEnWwZPLUZVSANkCWjNNAJbFuL1fNabEkaHneiNJMl0SQgTdzwYDBogzQeLx5ZMB9vPvNnq8BKFrq0hR1pARAmnbm1t7c74upcTGRBoS8gDb+8X3DBBaUtXAlTs+RYODi0s040/c6LANr/3I1YW7OyvgFXHdAQwI4mH546ah623/5bIDaA/nTWPiZlSXEllVQMv5qmkM/FkMsNIpeLIp8nTKhGxx414FgSgEb1yT2esPumzknp4WLPV1hcsXpxTiFVFGDJDcn2bcAVP0GsdY4CLAnK8lhkIjALA6E6bG1vxvJjPwC8tlrpa+gk3QjU6E6ny3jDDkjD9pFJUk+0csLcdD3wwANYtGiRo/PjXe9614hf53QmsJRhStQQqOnv7x8G3lYOpaolKRcFuA58//vfV/M8rY9Iv+K8zzlf7kvh82PAH//4R8cMrXwokM1QuepY0nS1eYizCzkWsRjIOZAzmFy8t2Yh0wJpUknALFg3JD1+i8pmkdX0RLHcbJ89gVMq/84gk00hP+zsVGXPdyVthwMoMXaRsRyfId9B2J9wO62k5vmhhBc/Pt33ADad/Ckk5x8DRBZg0+En4rEzzgOSasVGVr3N3qx2BmNlt9/+rs9FEi7koWU8Mr6lpWXEObIQqOE9dcOJk3TkvupXKbC3FKiCNHtLuTK8JyCNOu7E9ClhktaPO/nV8SSCA1laGbJ10hCkuW+cIA2ZjCFJmu3IemcrK065iF8pDk77AjD9PuT8LgXepIx6PPqJj2AAaezgHpSMQ08HcOfvsaUhjP5QRJmlRuBQwH+QBdT4a2AGA3hi4Xws++XPAX59Tw3CzCSUFIM6x2QqFX1q4VGcUG8OWPl34L77gUceAV5ZCcSSyGTyyjSyIoeyvENmpbyOrFbaBmnS1AuU7AN2b0DvKcfDpMJm6gYyXKreuuJgHvmKh6mzxoOc34dH5rXj1QfuA5iGEh4az5I8/roVLjDypsSTCaT+gX/+539Wi81IIA1F3s8++2x5vUL9HPK0tJUli0LJpBTQvR247w/YdsR89LW0AJ4A4PKipzmMZ49biJ23/BeQ6LLEf1mrhG25gwONLp9BPhdHLh+FmaexVGXPa0SQhm+NCg/wgdEuK9eK/a8X3aKPVR/OGQS1QCsxHT1IXHgxNkWakA6FgIih5olYyI3+Bh82tYTw3Mc/DKx9XR3VzJhZJCiJTf5Qz2BvwioBjv9RW2FK6csxRysP8+bNcxg8boq5SRaAtBSb4vGmIcdazjrrrIKv9VNKpmrmZaYAQRLO6dw8SF8RoIZxe9MXC9cPSVc2LAR+vvKVr4BfoXXH9UjWJD2+IsMyL41ROH5Mo1Wsp55cijtvvRW//fUNuO0Pt+LXN/wGt912B5Yvfwnbtu1E1mHmrAQ5P8il04S6qnbv7sCGDeuwdu1qJUljv6FJ07BwVbe/UICtyZVsxFZVfVH9UzLd5Hyso/MpoKsT+MuLiH70DGyYewTeCLcgFmiC6Qrh1SUfxBs33QokbSuYKpcqSKPPQxLWxyD7Fe8FYPnYxz7mzJ0y14kvc16hL2a4JY39pa9W6zF1FKiCNFNH+z1y3hOkSQPpQeDh+y0rTLZOmqzhQaYApLl/PCCNLbXSLdvQ3VuR9c4AjBpkG3zI8uiO3488FeMSpDHciPvq8cePnYQo0liHtFJMhv5OZXFqQ2Mj+sIN6qiUkqLxHwr4agEf9bIYeKF9AR766oVAYhBI9yCZ6FNmuK3jTjxWwk13Cli7Bd3fugIbjjgBbxtBrGpqwvNHLMGfzjgd2LgOuXhMfQOIlvi40B4NYEdY6gNNpGjrgWLO5iCwcy36PnOaddzJpx13CviVpS2CNemgF8mwZf0p6/fhifY5ePOO2wB+ZSPwU/ilbaQCjDO+cIGR1ySeC8XRRx+tQBphzIU5py+SNARxzjjjDHl9yn2xweIwLxafAsIoXco2EBVXbwcevAvRcB3QbADuOsDjQ7cvhKcPX4DOB28HotvRZ/YC+awlCkK0QURh1NnCFJCLKYDGYn/iAs1ZjDHF9p1CWGQpuB2ilV3GUYGIoacrNyT1sL8kE7ZSX+J4XKmnD7jwO4i1zrWklupmWuPdW4dEOIi189rx3CdOA7ZvQB8y6LVll1hZ9R1YQFZRFs4JT/Iby1cU40NMSS7eV5b73Oc+p/R10DIOARLZ2HL8kcErZOqE6SuXz/w4zilRc9lll1UWsaqlmTQFONfLfM/EGOZG4cMf/rDSeyR9ToDCUvQz6dOFaUlfa2trU4qrC8ul30+64mVIQJVPAfhy7GlofmGIG+rLr/gpjjvhRMw45BC85//8H/zf//Uv+N//8r/xT//rn/GOd/4j3vEOHmW0/He84514//v/DfPnL1Dg1c9//nO88MILygKbADWsxosvvqisZ3GMvve978Y//OM74fG48O1vX6zNdWoGLUOtq0nuUwqwI9kXPZF8J8/jSAzbIf5GaIVsi3LUOUP9iKtWouO8L6Ov/XDAPxfwRAAew683gLYlWMZjxt1d1juq21BimKmwBx+4juNb5iAJy71OFTl6eN55540I0si8Wrier169WuXB8V11VQqUggJVkKYUVCxRGsVBmgHg4ftAk85UHJz11SuAJk2QxjMbed9sUJJmPCANwYd+5NURBC4AIEjjPwQIzEQm4kGe5nN9XuT9HqVIGMxjfjtWfPpUYKBDLShUIIx4P/Dyy9h1xJHquFMs5EI8PNMCjvxU3BoGDANrWufjzqNOBKJ9yJrdSJpDehry1AYc6wHefgMbPvJhbGmZi76WNgy0NGKwuRGdrc1YtaAVT514JLBuFVLIY9A+614ico+YDNUF0xxnBkmkTRosHwQGdgLf+Q5MfyvgbYQZiMAMhBVokwsElCLhVNCDZNgL+F0K6HqmrQ3PX3W1kkDggpzUlIiOmPkEfii2wPB1iSdIc9ppp40pScMFZ/HixRPIudSPCudC8VyCAjklyaSEc/kT17usJe5L4AzxTuChO7G2LWQpajbqAX8t/t7SgLuPOhL9Dz4I9BCKTCOeG4RJC2nUNcMEhddlumZaSdLwiJOlQpijgtcEF1gp/lh+qclW6vSG6YoyEUcWURKNypk7tgMXfxP9ixcjpuYil2VqO+xFIhzC5kgzVpx5NrBhgyoVLbeZBeNVJU+glRPdhAEaqaxOZInbt758JaO0AsNk6mg156CDDlJgiH6UpJCJK7wnmFNsAy0AKsembIr5rr4xZjzvCQYxT/0deU7eFf/ee+9V+nLIREo99i31qrmVkgKy2aDuGTrqQjrhhBNUvxDJGekLhf1H4ifqS18aKT3+TitQ1113nTpix76WSPDgUGU70jKnPgRxjuFxJGvB4FHN3/3ut6h31Q8bf+8k6CpW2N75DryD1zs4RnlxbA6BNUJjfhDhOOXRx/r6eiVx53a7HWXhOm3/6Z/+EUccsRixeAyJhKUdp7IpWC3dmBQoWL4sjsPieUxqbFRWMiz5mhglsOn4DqM2bQUuvhhdC9uxmUYq/F6gdQ7SMw4Bj3nvjMzFU0d8FAMP/3lIqaPid9TXkYnzNWNWZno9IHOlIqkN2AivrNdEjmrecMMN45Y4lLnwscceU0lVQRqdotXwZChQBWkmQ70Sv0sJE37gdyRkqcg03Q/88V4g5AOCXmT81BPjtawpeWYj55uNN+e34H9O/5Q6VsNJX21u7c2o2m7akzwtFvXDVMeWFFzSudk6ouQ7BGbIhTwtNAUoReNGOuCyrEmFg3i1rRVbf/gD9FM3zvZNwI4twPq3sX3x4egNGxgI16O3oRaDoTCSgXnI+ZvUcaftTS14rHU+sOYtRDN91lEn08SgWnxMoGsn8K0LgaAfqJ0F+JinFzA8SooHQRcGWgJYdek3lLrXvn32JYBwFuGAODI5Hg4bsI7NXPFTmP55gKcNpr8ZZoDWnsLIBQwHpEmEqZPGBfg8WN7aiicu/pZSGpzOZpEsMbpebIFhl5R4bsIo8i5HHoQBJMPIsL6p4/GMqXPChZjKgCTNntOyFlkU/kL2vj8HZBRHkwKefBiJeWHkvDOQdx+KXKAWu1uDeOjEY7DlpeeRy+aQM61xlKW0lkqJL+sgDVOmODB/54jhvVyjUEIe2Rt/lGQr4icqBc+x7+cVzROkS6Yf6N4GnHcuehv8yBp1AKXv/DPVMcmBsIE3Gpvwwsc+AXR0g/pn+A2PRuCKOdU3idZMhH7FEprCODJgMsZo5vrcc88dtnmTDRkZt7EuebaYz3c5RuXimNWfk3GtxxWGZcyLz80zASW6KiM5hZ2ohFmzHaVP8rhRYR/g/Uj9sNiz440rlqb0M/oEDn/yk5+oscKNz3TpbyYXD+VyyJppXHnlj/Ev/0Ig9B+GQBkBZ+gLQKNAGgFqOFblKj4PFNKZNCNNJf4f/uEfweucc85BNBpTSqBL2G2qSe1rChSueTY7Yn2a4n9+nuKHkZxSSaB4d24GeqPA839D8sQPKcuiqDnUVnVQA1p4hbcWmYYQnvvAh7H10eVAXL1p8TNqH6BnvK8rXTn5cc2WdVvCci+llHjeP/PMMw54qo9LGZ/FfErL0U2XuU7qXfUrlwJVkKaC2sYCafJIE/hmuajLJdMH/PEeR5JGQJokwQxbkubNeS14YBwgDfKEHvLYCYBmuNG1FTBmAl5uuDzIh/xguknDhbRRj1zQDTPoQ1+4ETvnHI5ti4/DiqZ2bP3gMcB/XIjMCYvRF/EgGnZZVyiAaKgBiaCBeNiLjiY/Vi5sRfdtv1cVEtYnaSYtE76rVyEWbgBCYWSDQeQiBlIhLxIhDxIhSqR4kQwG8cgJxyEV7cYgQat94riyUTO+aKaJAple4A+3wvTPAbxNyAUiyAVCe0jSxAnSUBGz34MXW5px/5mfB+LWV04FnpWw/IULjCQt8QRpvv71r48J0nCzR8WPU+fY20lzAWlytmlJi8+g6eZujoi+QeCp5/Bmayt2ks6RepiBmVjbFsH/HHM08PxfgbitD4FJJmkFKsMVU0nNKDOVyq67lZf1eYrhCTid35loeALZTMmj1DeVzyCOPGFJy4rWtp3IXHQh1jV40d/sQbShBplgDdL+OgwGDaxrasFr554NbF2vGitj5hHPmKBP8ozoJkK7EROZuh/IhD333HOora11jjUJ01Zs81osjs8zXiRh+JV91qxZ+NCHPoSvfvWr+O1vfwtKvixduhTLly/HihUr8NJLL6l8qfeGVqOuueYaHHnkkUrnjaSn56VvmhnmM8zjrbfeqjKSU9d9SpazzPVM8J577nGkJqUviK/3CT3M30t96eAh8/rNb37jbI5KVvEyJ5SzgZrvfe8yvPe971U0es973j0BWolEzRDoQloQuOI4l7E4Htq/5z3vUZJIIi1V5qpXky8HBfT1zuZ21Poo8UqMnioAuP4ClN9GIgNs3gVccSV2HHk4+iJ+pSsy6/cg6iWf6UHWW4MtTRH89dgPwnzy6eEnmkRaVa3MY6zH5ahzhaWpAzAS1udPFle/37hxo7O2c+yOZ6zyo2gVoKmwhp/mxamCNBXUgDpIw62jMi+c6RkRpMnbIM1b81rw4LhAGkumgCAND4PwC3nOqAU8ROPrFUgTM7yIBV1IGrUwwy5kqFh4Np9pBLzN6vxrxluL7sih6IjMQGekBv0RF2IhDwbCPvRGfAqwSYRqEI8cio0ts/HWT76PHfEMaMI7YVIuIgf0dQO33wm4A0BDI8ygH/11M5EwXIgF3YhRmsbjAYINeGLePKx6/E/I2eKfanEra7tZm3h+2bBWPZrX7Aduuw05ddyJEjQWQGMGDOSol8YgoORBLEKLTy5kAh680tyE+z76MaBPbXkneohmzBrqC4r+sMQTpLn44osVY8gFRjZsEhZJGi5AUwvSsPRsVdI7rUxLEtZiT6G5bGWXKdEHbNkKHHEcEGqEWT8bZtiNTU1ePHrKSdj5txVIx+MYHBxAIm2DeWzGVA5IppGnxbBsUpOcEchQp9w4wsJU7Y0/juSn8hFSzZJg4tGwJNDVC5z1FaTmtiMdcSkLbvmGGuRC9RgMBrCqdQ7e+uJXgK4ODCKHDr7D0U0dw1lK5IziJkK/UZKZip+o5POSSy5RRxb0zRbHES8ZZ3I/mk/TyDySeNNNN2HLli2qOkxfZ/QY5ljmJfEc4xKmf/fdd6vNZGFeUhbxuUHkRrG1tRW7dnFGPrCdzJXTlQosP6VUNm/eH2jpmQAAIABJREFUrEzGsm2lD8imQu6lD8g9fXlmb3w9ncIw+xnTJGDDY1f333//tDleJ31i6dInHQCV9aBUy0h0co49jQF6sX0kDbYH7+mTflyPGZbf6csa/dRTT1Wts03XQSrlttc8ejr3kbc/aJBdySoN++Rb0sBrbyJ2+plI0nJloAZo9CPtdSFbXw+EI+jzebCqIYA/nXg84i+tULlwDVcyw1nLVKyzBjsBKcyB53Ncy9iWsNwLNfT7vr4+B1DlOBzPfHncccdVFfQLMat+SShQBWlKQsbSJMIJgkANJRyHQJpu4I93F5Wk0UGahz479nEn7pq48eVxBPro2QmcfiqyIQ9iPheSHheyfi9ShgvxYC3MUC3y/llIeWqQDgWVVEsyGEDKX4tUYAb6w7PQ0ViPnogL8ZAbg2EP+iNu9aUdgRlA8GB0tdbggS+cpr7Md/C8LaVo0tRrE0Puu5ciGvCruuVDXmQNFxKBeqQCPG7lUQqIs0EDzxy2GK///jbnHJi+wJWG8sNToeApZTr4n8CBSWoRpFm+HKa/DfA2IOuANEFQJ80QSONFxnAjaXjwelMD7jryKKCbR6YsCGJ4TpO70xcUPSWJ56buiiuuGMb4CRNIXxhAMtSHHnqonsTUhKngN5+yFP3y2B9lmTKDlnTMW6ux/tgPYlMwgrTXkrJa2xjG4x/9MJLL/6qO6aTSaZvJ4XEaWoCiVa0cYIM2aXWun206CY6Fr+7tNTVUHTtXuz5k8Po5Ns00sH4tcmd/HubihUg0+BAL1iEbciEddCPa2IBtCw/Dyi+eC+zeZqdv0VTBm3marh+DyhOh4dg1KOsTApIwk3Xr1mHhwoXDNlKyqeJ44qaLvmy86ItkAcP8nQpCaW2JGy8daCE4Q/02AsbwN45l/SqsqCg5pH/nnXeqDTE3xdR1I2XQN9DCbNKntI7uZN7Q4/b3sNCf9Ryp/vozU02PYmWkHhpaIuE8Lm0uvt72jOPF/iq/M/zud79bHYul1Nbbb7+tLkrlfPe738X73//+Pfo602RexTYtki599jH2fT7HY3arVq1SQAPLW6mO9CXoxYtApk6/YvWVsT9eX+hf+DzT5m9CPz0v0pBzRdVNTwpwqSPXwYvro+Vs5dTqOxIP1uet3/idqrMXuP7XWL9oHna3hRFrpHR7PeLhIPojzUh6fMh4vVjR0oLbT/4IsHoVbbxLwgABGl70GCsFsDO3Vuqhxw+UEMe2zJ8SlnudBhLHNXXOnDlqTMq6XjhuC++pa4rrONfwqqtSoBQUqII0paBiidKQiWMIpEkAmbFBmlXzWvDwqCANUXVrsuZGjAdCCERgoBO4/mp0hwK2+WK3MvFNKZpoaBbMEI9BzUAiOBs9YRd6wh4MhDzI+2vVEalssBbdDS4FzCQUSONGX6Qe2eBMS9eN/1+RDM/AfQsbgR2bgHQMyMSBWB/Quxu7v3QWekNemIE6IORGNlivFiNar8oHuBH3IB0J4tn5i7Dp9/8NscXNqpTTEZ7h6WBFtDzVB9sCqGtWO8edMoGIAmqoj4aSNLTuRMXBPO6UDroQNzxY1RjGvdT1snmrMsVpa0UpWdFlMSlMUOK5UPzqV78axmQLk0ifTLQsMlyE9oWzhG5tBqVAsaxiJnJKfZ5lmp26ZKhc+vUVwIknAsEm5F1hIBBBV2MEz370ZHS//DfkyFQTeKQEh9M5eMSJkh3WYmkSNSiFmwi4UPhsKfKfRBosDqmgM2kMc04gaOvIvqxfD5z+GWBOBDBmA95DkffUKIXiubY5eIMSNOdfoMYw5xJK0YgTnVqF+cjvjl9Im9HunZf2fYBjSTbptMJSV1enQBYZN+JzLHEM8ZIxxt+4wWIcfR6boAROR0fHHscXuCkcycm6UOx3jnEBasgcXnXVVWpjqW+Q9Y0my8QNNn2CRV1dXU79ZN4ols/+Gid0Z91JR95Le0udSddKUnwr7STlvPnmm50+p7d1sbD0V/GXLFmCDRs2qHr39/crGjBdXqQFzWn/4he/KHqsT9Io9Jkvx4CMA/Z9Xp/4xCdUmkJzoW8l+aw3+8EDDzyggM5CGhbWtRz3zJPjl5eM1erxxErqJRMrC9dCciGc4dUsz7WO344A9FkaD60EybuseAvZs89D2h+0Jdz/FfAfjLzBjySN6A/NxfZgE95qb8NT538F0c4u9JsZC4fhBykuwEqKxlronfyYtr1MM/sD0enrqIRlLtXpwTlA4mmtkWNcn89GG/Oc53bs2KEnVw1XKTApClRBmkmRr7Qvy8RRFKShDpqgz1EcTN0xIkkzbpDG3jlZCllzQKoX2L0ByZM+BHiagHo3Bo0a9IdmYSA0E+nwTAXUJBpc6GzwYlfYh66gD0nDMjOdD3jUER8e80kFLUka6qhJhmoUuEOrUXHPLKxtCGLlyScj8bvfApvWAZ1bgd7t6Dzns+gP1CsdLgjRhHW9kuChRA0VGFP5LhrCeGLufKz+73t5hkIR3F5rSkt8LTVR4WYtqYRoBpHnctqxE+nAXMDbimyAFp5CyCvLTj7L4lbQjbQNNvHIFuv98Nx2YMWraoHkZriUThaSwjQlnhu4W265xQFiZLERn0ygzkgXplPqe5FQssAv6j8paEne5pSaZnSRnUkNAuvWo+OjH8I632zAaALc89A1/2j85bRTgNdftoCYeNxiQJIOzGAllCOLYqM2dtqTrtNoYMJYv00688klYPOGFkijlZUATYJ0SsWANauR/MIX0NUYRizkRqqBxyDdMA0fuowANh1+GN762vmWDppcgqq1lawZaF6eRpu0L4bMYkSn5a8KNNr9iImU/wdu2DiO7rrrLgWykAkTJk02cMLA8V5+E59j7H3vex/OP/98bN++XRVYNqlMl47jleFiAIH8zmd05lG9aP8jiMDf6FheKjJmvlI+3ZdyEThiPPXqSDn0NA+0MEEYAhK7d+9WJpJ59IwXaSu0rwSaSD9hO9PUNpVAz5gxw+l3elsXC7P9ufHndcEFF6i6sX4j1ZF9krpQOjs7ceWVVw4z6830pT8V+vyN44L9kL/JOkPdSpXsSFfW+YwzzpgykEZoSRqSfqeeeqrTDyuZdgdq2WTp4gzsrHlOwIrjrYOT2Isk+XDF53DVjEaBex/E+vlL0Nc6F9GQgYR3FrL+GTBDs5GKcC1uQlfjIjzWvggrr/6p/RGKamx4jHtoLRm2nrJRmPmwwh2YLSXznCKJJqE6GjWoCFjG43h88gcPP/ywSpJzSdVVKTBZClRBmslSsITvyyQyDKRJdwEP3WVbPRqy7rRXIA1XCV5qAeF5hBhg9gIPPYzO4DygqQ3wzAR8hwD+GZZSYWM2sg0e9IY92B0iSONHIhhEPmAA/gAQ8CEX8KgjPvGQF4NhHxKhOpjBWQABGPVMCGhuQ+eRx2DpwsOx/VsXA889hb6Tj0eC5pODNP9NSRSKdNYiE6wHCAT5vEBDBI/Om4+3HnwYsM/rWtuREhK+IClrDeV/bvITiGIAGerb370T6fAiwNuGbIDKgwnS0OKNTylczgTdyAddyBl1Sq/Pxogfz8ydA/OJJ1UOSW3hLshyr27ZX4o5iSdDz82lvrgIsywMtNxz00ZGvJyOR8iUfhl+Q7JNTRJWEf6B1KbsiyUMHwW6dwMf/RQQNoCIG6Y3iC3e+fjrRz+L9KrXkEr0WgABC81EeNGRLNwA5zIwc2nkCQYVJ5X9wgQ8pjPRtCb6/ASKM6FHyZjwrLtpTQOkNYFDVbxMGujqBL7weZitzUAkCDT4kQ+7kA640ReO4OX2Nmz5z+8BfR1qZGzPRNXXQJUCTZzb/VHac8xqj/XAWL9PqPLje1jGjv40jxHx+BDHEceJjCeOHbkkrtA/4ogjQAWEPOIhaQugwjwYp9/r+epheY6+fulpEFCQex5/IcOob9RZNt4znvXgRv3WW2894EEaKmP++Mc/riSLZD4UWvHo2CmnnIInn7TmcL1NpiIsQN4bb7yBSCSi2lKAQOl7epszLHXRw5SwlP4i/Y++9C29bvpzPLJERdVj9fvCPHnPPvfJT37SsVLEvCrBSTlYf66Z0WhUHf/VAVmh7VT4BOLY7ryqrvIowF7MNc8BYRghl1Nci8/hM/wo4qy7NPk+EAeuvhb9C48E6mjZNKAU8ys9NIGZyIdr0NXswdq5rXhq8dFILHtGfVRhOs5nSzOjPnpl5dgU85Uy6L5TngMvoM9tEpaxr8hlr606ZR555JFhSvnHGv+cF6nMn/OInraeZjVcpcBEKFAFaSZCrTI/KxNH6UEaewWRVYSTtprBk9Zxqu5dwJ13oeuIIwFXPVBnAyy+WmRp3s/wIBkxEIsYiEYMxEMBpI0AMoYlQZI13EqfTEZJ1FgSMbQAYxpuIEjLTSHEw2H0NrZhR+N8bG6ci62NbUjNmQNTmdum2W2vAmeSYYp1uodAmlAQjy9ahPXLlkF9rdf24uVqDpJHHQdTy24KUQwiS5Cmaxdw1IeR97coSZq8LUlDOiSC1KnDcruQN+oVSLM95MXLbc3o+sPtqqhxRffSlXqkRUDiuVDQCoww51xgZBNCX75y8ncypOt5zKWMrhCk4X1SHS2zuiO/O8TJdSRzwNYtSJ93Pnqa5gABA6kZB2P1nHY89KnTgddeB2IDSrkt9dZQwneY4z1BA5jI5TKlBWmGZTQ9bhzykFBRWlazmMqEcHGMe2Mdej75GcQPXwCzMQjwCGTAi7i7DjvDQQXQvHnJRUC6B8iRPcyp0eFQQFlDsXJy8nN+nD4BGTvcEPFLGBX68pw5xw7Hi4wl+oUbVd4LiHPwwQerYyKyAR6JAjLnj/S7xMtzUj7GSxzDko9YgKFUCAEilptl1cc6wRnGE4Cg8mA9TcnvQPGpg8Xj8Sh68PiXAFikFy+9jalHqLu7W/WLqTr+xLZiW1NXAtuQF/uc9Dtpb7a59FF5jj7bngANXbF2Lxan9wWOCa4rP/vZz1TezENPf6wwaUxpJemvetpTEWZ9pc6sF8vF44ish4yZseokv1O3D8cU79lv2JekHeQZ+tIubDM+xzjJS+9zBIa/973vOQBvpdBsKtqpkvPkeiffiNTax39yMUAwUgGSFlfZjRQG+ZmD6/HrGxH9/NexsflwxBvakPHyo4jLMkARcgEhF7qaPHh1QQRPff5URF9+FqDkjPoOlUPOkUYmr5NVOi2H0UrKIf6wHw+sG32sS1jGPikhcTpVKP0qc5yMVX0sFwtTCq8qRaNTsRqeDAWqIM1kqFfid2WSmDhI0zyGThoN5pfP3ArNN5FCFikzDiRiwPPLgdM/h87GRuwIGhhsCCMdMoBwEKivsaR5QpRwqQP8dUpSxjTqkAnWIR20/KxRj3SwFqkgJWI8MO3jQDwapaRqvGFlIQqeMOAzACoO5mUELKDHBmnyQebDd7xYesTh2PnqCmuzba9/JSb9sOSG1jMSK404YjAJ0nTvBD7/ZWSNFqT9YeQDlCjyIx30gVJECpQK8KiWBdL0BlxY3xTB36/4idrQ2sahh+U1mRt9gdHTkXgynTTbKwy8MIBcWLjgCGPIez7Dc+/ldFTBnFL2mvjVx9I9E7UlZ/iNkNRWIhq7eoBv/jvy4Uagln0thM5QMx7/2Kno2rDWKaJ8lVLH99hoe7iikXs8tb9HOFQgbkV8xZZYUt/+BvqBt9YDJ30GaG4Hwj6AYKPXpayrxYMRvNDWhtcuu0QdUexHEoOivcYZKNQ0RAbUyWm/IOl9992njirpX9Rlg8XxI8wbxw83n3J/2GGHKWs7sqmS8Uii6OGJEGms9+R3kbRg3jwbHw6H1SZQgBkpI8vMY1EHuqMEjcyP0rb0OTfqtCK9eB8IBPCXv/xFkY3z61S4lStXKrCFZZJySVjuWVa5pH7ss9/4xjeURIYAEhMtv/Rp+mvXrkV9fb0DSuhlGC1M0/JTRbvC+urSKRxDvJYtWzZsbRytLrW1tfjiF7+ISy+9VFlSpLLlc845R0kbUemyrLmFfWm0NNleBHuov0qcXk6Jq/qVQQFnGXSQGSuG/zlDkLfhRc2GA+oIdgpIDQDPvYjkYSch65sH+NoBdxDwuZB3H4yc518RNWZhXagez8yNYNUlXwMGtqAHUSVtTF7JEl611lyuvWbO3Ov1pTIoWd5SyPhmLhKmrzv9nmFKEVLpOcexzKOjjV3+tmDBAkdKUU+7Gq5SYG8oUAVp9oZqZXpHJo5hIE2qE3jwTgsgCbhH0EkzDpCGszova/1QNXA0eKQsZB7xBNDXA7z2ClL/dTXWffwUrJ3ThK4GSs1w41YDeGoAmuX2z4Zp1CARqsVguBZ9kToMRGoRC9equFSIII0LVALMY0ApmvVWvhdpw4esEVBWkdSxqYChjk/lCeqEaFXKhZwCaQh4ePDoYQuwa+Urjrjv8Gm1TI2hkiXBMqDmjTxBGlrD+tZ3kQi1IGVL0eQDljQRJWlypFFgSJIm7qvH7nAQr1z8bbWwUklcKZ2+oOjpSjwZYYqnCxhDJp0XFxL6Ek8GkvdUjFpOR/V2SeQsKSW7Ecm8OLp6kmlg8yYMXPQNrG9phUnwzufG+kgDnv34Z4E1G4AkAR6rlGkzi7TzJWkiJZceJP5E3p1+zzq1JKpFgosbiAIvvIruk07FYNNcZINBIEyF3S5kfB70GCH8vXUu1n3728BAtz15mLaUmSQivpOLRExbn1ISPN5CRb+yueKmiWNExorEyz0ZOAIh3KxxA1vsS9q+2mjpG2ACNR/4wAfUmJf6sC7URzJV0iCV1DHIUFMCYiwGnG3P9iXt3vOe9+Dyyy+fEmkQ9itaXmJ5OI9L/5ONA+/1i+Vl3fh8Y2PjsDafaH9kv+LF9YXl4Pu0dkbLgFxLmJeUYySfZeORp0pxslbqtJiIHgr2A27kSBf9WBjrx7S5/j722GNKoTetqbG/HXTQQU6bsF3YPtKOBFW//vWvq/d4RFLGsviVQrdqOYpQQB2r5iLLz1Gm+hxFzprfRXgpLpsSp719wPU3Yte8RegMhNHnDaPHHUQ82IBUKIi8+xDA937smG/goSVz0HHTr4DBXiDNT1rWgSZiC7mcvuYOHYMtUrJqlAbMkBgcm3LpxJH5gHFcxzkvUCKVY1T45ZHmNsbzOa4PHLv6nKLnUQ1XKTARClRBmolQq8zPyqQxKkjjo6SKV+lAGa44+NPK5DD3YOr7ng3I0FOO87ma04cmdv7GJYVSl4ztB9CBPNJMgQtC13ZgwyrgzpuAS7+BjmMXY1djEN2RAHoiPgyG3UiG6pEzaqHOzxq1oCSNdfzJgywtHgUspcLJkGXWOxmqU4ANj1BxE05pFEpKgL7STTMbZqheKeLlVwUYHvxx4TxsXfEyaGKZbqgGVtXK9585ZW3rTr1A3y7ghz9Gb6QFSSVFE1BWqFQ9qcg5YIE0pn3cCZ5aZPx+vPyV85VFLZo+L6XTFxQ9XYknY8evncLQcxGRMH1ZdBgmk/j000/ryZQ8PAwjyFn9lMyLas90HujuAi66AJ0BF0xPPXJ+F3Y2Glj+uTOBHT1AwgQS1tdrvjOsHwy7Ga3ofNAeHMNTGO2laf8b+4Q6TibVH4wBb29B7qgPIxWIwKTUmuEFvPXI+tzYEQ7iuTlz0PWzq5Sump74oAjhTHtajFYBbj4JVhaaHpbxwjHDsSKMGpkyhqkc+I477lAbNZE2IM0lzDxlXI6W/2R/08EhAWF4BIoKgq+++mpQioFzQpWBtCh97LHHOu3JthVmXG9jaWsBIfgcj6JQrH1fO/anG2+80SmzzOcsI8tceEnZGf/KK684QIJe7vH2S+nP9AlIsH/Rp8QZNyZCH8mzmE+ptMWLFw8Di/SyVEL4vPPOc/pBsTrocXfffbdDUx4x5LiiThv6HItcg0kvncakGY9RUHJ16dKlat19+eWXHcXi8izbmhfv9XmkEmhULUMBBbiuKpCGH5HSyKmPezkMACC0otiTdAbYtAG44OtA03xlpRIeDxAMIRMOI0+p9ZAXUaMGu+YZeO7TJ6D7haVAPqU4FovzYX+gxIzD2RcUpHo7EgX0cShhGWvyjtzT59jluKOknD7P6uO/WJjrw+rVq515QdKu+lUK7A0FqiDN3lCtTO/IxCEgjdL9kOwE7vydJUmjvnAXA2la8fBnPwNkLVPEe4A0sjFTC4m1YHCKVxcZAAFrVBwfygC5JGDGgCx1fwwA6X4g1g+89DLwhzvQecGF2HTMsdjZGEHK77GORBkGMv4g4j4DSSOMaCCIQSOEqGEgEQwgSaXDylS1z5amodJhHnei/gs/QKW7IQukoTLeIZBmPra98grSYg2lTPTfM1nSIouU2p72AwO7gZtvwa6GZiT9PKplgTQ5g/pobJDGcCndOrFgHeCejbzXg8c+8lFEc6AsTkmdLCiFiUo8F5ne3t5hC4wsNrLpFKaei839999fmFTp77W+SAmaGBXnUTpmRyd2n3UOeua1A5EAUjWH4O15rfjz588AVq9RzyTjSeTTGeT4TqFjuuNyfFCucb0w/R+i5Z8cv+0B/WYa6B0AXl2DvuNPQbypTemYikZ4XM+DjNeNbQ1hPHf4Qvz9iv8EBvssueoM394/nWysWDtKBni9XgW86JtOAWfoM17AGY4fSigQ+NA3VTKX634lUE+Am0ooSznKIPQeaVPLeH3zzE22zmizfeWSuVL/nWGZM+kvWrRImTFnXTjf7gv3m9/8RpWZ5WMZpExyr5dPyk4pDh0w0OkkYfHHqgNpSKBB6ktwgseepCyS50g+FQ+P1D5j5V2O3wvrTWmXkcpeGE+dRnRCC0mrXH456l9Ns1QUyCMeJb+cVkYLYJLDyQCxBBBNA6+9hv6PfBC7mxvQH2lCwhsEjEak3D7kmhqQC7mQCNXgpTlhLL/wAmDz35GJdjhc+bhZnFJVZz9LR8YkqyVh+rqTe/oypq+77jpnvS8c/yPdk5fWP5joeVTDVQpMhAJVkGYi1CrzszJxZLmnInBCBZ087nTTterYD79yZ/wEaWj6mia4ZyHvm4VV8wjSfHZskIaJ2mZyKXEjW11OUyKBQzZTfXFXRqdz6EAOmwFsBKAOPHCvFs8Anf3A5q3Ag/8DXPAVdByxCNtChjLTa7a2IhMMA0YE8IWR9wWRNYLIRsJIRYKq7KmgR9WDx6F4pAl+KhmuRT50qDryREkbBdIEffjTogXY+cqrMLPWRnH4tFrORiGFMjZI0wdwwXz8UWxuaELCH3RAmnyAAI0XoCSNAmnqECdI45oJuOtx75Jj0TloKkklq7SlqYEsKIUUkHguMlwodJ0asvGgz82I3HOxufnmmwuTKsm9U1vVqYf6oMJKGLdlG3LnfBGpUNhSXB30oaO9Cc+cdSa6Nm1GV5J6UPJDx6ImVSqWRq5JJVSRL0vNRD9MxjQxkDWVJJcqcCwKPP83JI48CWhotfQ+GdQpVYuE4cauUBBPzGnBql/8TPV99SWQie6b/eeU0pQbT1pF0hkvgjGy+ZQxw3EjzyxZskR9Aec4q6SN51iEFAZ0rOem2++jSQjJ+ip14j3pcPrpp++h40Vva4alD7DddRCEuohOOumkfdr2tNjHMknf1Mujh6WPMo5gglgYY73ZV/VLaEN/LMf3+BzHC5UAf+ELX3Csn0meI/ksN8dMJTrWiVJnlApi+VnWYvXQAdr+/n7Vh+Rokk7HcoQrkW4HVplGGR+USNe/ZeRTQIIf9/qBO+9G/6KFgL8elLBOGwbgCQB1lF71KQma7f5ZeLE9iK2/vAaIWp8GqceQF+Ee4dcPLHqXrrYyHpmihOnrTu7pc23gHPfss8+qeYDzaLH5oFjc97///X26Juh1qIb3LwpUQZpKak910DSPYSBNsgO4/iobpKlDxk+lvB5lTSjnmYWcbxbemteKB8cjScNZ3gZpOOmr9YRzlHZpQaV7gjZcqOKV4puWhA210qeBNJUN9wP9O4FkN7B7A/D4PTC/egZ2HNGKrWG3pXSYYEYogmQwiP6AF31BN2Ih6qgh2ESdNdQ747IWr+Bs5EMz9gBpqJOmY+WrjgTF8Gm1nA1IgmWU6mCgD4jtAl56Hhsam5S0ECVpcgGvunSQhke+EkqSZpbS1n/PEcdg06ZO27Q0y1uaGsiCUkgBiReQhkynLDDCeNIvBGmuvfbawqRKe08OhtaWxKITjzht6cDOs7+InS1NyLhqAa8Ha+a247mvfc0CAZPsqXnkc/RL4fQeXor0KiuNodpZFiXy2Sz683kLIOxPAC+8hrWLj8X2xhZEQwZyQYKk9UgZ9dgcCeDZuW1Y9/9+rMZ2Ph5DPpO3AJqsfSayZL23cuhGRozuF7/4RVEmjBtxMmKyOROmLBgMglIEAnjIuKucmhUvCctLMGO6lLd4LYrHSt3YprRcdcMNN+D8889X4NunP/1ppdz1d7/7HXi8pLOzUyXC58QSlrQtfc6ZnCcLL8brF5/97Gc/6/SD4iUrXewvf/lLVSYBC6WcepkYlroQFCH4IOCKDs5ImH1BrvGUlBJZ119/Perq6pTSbOZVOD4k/0L/+OOPV/1Pxt148ivnM6QBHetP611Sl2L1YV+gJB3nhPb2dvUO+xzpwTElNBZaltovJx2qaY9FAVldreeG3fGG3ci0+GpqMVT88Y4twI9+gC0L5qFHrbc84u9D3ggAPkqLE6AJIBv24cWjDkdq2ZNAHyXXc9aXU6trKk1+5MUtBf0WSMq+VXXjp4CMRb4h4UIayj19Gdfbtm1TIL4+pxbOaYX3H/nIR8ZfsOqTVQqMQoEqSDMKcfb5T1QElrNAGjX9mhST3AX81080kKZGKeCNhbzIemcj65+NN+a34oHTxy9JQ3CG2xI1/8viwpuicz43ZxTt4VlbKkTLIpWnxaM0BpBCD9LYggR2McXELqB7PbD1TeCBW5E9/yxsbGtEdySCdLARWV8AOa8bOYP6atzKVDUCYiXKbSsNngUzRJMRo4pXAAAgAElEQVTeBuCtA4zZ+NPh7dj62qtIKbPKIxSzLI1FglABHKkVBeLdwOo3sbqpCUl/AHmfD6ZRCNK4kQ3aII1nNlKeejyy5BhsXrnaAsVGIvNelF8WlMJXJV4WGZoDFkCGTCYXFPoSJwsMdVaU11FGK4o0EkhTXouKqpctx+amNiBsqONwr7c2443Lf4BU3yAStBidpgiHdEzxh0rJGF4jdt+hR+2QvLFnWns8Oh0jpHoWpGopK2Q94jFg9Trkl5yIRCCMTNhA3lurrLRlA/XYGfbjiXlt6Lj1FiAZRV86joGMJj5DAps2czgd6WKXmWODl2zMOEZ4T30d1EOjM2IcH3JPXzbF9BsaGoaZrOcGTdKSPHS/kkgm9ZcNZSWVbbJlYTuwLSndQkW/nOe42ZaNtS5VyHmPR9U+8YlPKL0D1DMj86PMifTZ9oznxbB+yUae6dKyT7kd6yfmr6VsUh65l37Ke4IJlJBkm9Ppbc/2l2u8fZUgBkEiHgkkvSRP8VkWhke7LrzwQqcs5abXeNInTelIC4J30geK1UV+o8+NmIwh0o/jX7/XaVqq8HjqU31mH1HAZiHoiQQ6sRXlkn3A1rWIf/7T6G+LABG/kpaJ0SoqjW+4aXzD0t+4wV2DjtM+Bqx4RVmAUu8zobhpJazSJO9EXTdpZE1e1rpl56Y89rGqG5kCMgb5hIQLaSb39Dme6SglRzBan1dHm9/4G9eVqqtSoBQUqII0paBiqdLQJGlUkumEZVHoP75jgTQBHneajUTIjcGwF2lfDdJGLVbMbcFjX/oSkBlDJ429k6VHtkRN6fw36twuDxR7iDIRYnw3x5kP4Bd3k4tLAujaArzyLJKXfBubG9uRCDQCHgPwB5GiHhqfW5nzpsLdWMjvSNhkjCBy/mbLDHBwBu4/cg52btuIwSlRlpYHZT/UapmIAzt2YuexxyJj+JHz1CuQRo470cw4JRMoJaSOO3lqkHW78Njcdmxc+rjTS2QddyL2MiALSuHrEs9FhscwyFCTqZSLiwjDXHR0RvSyyy4rTKrE9ynkEUUKcaXpB8kY8PiTWLP4KGwLRfDsUUdhw13/DQz285C/0oWSZ19Sjv1LwuMolt5th3Vd/YdxpDOdHmHV2LnIz1H3t8mL1iS6gGVPYPfRS9DX2oJE0K/0z/A4YdbvxaaGIJ5cMAddt9wM9FF9OEmdI1483KkhXhg5/JFKvuO40McGy8rxwa/goVBoxI2lPkY4dmbNmqWOOEla3JjJBq2S6y9lEzpI+SV+uvr6Jpsmpt/1rnftAUCz3diOY12cFwvbW96R3+S+8DnmsXz5crVRL6eUCMEBybtYWfTNBIEU6iWTtpa2Z58VxzihocTRlzhK4bz22mvKJPSMGTOco2G6zibWfaxLAC0CIXr+ep5TEZZ6kg433XSTqgdBN4J8hXUSejP+O9/5zrDiCm2HRVZv9h8K6KyDvdbmEzR9AKTyJgbylHWhjr0Y8MxSbD/paHQvbERfxIvBoA/doXp0NdQCxkyg/mAkw268taAFvVf8CNixG3A+iphAJmXx0Ryniu/JAvkM8rkMTJNHa/WPVxaJ2f+qbmQK6ONTwoU0k3v6sqZzfqCFxEKAv3Bu0O85T5RzDRi5ltVf9jcKVEGaSmpRW5KGioOV4wLQsUPpfFE6W0I0wT0LiZALA2Evkr4aJI06vNDejGXfvAjIpB3dMiJaoJKyFxSJ4y23u/qUzrB+Px6y8HmmL34cQI+tu4Y+pWwSmW6gfxfw178i/pkzMNgyBwg3IFdfp462wOcBFe9GQz5QOoi6dtJGA7L+NsDrB8L1WPrRDyKaHFSa8sdTrlI/48gTJLNA7yASn/kMcmEfcu4aVXYlvhqwFK9mQx7VPlEed/LUIut2Y1lLI9b84UaHwhOAGkatiiwohQ9JvCwyLS0titnkwsGNBhcTAWn0hYWmP8vrLEmaDOIwKeORiVkSHr++ER3nXYC+J5/E1lxWWRhT5cgL5SlhZloSXeMtoHRo3R/vu9P1OXYs20J5jDxdNGHR98+PA+0tQMQLWleDvxZw1yLv92BXcyPubY5g1z23K4WHYi5UJwFJSAtwe4A2+kPTICzjorCoV1xxhbPp5XiQjZj4EkefRwdfffVVJwkBaJj2SOk7D1dAgGVkmadDWcdLLtaFukFo2pmSI2w3fV6T9pP2LKVfmA9NKPPLK8E/2fyPtx7jeY7pRiIRp356XQREkjLxt7POOktZGxKdKWz7Yu0v/YJlIGjJ52m+/ZprroGsH4WghQ4GSZ5j+bSmRdCnUpyMX66VdBdddJGi7UgAlKyfpC0tpVXdAUIBnY9g2ObmuOQOIGcdZeeHycHdwI3XoTNsgFY+KQmeDbgQC/iQIL/uPQgpYxZ6mnx4cVEL8vfcCqQSirclz0zLqqlc0jbgbasYcLh6HhcnH1TIvR8gbTDJanKOk3VPwnIvScs9fc4J9DlHfPOb3xz3cU7OEbxWrFghyVb9KgX2mgJVkGavSVeGF22QhpKOah1IUhplN3Jnf16ZxoVBnTQzldlrAhppbw1SRh3+OqcRz3z334F0Uk3nCgSw0ZNhII290NATcGUytZB0mJaTDzMnv8NKUIw4Q901PUC2F4h3ArfcgN1HzAVagsgFKT0TQjLoU6a7M8F6BdLEqesh1IiE0Yju5nZs/c8fqxymirUTqADUXdHfD3z1POSCXsBH8+NUGuxTioOVdRwF0tSD1p1yBGl8XjzT3obnrvrplIA0bN+FCxcqxpOMpTCZ9AuZ7HPOOWcy3WHEd1Vf5q+2ThoiCTw2p47QUdKjv89SrpeIWUyISskGZsiUODCgk9KIecmr6hU+rl+jvzX9f7UHYmcmjy5WnBJJd96GwWOPRndTI7qDHgyEXchReaGPEjQhLD1yETrvuAnopxUJU/GA058QxWsgGzL5lQwYrTnJsQ1uQvVNL8PcdIrPL2k0f8z3eNEJI8ewxEn6leZLuSu9nBOhm9SF1osERKDEBue3wrYsx30hKMF8aZq7HAAN6UKQ5qCDDioK0kg/lTKRDs8884zqo3y3EJyR8UBfHM1C03rUCSecoCSSCHqJBAx9CbOeHA/0Jb+xfAIfTz/9tFMeyXOqfPYdoQHLwDY77rjjRq2P1J9r58qVK6eq6NV89zUFbJVsHCnCUvDw0SCSiJGbGRgENq4DLjgXmxsN9DaEEDN8SBoeDBg+9FIHjdcFGF6sa4ng8ZNPApb/FYgPKpPdmXQUlIOP5dNIIgtLsQC5JOqEtP6UzPqUSJPva2KXJz9Z/5i6hGX9kBzlnr4Atwzfdttto84LMvfJ/MD7chnikLJW/QODAlWQppLa2T7ulOL+lOWiJE1fDzJnno40z7H6ZyPjP1SZeKbEiemtQTpYj6fnNOKpyy9TIpLE3vcAaZiWvrpoC81kqs/FiskyP1Xewog8JT/j6IGJjYghSuW7mS7g+SfQffwRiDZHgFAQoG4MzyGA91B1/ElZdfL7sb1hDp6cfxRyzz6PbDaJhKPVZTKlnvi7DkiTTltgwr9/CzmDlpw8tk4aAWm8yFAaKORSII3prUUm4MPyefPw9GX/QS5ZZa7aZ+LF2OMNWVAKf5B4WWREKSYZamGq6ReCNGeeeWZhUqW9Z/VJTIsMKu28mVencwjAKZXC1DuUM5E3s8gpU5ZVkGa8jUDNSbQE0c9jedk48OjDyHm9QDiEHq8bZtiPHBWPBzzYHg7h4QVzMPjnR+zvd5aeKl1immH9frzlmA7PcYxwU0bLPhwH3OCLODM3u4Xjg79RUqMQlNE3uDLuKrn+06GME6Xf7bffroA2aTdhmEWqphzgjKQpeYnPfkJGnaa9y+G2bNmCd7/73WrDMBKoKHM8yyJSK7IWFJaJ+nuoXJl6edxut7MRYR04LmTTIWND6jlS/eV38eV9AjSUUhFQhGOPxwH08VNYtn1xL/OAlKOmpsahQeH6yDrpQCCljaruwKIAWVzyKrR6yNbPm5Y+I7z6OgZPOxXwuwDXbOQbQkBjA+DxIuf1IOF3Y8DwY0M4gle//GVg106kzRyiea675HGSICeUhqn4oIwy1UFzHTlltoPHqMRi44FF8dLVlmNd1j8Jy73kIvf0Zc5k+C9/+YszL8jcNpIv8+8ll1wiySpf0h4WWb2pUmAMClRBmjEItC9/5iDmlaRaF2ZMxao93dj9oeOR8M4GAjXquJNp0CoSTXDXIhN04+n2Fiy/6mcjgzQCntDnVSInyXLPrV/D9uF5br4z6EYUgzzmkuoDEgPA238HLvgyEPapesE3E6j7NyBQC0QI3Pjwt3lz8dJPf6yOxfCbQiLH4zL73jmgCiWDogPAtddY5rYDbmQMHnOyTHBTqiYb8iEVdKljaApEC/jwYvtcPHTul5TiVZbeAX0mWZWRJn2Jl0WGlkdkAyMLSOEmlAsOlW2WzRV2Frkncdl5eK8uS4KGII0l1iE/il+2Ek7ThEk0DpEY4rk8Bijt1b0b+O9bsbOtDelgA1IBPwaDbph+N5J1NdjYHMHTxx+F6IN3A/2WhZtpWvm9LjYVoPKrPjfy7PvchOqbMo4PStjIJtPv96tjIDK26MvGjoXgvfy214WqvjghCpD+0WgUPGLENuQcR5/tKPMbfV5s38I2luf4jlxsc+kH9KX95Xf6AlAU8/k736utrVWWgnh0iOUslWTNww8/rOrBvJlPYRmYP+vJ+MWLF2Pr1q3K/PYLL7yAP/zhD7juuusUMDlnzhy8733vU6AD6aPXb2/DUhahAX3Gkaa0rKWPDxk7etyEGr9ED7Mc0j6cE6jPSMrNshfSgrRlXGtra4lKUE2m8ilAJiUDkP/M8ECSpfYNiRzQHQfufgBvL1qM/qZmZI0AspEg4s1hZQjBDPiQ9sxGrMmLpXMa8Pdf/RIY6AWyhHoIy1A+hkGl8M3+KmLpepT/GnNU+aSq4BLqa7SEC+cfuacv/DOrRLB7ovPkUUcd5YDkqon31y9eFdzm+0PRqiBNBbWiTBy0aqM28vE40NmBdUsWIGnUAsFapTg4Z7jU8RrqlaCVpKfmzcGKX9+gFhDCGApUsPe0agFgHWWPa+3pSlJrJsVk5WKZ+TWfXxh4qbzt/BjfDWA3sSfmnkoCHduAH30Xg/Mb0R12o6vBiw3+OmxvCGP74iV45dvfBFL9CtyJIqG+KpSk4BNMxAFp+NUkGQV+/1soaR9vPVJBL7KGJUmTC/hgBv3IGG6kjTpkvbVIBnx4ubUND33qdJsg+x6kofi9MJ6y0NCXzYjELViwYIKUGefj7ANjXZKU6lTSo/SXGMf7qrMoMEQL+bKn4qP9wPW/BNqarS95waA6lqek8AIu7GpqwJPHLkH6xaeAfFKNVzXXDCW33xOYR0a4MaN+DBkXhZsxuedGjRuzxx9/XAECOhMnYRJM5u79nnhTWEGd3kJzmtfWj+RIu+k+TSXzOBQlOU477TT4fD5l7Yn6heS5kcAYKoe96qqrHAZdgIiRfAGCOKeKYlmWm1IjBGoK6zBRcl5++eWqzFJevRwyp0ufJTjCOAIPlGSReV4kcfic1L8UPtNjHnq6XGNOOeUUpeNmonUt9/P6mKVUzCOPPOKAcnodCmlDaRr2IzpJQ/xyl7mafokpoLMYIyRNGIUyLSmkkFRyNFkgawJ9CeD7P0Xq8KORc3mQr621JMMjAaWPJuWvQ7dnNjY3e/DK8fPR8ei92JlLKx6Y4AwtpFL7TFaAGuZvr8NSLKdIB9D67NS5xAF9jEqYfjHHeII0MmfznutG4Vww2v3s2bPV/CCAdLF8qnFVCoxFgSpIMxaF9uXvnDByeWV62AJpYsD2LVg1vwVmQz3yvkOR8VNZLc1Ye5XyT4I0yxa04/Vbfq8kaQiG6JsuB2CQPW7xOWlctZSFQ3zZSovPvJi3qDtTWcnDNngU5ZEh6h6hkrXUINC5HVjxAnDj9ei//DJ0/OcPsPWaa4A3VgE858tVK59FT3zQtrI0rqKW9CHWTzmCNPF+4KZfWzqCAm6kgz5kDJ9qD9OwQBq2SSZQB9NTi7QRwMrWdjz+6TMty1c2fSTJyfijLTBMV74EnH322WpxESaaC4sw9BKmzy/S5XfSISzfEuLV4lRQu3fQHenA5S9huXPQa7d3edkp5HLgcTHaY1I2Jqgv6abfYdeC+dhu+BFviSAa4ZG8euSCbmyc24gnjl8CPPdnIMG38orlVP2bSR4ATiQann/+ebWZlC/jhcwWx4pcVL7KL2mUitDHXGFYvz8ASDllVRTmedmyZQ7wIACEPscRyPjJT36i2o3trh9PGRwcVJaYaE76y1/+stLb9d73vteRrCKwQStKAwMD4LPHH3+8M4dKvyjmsx+J0lmCQNu3b1f5k1jS9yZKOL1fffzjH1flEIBdLwPzlnvpz7zXAR3Gy7uyBvAZeX6yvqTNdAieUb8NHYFRWY8qZdMi5SB9WTaaBme5C2mo04TzBelJc+v6Bo5p6O000TauPj9FFBh1MbZ/tD2aO6BtSgx2AmtWAV+9ADsiYfSGQ0i0NiPWGEKigZYT62D6ZqInVIO/zw9j6SePB9ZTiWxG6a+JK8iHevkS6kNJFjSlQNDGOkpFHt420Kg+uO4/nM8UtbGdrT5GJTzSmGU85wQ5ksn1n8edZS4Yac7U4zn/9fX1OfPe1Na+mvt0pUAVpKmkllOKg3NI5vMwuTmNRoGNG7BmThj5xnrkvDOQ8dcp87k8YgN3jZLaWLpwLlbeeYeyzlII0ijAhnWUmX4SmzG+ymRGuwjUyKWyshc4yV/pPeNRFmQRzWewjcpKqRw2lQaiMVVnM5tDp5lHNJsDeMmiZevIGAH8LltLWiXgnpYgTS9wwy9tkMaDdNDrHHniEbRs0AceRzMDtch5apAJBfBGazv+csY5ljLlKQBpLr30UrWZIVMumxlh0LnoCGNNU93ldARkqAKP/9lL+CeK8YY6qJRAOo7e61SPkgemrS81mkxtOFUQDE3maM4pqxSM45abAMMP+L3oC4cwaLgRD9SgL+zHpnntePCDR8NcvQLIkSW0pN7IGKpyqEJxo6Fw4mlL27EKLpZrTj31VNXvpe8L8yW+xL///e9XG219Q1csj5GYvWLPVuP2ngKy0aflIdGhwrbSmWNpwyOPPNLJiO3Hd6Ud+QPD0m7CkFP3AAG8N998cxhzvWvXLrAvyAaePudQ/V7CzF+AkXPPPXeYyLtToAkE9DJT2pHpS//U85R6s1wCPjLMslB6hr4c55EySh3k3cn6TI9pUL/ZmjVrVC0FzGA95JpA9cvyKNtd6Mq25yZsyZIlDkgzFh3uu+8+B7RlWnKVpbDVRMtHAa576nICKi+1HNofHS3QhMeRaBY7Brz4LKInHqv0DyLoRq7uUMR99UCTofRFxgOzsDs8Cy/McWPVpdQ/swbdMLHT1mUziCySSGMw2qVgmSzSiMJU+uQogS5gjQ7UkGNimapu7ymgj1EJ0x/JcV7QgXUCszIvcN6VsPiFczHn2xdffHGk5KvxVQqMiwJVkGZcZNpHD1GxbM5EMk/xyrwlSbLiVWxqiyAbmo28byYyPpfSgUJAQECaRxfNw5rHHoWZM9XxBU7oMqOrsNzLOrSX1ZGFazSQhr8xT/rW9CeZWncqa06M6gwu60sgJmtbgspYYVr8cV6z3pM097Lok3ptCKQxgUQf8LtfAx4XaBY9o5QHe5APeJA1PMiGePypHmagBnnPbGSDfrzeNgfLTv8CkLSUzNmq5iZVJr480gIj8Vxk6CgizwWDDLQw0fSF0Ze4Qw45ZNJlGj0BtuXwHmKdu+ZbWv9QiTgdwP6t8PcRcir2mh43wmvljNazl7CMD7kXf1zl4MtOp6TFsR3ADy/BYGsY8NYgXjcLidYmpMMhxPwBvLnocDz2uTOBt9cqINcy4ck5xhqrzFuRf7rb2B4X8YDNmzcrPRmFm3thsnQG7Ac/+EF1AzZOuu6Lx7ix5tfNL37xiw6TLJIrwizTp76V9evXO0XinMh3ZW50frDnUcYXu+Q55rl06VKVJ4+7MA/pP3q/kb5Dn/Mq/bVr1w5j9iXN8foyj/P5GTNmqLz1fCQs9dfndsbxnmWW8tCXeImTd0fz+azUWd6nL+sIvxzzGNBLL72k6kvJJQFCpK4jtYH8vq98lkPKxnanxJP0o0J6FtKEaylNvtMV9pl9Vf5qPiWggCy6aqMui6qzsKo1MRmnKl8T+XQn0L0DuPZ6bJ47F+vDfvTRzHYgAPg9QNCDTP0sDHpqsa7Zj78eNx9dN/8ciG5XsEvWjCGWjitJcx5vMvP8WGXlaR2m4oGqvPrwQnCGF/lEcnDkfYX/lSKXoPbVJOzxOxIhOD/oc+9TTz2lwG/hpQvnhcJ7zouUJCy1XrKRyluN3z8pUAVpKqldFUiTRSqvpnHL3PPTf8H25iCS/oMsnTQ+ggHUe2KBNDxa88fD5mPj88+rSZ76KTihy56Xk7yzCZMZXkXYFdfDY9CCj+pL2ehhbr/5hCwx9jKj58ewaX2956LEsvOrBRcn/lR4jVG8sv3sFJkmpFMDwC2/AzxuZVKR9Ld0BFGZsxuZENunDnn/bMAzC5mABytbWvDkZ88EEqydVb9SFJYMYjEn8bLAUORfFhadQReGW5hSfmUtr2N59V5TvPyTKgOTLNe1lwUrrLVOAT1clBoFdWEXjAnKl8sCuzYCP74UaPYBnhnAzPcCrpmAz4Mulx+rGuZi6RmfR3b3dgwk42qMcawN5WWFJJu9rOK0eu2HP/yh2rDKWCBzxTEglzBbPFPe2dnpbO55ZINX1U0dBcjwPvvss46VHWkr+mxPadPLLrvMaSvOh7Ipl7lRrwHjRrukzZm3HDeSfJmf9Bvx5Tfe8/fzzjvPOfKk5zvesHzNpei8zON6HsxH7sUXOvC+sFyM08utPyvvF/OlPvpvlNihlA4lZ2gpSug83rpNxXPSH+jLGnnLLbc4R930+hULU+KGrlifmYr6VPMchQKysI3mq9VQVmLr2FGvHCHme5lBoGMV8J2vAaEmwOVFpjGCtBFC3h0AfOTFZyHmmo0NC+bisROPwcCTDwLRXUrvDO0z2Vz5sIIyaQFfyBeRY+Y9n+YSLyAN7yUFlpLvVV35KSDzhIC5GzdudNYXAaaLzQ8Sx3n1G9/4hponyl/aag77KwWqIE0ltawjSZNVhvfArzWPL8XGkAvpIEGaGqT9FkgjkjSm4cbDh83HjpUrkUJe6abghM6ZXK0vMqnzRr+k3kVmfP0xPSzL2Ph8LjqFT9qFGpaofb6CX/E1ZlmKVwk+a6Ecd8jpQeDWmx2QhvQfAmlcCqShDpC8v0Yt3BmfGyubmrH0M58D4oSh9j1Ic+211zpffoUhp8+FRu65sPC+/E5v/DLkpidf6vBeFpfF0EdCAWzp/Mbn9nCFdaDgmUowDvR1At/6FjraW9DhPhRJowZJmrH31wMeD9bPX4xlZ5wLbFwLpDqAvFLZfUAzedxoH3zwwc4mlf2+2OaT8d/73veURIBskqfDBnSP/rOfRVA6g5tkASY4fxG4kHu220EHHTRM0kHajT4Z74k6XZ8Kjz1RIa/eb5h34SW/c06lbppt27Y5khsTyV+AAPZBSqiwvlJXPU/mN5lL0hwrDeZPiRPq7+HxL+px2bBhg6oSyyhjRcq9N/SeCH325lnpB3rZPve5zw2TEhqNDj/96U9Vtno6Ut+9KU/1nTJSoHD9HOleMczW3BC1jVyoUpFnW/UG+j92IvobvECjAURCGPD4kPJHkPNFgEAAmdoZWLOgHUvPPgtYv86SWOXKTotQPCZPfYZm1gL27OoytyG+YAigEVCm0BdAxyplGWlWTdqhAMc4gVyZK0TpeiHvXGy+4FzJ46mUwqQTQNhJvBqoUmAcFKiCNOMg0j57xAZpErBBmr4+4JFHsSEwG6nwQcgGZiHl9ykRy3zAC7ioRNiDBw9biB1rViuAhgpE1Yd2Yh+22KSa1PlPv6RSRWZ8Rg0tHnsTtvTh77cgzR1/sEAaT72txNmFvFGPrGGBNDmjHrBBmrTXhVcbm/DEp88AYkq9q9U+Qv9J+LJwFCYh8VwUuMjceOONioHXv8JyAeFCw0tfYArTmnb3eh8vdXgviVE4nuRrmTBdMtb43B7OBi85dsm0Oc8M7gS+9XUg0oCcz4VUxIM0zdgbtcoM/M7WNjx35llAD78JxpFBlw3h7pHDfhuhb5xkTNCEMfu8vinVN7scF7x4PIRfzqirgmOITk9vvyVahVeMUjQ8VsM20uctaU/G83gnnSh9ZPvJJf1gItXkuwI+8L2f//znKn/pR8xT70NSFpaPYfYllkkkciaSt5SX/fDee+91dM1I2pK3TotyhrlJOemkk3DPPfcoE+OsC+kj5aRPuhMMJc14L9dE6l3OZ6U8XB9JV5Z11qxZw/rTSDRk33v66adV3aQ9pf5Mt+oqjAJskrEu05rfuZWmqQr1KY1zPnVCPvkEEsccA8ycBdRb0tHwuYFwA7K1HqRq3ejye7FmQQvWX/kjYDCJAapXJD4jpFB640T8VSKHiiXrv/7xZqQwn632siEaljvEMS1rB/Py+/1q/aEEoT7PF5svODfzgwHnGLoqSFPu1to/06+CNJXUrkpPi6k0wPMcLHp7gdvvwBajBrHQvyEVmIW0j4pBeQ7WC9TXAIYP9x++CJ1btmCgQJKGEzqXBjWpFy5UrLfEFdCA0bJwFPryCv09nfzKt6hXpuDiwkd9M/qlbUL3TK8yYlgb5USSRgNpHEka6qExXMiGPNBBmqmWpOECc9ddd40bpOnu7nYYbqn2tPKlC5bD30tCsCj6OBo3SMOxYQMESqMv82diPX3A176KbU1BDIZdiEfqMRCuBxo8QMiDt9pb8eo3LgQ6dyAf3Q0zPwjOKmlaVDuAHBksYYxkAyUWGgrBSTJZwnSRuaJujWg0OmxzzjQknfsV7OkAACAASURBVAOIjFNWVdJaNsAsBNuSXyYJNgtTTCkVtpu0JwGRjo4Ox5qQMNjiT7b9mA77RSgUcqRamL/0HQnLPcvJ8ra0tDh9caIEJZNPwINHcqTeej56XvL73vpMS2gpOlqY1rx585QpckoEiZUsHYgZT50mS/vx5DHeZwiwSHnefvtth65j0Y3SQ1J/mVvEZ97sHyM5yU/aU0CekZ6vxpeAAsX4ACYr8WyvdAa0qkpemYp7wU319m3AlT9C7LB5GPR6kQ82IO0PIRowEA8a6Pe5EDd8iM1pxcvHLUHH7b8lKqy+pJCNp4Vuy+WRRkZZhUqrzyzCkMvvVlF0/mCsMItedfuOAhzTHOMcvzzWOdYcIb+Tj+Dcv3XrVuf9fVfqak77CwWqIE0FtWSeCoPz1PJuIsNtXW8PcO212NHgQo/xPqSMGmR9BGgM6xxsXQ0QMnDP4kXo6uxAl2XUz1oKbEmaEUEaWaRGqL/8LL4sHLLB5Fd9pk0NDXIRL+Y2kIcq9IsLn1wUJZWLz/JdZz0boSxTHe2wXaOBNAELpDGDw0GabMCD15qnTicNF5ZHHnlEbSi4aPDiIkKfzLgw5LKwUHR9NEZzqttizPylw5bDHzPz4g+wKDJ+6MsYom/FWzJnfK7QZXN5dGdNDPCHTB7YsBW5L3wJaGpTSoLTgYOBwCFAqBaxoBuvBP1Y+Z2LgVgvUogigQHEyCLm05Yy8sIM9uN79n0yV8Jg0dePqkifL/QpLUCJGzoZC0xLrv2YZBVZNQIUbIcnnnhiGEDDdiOoIMww788++2wHWOM7hRfbcDKOG2v2ozvvvHNEZl0AFCkffZbxmWee2eusWW7Wn2nxEgBFz0t+21tfaEmgi/rJKDFDKcx169apcrMMrDtpwDaRa7I03WuilOBF1uGaa65REkqFa2ExOp588snDcpW+qUcK+EK60LoLjxufc845yoz7j370I7zxxhuKhuyb05l2ep0rI6wv+naJVJQdr/8sYZsHjfKerr8beHMlcOZnAMMN1B0KUGq9uRWItADBJsT9BvqaG/B6UxCvnvYh4JXnkDAT6M8BKZ6Ity0v2imC6oJ7kEGSq72Wr/zOKJ0/GCssRZX3q355KcAxKuvIlVde6czBxeYHPU547WXLlu2VFGV5a1VNfbpQoArSVFBLCUjTD1ppIkjTDfzwcuxqdKEn8H7kGtwwvbYkjc9jSdKEDdy9eBF6B7qxO58ZppOGk/2oIE1h3cnAjnppXyDsIDeasukk4CJAjQ7WEKAhMENRUl7ccPIikEMRU5ZTLV6F5amQe1U+VUZbJ41I0ngtZcGWThobpNElaWzFwa+1tk6Z4mAuMNRKTwZUmHAuJCOBNDSbygWJTpjNCmmG8RVDmKBy+OMrwR5PSVFIVWu85NWBRhO06zD0N4z50l7anbO/8G3vBM78ChKNc5FqaEQ64kU6XKN0VaHBjzWL5mH5Jf8OZGJAPopUfDfyuSiSmSji2QTSpnX8YI8C7ucR3EjJhklME3Ms6AwVwzI+6uvr96AI39evPR6oRpSVApRe+OAHPziszWQOE8ka+jSfLU4Ya91nG07GiX4BpunxeIaVR/oT+5FcEkf/oosumnDWLC/nYV7MOxKJqLlb+m+xfPQ89TDpJe/p8RLmb62trXjssceUTh+Z/4Vm0v+lEiwPQZvp5qQ/sNysY2G/EnoU83/1q185wArT4dwijmGmR4CXOm7YPwh4MR3SlgAx5x/GXX/99eqY1XSkn9S38nyObUsBrzXKNX5WGExZV61HVRX68/b6mogCf/4Tdh65ENu5tkb8yLpr1DH2RNgL0/ABTS0YaGzDqvmHYeXXvwbs3AzkszDjceSpVJ7K/NWabpXACmdhymFlyb+AeBJNHmGsS1IuSKJ6OwkKFM5thUlxrHOsPvjgg2r+FQCm2BwhcfLM1VdfreYJmUcL067eVykwGgWqIM1o1NnHv+XyOWXurwc5xDhV93QB37oYfU0e9IcOBpp8NkjjhzoXy+NOkSDuWLzg/7P3nmGSFFfW8O/9sbvaR8JN23KZZbrajcd7I4wkrEBICKdFmEWIdwHBhxDad19JK4QkhEAgQCCQQYgFBBISnmEGOwPDGGYYA+Nd+y5flVXne05k3uronKp209NmJrOf7IiMygxzw9wbJ27cQE+mF9tggzScCJIncbAfBNLoo78z0tssxZ48EjAhoEIApQcArVnwpp8HThJg4e8EYPguvy0zDHo4ubdygEW1zyyQzwI556YqaDoDbN4CbN5s31s3A9m0MqjGLDN7U/Eq58utSRNsRD7sU0ycNmm43cmK+JV9GmWTxj8DOWrStLXhJZ7uNAmGg8kYFi5cWF6BFsZBt5ImzcqVK8tCqKh1T8U6qZontsO9dVdNdOgfmB0BMtlneHYbrU7tDtLYEA4P52S/5bu5NHscgE/Wof/iSwAzAtTUomgQrK0HmnzoDByMdfNb8cGtNymBsd9KIl3ohlXoBYpp5AtptYrH+PbHi8IVJ1BDrYLJZJc2J3i8s36JAKe7+u+ef+9RQGhO8Fi0R0QI1l0CND6fT9Uz65tCNS9+L5Nyunze04vbVQhQsD3JJFzPi7Qlcfkbx9tgMDiqpKXsehm4KiugFNPW09DzUMkvYz6/qfS7hD366KNlOgkdCT7wFsBTaCv01POq+0dV4L38suRL8s6y9PX14bOf/eyQ9BC60OUJVrz4LW8BWaiBeuONN6q4WC/krcJr+R1pzmehPevwqaeeGkTPvVz8/SZ69nD2fls/lVvuNZnAWRThcdfkwYozF/JAIgk88jDQHAWaTFj+WsDwIR9oAAJ1QLgR+TYTa+MhvHnE4ej+xa+AfAE7HRnZToPxcZmSS6w5lYJtDph83c7R4LzsXiUDeR+cbXf47l96IWOlgIwLdKtd/I1j4UcffbSb9rk+Puh+9nfePN1PeFC1+L1wjwLVKOCBNNUoMwnhBGmIudPEZ4Kjeccu4PLLYbWEkG2agWLMhwIFPdqjCTUqTZpixMQTJx6DZDGF7UOBNOQR7lsDcZLpDKjySTCmywFltgHYDmAXSuhAHr0qfgsWLdUXLSCVBnqTQF/Wvrs6gR2fAhtWAyuXAu+9Azz9NHDHz7D9siuw9oSTsGZmGza0tWJ9exsWz23Dlm//O/DGS0Ca0I99VR8q5Y2JdUk2dRGkyfQBf3hUHXEMGmwN+5APNyo7NAqkCftRMgYMB/MI7g/b2/G38y4A+u0J98Dam0Q8NrcaU5FwESBpAFUEexEc6VYCad58882ygC6rxmPL3SR9xcazt+4xFolre7YpcPbvgVtAGh69aQuUPAnCPoEpzT7GgqS7geWLkT3rNGyPNqAzfAjS0UZkwkEUQz4U4hEsOGoeFt31QyDbq46IL+X6ULSSgJUCCmmUijlHZBxjAabxZzJh54Tq2GOPrToZY1+ggEXXrZ7M/iT3NCbFtM46jzLVBWDx68ANt5LI2CeF5bMIyHTdv8t7Y3E5PhLU49gq7Yf5EuBEXMkr3+P4SrBjJPngO/Ke+FmG2267TdFC4peJv6QtY7ykK66M9/r78pu41PbgezSOq9ON/qEuyd9Q70z2b8yjuw1Qa4j00OtPaOF2a2trFTjHeDiusP4XLFiACy+8sGLbdH/PZ+HD9B988MHlo9klb5NNo+mZviMxOnxfKYMrcZcc1gFplOxLzRpuOsogp5YZMwAXMrZuBK68BpuCEVhNrSgZJoohPzIhHxIhH+BrVAdFLGsz8ccvHIHcohcAAjvO4ouTuq2FzqWXUh7Fkr0MM/jwjAqySQWCl+Or8JsXtHcpwH5Y7ZLx8KCDDipvm67UxyWM4zBv2lHjNdwYWi1dL3z/poAH0kyh+rdKReRhYSdKSmsFu3YCZ58NtIZRamlAzqxDPhgADD9g1KvTndJmEM+deRo4DduJgtJycWvSqCIKQMMxSPyOl9uU7KkhAzJq9R2lNJDqskGJZA/QtQNYuwp4cyHw4gvA088g//CjWHfTrVh97Q14/6uXYd3552L10bOxvM3EqriBzTET/U1NyEabUDQigK8BaKSV/FqgsVGVYVebD08f2oKdzz3lHFtoax1MoWpR5LJpaAHpPuA3D9ggTagR6YgPuXAjeOw2T3dSmjQaSENNmg9mtuP5r3wN6KUukq3dNB7lq8ZQJFxAGtoUEMFcBHi6IrQLU6FLuwfTmpmwfe+te4yVRgjGFhdpDtzWoKFPngZ+Y08sIIUMMtyyZKWBNStgnXwUYNQAsYPRFz8A2dBngWAt+mJRvN4Ux/Jf3YudhTQ6SjQwmkDeSiFfygAW76wy4C1reWMswrT9jOAML2o/0Oin3tZ1v/QProJv3bp1UHnZn+Qe9IP3MCEUYN2Fw+HyGMZ6EwGYfgIl3EYiWg56pkSwFlfGRv2d0fr18fHcc89VbUq20UmbkvYkz+Lefvvto01ut/ep6SLxMR09LY7pbMPMD4/JJijAZ9KI7+l0kzjcLr/hRGTjxo0q7X2p7bPuyBcFvL3lllsULUkb0slNC3kmXbmFScaTP//5zzjxxBMVffntSEAevsN6kTpgeqSxtMlpuSiyW+ucjABnYi2yrXokz7XU4oSSB2jMt0Q5l+Z7uS2pF0jtAJa/hdy5ZwBmCPBRQz0GBAzA3wAE61EKN6LX8GHr/Dl445JzkVj/HtJIYXupoLbwK1nbETnsBRjqwYoAQkFb/CpTgx/1n5yfJ4N6XpoDFJC+OBAy4JPfaAReB1tljHC70s9p3J59W8aOgRg9n0eB4SnggTTD02jC3rCZioVdYmWeIM0JxwGRRhSb6lEwG5ALBlASkMZfg85gA17+2nnIIaO2JlEfZViQxmEIPDzGKnKV37kSncBHi4Ff3oGub12NbRdegPUnnoxV8w/DqjnzsHrmbHzU1IJlRhQb2mZjTawZq8MxfNrcim3t7djVGkdPs4lE3EC6KYRUJIC0yRUJ2m7xoxTxA1EfEA4C4QhyUQM74n4saPbjfz9/lK19M44ghhRrT12yWnXxVKpUP/DTn6Dob1TaTJnwYJCGpztx65McwZ03A3ivvQ0v/fsVtuaRs41FotwTV5iGOw4JF5CGqtjCQMg46KdLodEtXHLPrXzvjndaPLsFn6nwLFKig47akI29T5171eVWmx3zGaUNg0I/8O6b6Dj+RPTGoyi2mrBa/Mi3+oHWIBAL4vVZrdj02GNAdx+QygHZPCyLI0EWKaTViiFKeeeUtWlRe3stk++//365D0hfEFcmr3wOBALlPMhknP1B7vKPnmfCKPDee++pCbSMVTKGsd6kDg888MDd8iN1JgAN3T0d2xiHCNvUiOFR1JIH3dXzpocfeuih5e+lfe2W8SECmPZ9992nxm3SgenoaQltmCaP7KZdFKEbJxaVvtHzp2smHXXUUWo7kJ6dPaWfHtdk+YXuPJ2qpaVF0USnge4nvYR+d9xxB5555hkcccQRu9W5ux70OHQ/4yM4I3XG7cXSniaLHtM6XQE3duPztPXGk5UcnIRGfZ0t+8pm285NwAt/RceJx2N7SwydzSZ2NtYiY4SQo4YqF9oi9UiaM/DWvCiW/+AWYOdGe9GD8VqM3764DMBNTrbuKzMiq6AeSDPd2tZIxjduh3aD8nofF78+dnC7rgfCTrfWMDXy64E0U6MeVC7ypQKyaruTzVCwYydw2DwU/TNQCNP+TBDZUABF04citWoCNdgUrMeCKy5CFkllS2ZIkEYYmoPuE8xRdv+4xLB9B/Dob7A5HkQiEkA2bACRGBCKAPV+oN4H1Dl3YxBoCAD+oFIDtVcdGgBfLeCrB7cBIUDXuY06QB0R3IB8rEEZZMtHYyhFTKDFxLbwDKw4Io6u3z+o6ECGN5UuWS1R5yqmUsDt30OBWkHBht22OxW53clsQClEWtSgGA5iUVsLXqHRSGdVvwyK7WEhqzEUCSdIQwGQ++7JVCgYknGQiQgDEQFUGAsFe/l+D7M3OZ/vJqy5FrMm43cBaXg2J2/YVmd4hltB6c5RvON5bk4HzaWBdxciffqpylAhwgbSsRAQCaIUaMDOUD3ebY9g++9/g850wo6SUaRLKFklZNS2RO6LdwAadZS3Q4fJqZVJTZX94O677y63fWnrbpd95JRTTilvQfAmT5NabSpxTqhprFXGLRm7ZPziKUTconPmmWfullmOY7wZh9x7MrbpcUlinOjTpgnzoeeR+XRP3Pk7NVp27dqF/v5+te1J4hmNyxOXOG4TdKmUhtCINsV4/Kto+0h7F4BAnnVXLwP9P/zhDxXtBPAfTT6n4rs6QEMNreFOexN60KVRZdJK56M67YbyC81lBZ7PBGsI9PHiWCN5m4p0m7J5En5O3qn4a8FZlLAhFMpulCepKa64KwVeHshxx4/QPXs2EGtBptGH7pYmZGKmI7fWoRj1oXNWDG8f1oYdv7sPhUwncqU8CpmCbRuY8Vm0wWibBBaQxk7FA2mmbHsZJmPD8Qf2VxoClv48VJ/nmCE3jYlLXx8mC97PHgUGUcADaQaRY3IfcqUCUqWc0ohRLGbbDmBWO+CANMVoAJkQrcz7YIXrkArVYr3pwwc3Xod8Ka22SBGkUSCAZjhYlYoROnNAhfSXeIKUs/WmJw08/AesibWg1+9Hn9+HLiOEvmgY/ZEwUmFTgTY500A+YqIQjcCKRZEzQ8ibQRTMAKgxkjODyIYHbj7bv/uV3ZZMpB7pJh9S0RDSkSgKYQP9wTp0zothwfwoMs8/pbLKfE2lqwzS5CxlYK545ZXIBxoVSJPTDAeXzEZA2aRpRDFUp0CakhHAwpltWPLjHw3axzwe5avGUCScgjVvCn8i0OtCJwV9N0hz7733Tm+tARHa9oY75kpjZhyAhrYdStzgZGvQKCCFPZaGtnkX88CLL6H/xFPQFTHRazSiy1eLbHMTStEY+owwXjl8Hjqe/1+gmLS3JhKEYRKCulJ7RgE0xYFFPaHHmMswvT/87ne/u9vqtwhYep/g9gde7DPsO+xL+j29qTA9c89tJSIUy3YR0Qrh+MXfvvOd71RcqWTdsS7llrFxTyihx8E2cswxx1RsW8yXtC22NfqZf562x2usIKAAjgK8C22YhoznDNuxY4dKh3k8//zzyyr6+vvSB3SX+ZR3CD7RWCavfWUlWOqP4J9OL50G9AsN6CdNdLq43632LKAM0+H38h7BuvPOO0+NMaStjDWK0N6/UVLA4a9Kg4VM0BF2bVVx9ZQoZoFsCli8GJnLLsXH8Ri6I2EUjTDy4WYkIu0ohMKAGUAhWI9Npg+LzvwCsHwZG74CY5gpiV1Fmi/YC2+Kp/NXPR86UOP4xViO8GK3O8pSe69PDgX001KlP1dy9f5+6623Tk5mvVSnPQU8kGYKVSFPfSEzofFeNd5v2AQ0U5ulDlakHgQEMgoUobHaOvQZ9VjTZGLN//seClZqFCANWU1endREH7Z1Ayd/EYi0Av6w2pubD5lIhwnSmEhG6DeQCYeQjRjIR8MoxCIKgLFMavbYxxPmzRAyXPUPG0hGePNbuiEkIwH0RRvR1+RDJhoETMM2gOyvx7p4EM+fdDiwYY2qDXttaepUTFnzJVsEelPoOPdcBUxRU4iAmTqCm9ozRiPAbV0GQRrbZhCCfiya04Y1j9wH5GzLP4rm41A8ETbdUUk4BT+5KBSSkQjjoEvBUYRUYTI/+tGP1KR02q7suQWf8XoWQo7BtfeoayCN2ivPnfHcxU4Bjsc4FYBMAnjxWXQfezQQbwVqZiBHjTTTQC4UwadGE9479iRsf+YZ7Cikleac+pYriGxUFvcvFgAx7M0wNgFHZrUT2r/+Sx+gPQlp426XfYETXoZz4sZLvuPknv1J7v2LepNfWtbDAQccoCbMMuFlPcm4xTACCQ8//HDFzLLeBKCRuqz44igCGY9cjH8oAFCf6Eu7u+uuu+TzMbl33nlnmR6MX09Dp9GGDRtUO2Z+qblz9dVXDxr/JT+VXPYJxkttD2qX7UuXtIO5c+cOop2bDiy/8Ev3b6N91uNhHTU0NIC24uTS25SEea6bAoOZ+cCTbXjftv0GtcWpvADJKMhXO7YAr70MHH88ckEDiMYBfwgwwkAgCjSGgVAIHREflkT9WHf514EdO9AhC5n5Eoj58OTTLIVzbn3P5+yFN2rUMDPqoscBZXZzncWUgYzb38mzROG5U5YC7KdbtmxR/EcfdyuNB3qfJ0juXR4FxkIBD6QZC9X20jcEabhJIcH4OeFavRqIGoBRh1y4DhmzETQUTPsu+XA9eo0GrGmJYsvPf6xAmj6UlOHg4TVp7NkbzxpS4ubH69A9aw5y4RhSoTBSARMZI4JsJKo0XtKRCDKRCHKRsNKkKUbCQDSKomE4dwhFIwhLadYYSutGgJq+qIHeaAg90RA6mwLojAcckIZHCAeBphjemDcLa3/7AEB7HM5qxV4i8ZiiLUMd2RLQk8InJ58EK+wDgnVlkKboHMFdDBO00kCagA8L5rZh6zN/BDK24eDJAGloNFUXOslAKoE0PCFFLpmoyvO0cEXgGU93jwvOzAwIbjQOnna2OqGYA/JFIFUAli5B9rSj0RcPoM/0I2eEYIXC6k61zcaCUz6PngULbNtGzjxROZw0FiwboKEmDoEatYqogTR7XIbpGYG04cMOO6wiSMN+IMIW/TzVhpd8JxM6D6SZnPpfunRp+ehtjlesKwFoKBiLfY9FixYpIM2dy70B0kic0k5ox0sM87qFdRlzpY3x94svvtidzRE/sz0SSGc8Qg89bn1iwFP9eFHNnlteCdRceuml+Od//ueKfcGdd8Yl4OWDDz64T2nSsL3o9ncqlV2nq+53vzvUM2kodcI46D/66KPVNjS2I7l0v4R5rk0Bgi/2HzcE27esPNhsXn61Q9V6BXf/KlmyAKSSwH0PYt3suUi2taMvYKI/EEE+0gIrHLUPtPDXorMlhBePaMenP/8hkOh2JFHy1jyQyyJXyKAfWWWSQKUk25e1ehxam8YDaaZ7m+b4y/GUJ70N1e/5m/R7+rlV0tvuNN1rf3Ly74E0k0P3iqnmlaEzx9hZJg98uBQI8zSnOmTDdUhrIA1PEuowG/FhexM23/szWFYKvWryN9x2J7I1G6RRYBBzsnIVik2tQEsb8rEYsqaJvGmiEDYVKKO2OIVNFGmnhlbww7SPYdogC48ED/qBIEELewsQQjScW2+fQMVTqGiEzWhAyaxHMdyAQsTe8rQrHsXKeXPw0rXXoFTII13hiMyKhJrgQG4eUVc6B3T0Yv2RhyuQDIEaWKYf6uhts0Ft6aLhYNaNrUlTo2z2vDx/Lj598Xkgb2/kcubXEuuY3WqCnYRzokmmwpvHfVKoF8ZBl8/6hIfMRD/GViaqY87gZH04IPvuWQ5GEY8tLA4sjA1OmL/awiWNg9PuVAa0SMPjQbkiVwBWfIRtp50M+A8GfAchE6y1tegiMWxtasHCY45F8q1FamWvi5HbXVhhuSgSoKFKtrNdikKj83tZk0bf7Tg4c/v0E9s++wMNqLLNV5tsMZx9YeHChaq/8Bve8r0879PEmoKFo40sHVRwj1vUSmDddXd3jxikYV3u6cV2IRdtzDBfvCsJ7syf3u6owcFrLOMrv/nBD35QFaSR9JmeDtIwPU4SEokETj311PL3+vvV8s/wz3zmM+jooF7B9L5oh4ZaopdffvmQII27zoROlVxpg5V+E5oyPmrPPP744yp994RtPNrk9K6Z6rknBCNnItqap+x7vB3Qw/FSTuPCo1pUI//L5YEdm1G45TtIt81U2qn5oAk0taMUJDgTAgJBwPChuzmIl4+Zg/7X/4ZiPoEeUGuGMZFHc+Ejh6yVRrLE47sZrnN8Pe82r7fzJ/kU1wNpdEpNZz+NqkvfrtTvGab/TttXOs+YzmX38j6xFPBAmoml95CpEaThBE5d6Tzw178pBsKTgrIRgjQNSId8KBo2MLAt4sO781rR+8RjKBaz6C7lh9Gk0RmIhaSYKt28DTjudFihCBKBBqQjAWU3pjvUgO5QPRJhv9J+ycVCyEYDSATqkDV9QEsUiIeBSAAwG1HixDIwAwgegpL/IIB344FA4BDbDTcAUT86WsJ4f95MPHviMfj4np8DfV2K5fblsigWLZSUcdUhSTWhP+ZU7nJAsh94+12spP2dUA2sQI3a9lQwffbJW+EG5CI+FMINAyBNIIC/HnY0OldtKGvE7vkUwS5+NcFOwnWQJhQKDZpIkIFUAmlouV6+n1AiT+PEpFex58rtyI1aqShq0hYNRUluSXL0s7ZuAZa8g80nHY1PI0H0NEXVVkLEI8iF/djWFMJrp58ErF4GlGzhULUfynu0O6UmnLQ9w2NFuVGQQqUjQzITzNB4NTitNNPFy7bMm6vmbPP6ZFmEK4bxN95r1qwpC1MUqjyQZnJrmnv5xbgr60vqihNjPtPlUdMc6yqBHpXqcDzGN13gZro8Ilzak9t1tzmCTsyDHsdIqcxvbrrpJpUW45W7UppyhLYAAkIfgkoEDNje5Tvygkpgg2ibUFPorLPOUka1CXKMBw1HWubxfo/bFWQ8kPK7XXeduX/Xn4Vu/IZ0lK3FEk5ac4sajUx71+gpMADS2Cc22eCMDXhk+1O2YUXHXnCW/C6dBXp7gPffR/bMM9XpTTtjQXSEqMXdjEI4BrS02IuM8Rg+mNmOVy+9FFi/FsinlV04q1QEb2GmlEmLpSLyRUsLr1QWYb6V3HJ0Eu1gt1J0XtiUpMCVV1652wKnPibQr4+v5GHLli2bkmXxMjW1KeCBNFOofgjSpLgazitjAY/81jkhaQbSkTokjXpkQj7A8KNo+rEp6seiw2ei8OJzKJXy6CrmhgVpuCYhnCGlzpbJAN0dwC/uRWLObOSCNUCMx/yGkactHNpaifqBpiByUR+S4Qb0GnXoNurRadSii89NPnRFG9AbD6E3HkZXLIRdeisFjAAAIABJREFUER+2mw1YX3sAumMB7IoGsLE5hpXz5uOjr16Erb+8F8V1a5DMJ5UtnR61VUuf4k6dismqlZMU0N8JPPUU1vnrYBk1CpgqKOPI3H7Gk54akIk2Ki2bsiaNYeCpI06GlbTny3apxmfWXE1QlnAK5TIZoLolhUhhHHQrgTRf+cpXpg7hp0lORBwTTIStWHqZFIHvEOxLw0IPDRhye1LCNmS4/fgjUQrVoBTyoYure/FmEKRZ12zg1VOPQWHlO9iFDLpVrLu3IFsFXPqO3bbUf8mYHSRZ2S9dCk0yoXVPwPRwGkmV/kNCcVLMZ7n3S+JNYqHPPvvs8qRXhGB9HKM/EolUNcLL+tPrcLyKwjj164QTTigDHpLPai4Fdr2N6fEM5+d3nCBI3NJ25VnGd4Zv3rxZRScGivU2TOOXAsCQD3BbE11+J3HR1Z+Zb27tcpd9uDxPtd+/9a1vDSqjXt7R+nX6CO0lDm4xvvnmmyFg2VSjw3TJj72ZiUscNl9Viw7sfry53qHsxDilyWWA3k7g6SdQOuxQwBcEfHVINQWQMILI+00UG3gyZyN2RoJ4e2Yrlv33fyHX1aVOgOKGdLVNqlSCxVtbeBkXNqrzZN0/XSrDy6eiwAMPPFCWpaW/u12OBwLUEph/7LHHPOp5FBg1BTyQZtQk23sfEKThQbzqopHaX9+vjAYjOAPpcK0CaahJAyMAnhq0JRLAwnmtwEL7tAhhMGqNvsrpTjz8VxgPtXbShT4g0wmkdgG3/Seyh7ajN9igDP5mYmGkY2EkmqPoaomhe24bts9pxZq4iWXRAFbMbMJ77WEsObQFr7YaeGPebCw87Bi8d+JpWHnu+VhzyaXovvVW5O/4H+ChB4BXXgc6kkB3FkgWAS57FJlb5ogX/Y42QFkdwPlpXDikE9coHVu7KQP0dQMP/AZbI9zyxSPRubUp4NgIskGarAJpHE0aXw2yRhAvnX62SlHVi/KNT2GqCfoSroM0hx56qBJMRZCkWwmk4XGt8r24oySX97pDAV0Go5/9O4MCMkojBsB7i9F73HHoiJropM2mhnqU4i3ItTRh6+w4Fn/9AmDrp0CmByiVLUhVoK87pQqv7KdB0oYpQLG9s93rEyv65eY7b775Zrn9k2T6BF/i2k9JOSnFnjNnjrI7owvArC8Zxxh+5JFHVrWXwvrT63C8CuEGKjhu6u1Kz6/u5zvU/BnrxTZ40UUXldPS2y7TEaCF4dQY4SUgjZ4mt/1cccUVZZ4gfYOunl/69T7T1NSkNEKonVMpXj2NqegncEVD0+4y7ukzJ2OsV9KKoCHtBvX09KgtZjJukObeNXYKUDJWkiLZnYA0JahFvp2Mlnxy41rgJz/CrkPno8fnU9uZrEgEfc1xZV8R4RisUAhdsTAWnXIi1v3x90DPLiCXQDGTUMAMbUMqgIbaboOTGnvm5Us3q+azd00rCrA/v//++8OOIRwLaDONYyrd6667rlxOGRPKAZ7Ho0AVCnggTRXCTEYwJ3HlMTtXBO67V9mjQegQZMxapMqaNARpgtgSCeH1WS3A24tUdnl20JBHcDswiMAiBRSQRUpZx1B263s3ATza97+/h85vXIrNX70AvVddgfxNNwD/dTvAY6TvuRt45DfAU08Cr7wALHoFWLccWLcC6OsHOlJAdwbgsd79aaC337aCn6fBNWADgK0lW0N1gMa015FydGnSCqoSbR/1js7YBj6aMF8ZpOntBv7np+hU9nhmAOFGdfR43vSrLU45bneK+pT2ETVpSv5adBt+LLn8KoU/TQZII5MU7qEVgVtcMg+3UH7GGWd4Bs7G0rLYRkWiczqxPEp0ZdtGmTTwwQfYetzxQF0j4Augr74BiITVyWjLW2NYfvVlwM7N2GbRWKFcjHF0V3k8Gd1n+8zbssWDmgKcSMmEUya34sokTQwHCwH0Cb4nWAlVJs7lNk0xXit1xDpjPcrzscceW1W7Q8Y/1t141p8O0jBenh6m50ny5nZZFr7Hb/Q4RkPRCy64YI9AGtmutGnTprK9H+kf0kfc+RY+wd95mpU77+NJ29HQYrTv0uaau/24yzrW59bWVjz66KPKSDPpIWOPm1ajzbP3vkYBjc8SsEkhD6XpnEsAm9bDuvDLKMxsAwI+IGYi76+F5W+0T3FqjiPVEsOH4SBWXfBl5N59C50oIMFtyOk+ZXeG4ExBtGj2BkjDoghTFlcrnued+hRgf+7t7S3zn2rjBcd5jpscb/jOySefXC6cNyaUSeF5hqGAB9IMQ6CJ/Jk6JOWJPLVM7vyxA9LMQM6sRboM0gRRMkLYEjHx2qw2YMl7KpsEaIYEaRx7ouplMiNlwJTQEO1ZZIBcEshQs6YfyCbtZ7qZFMD91NzrS+O5GefO5miNsAzCIJ8H8hYtIjpHE+aAEktFeIZ3XqWp1kO435cGT2k4VYFFZLbcEEIKjH4yujfriUZeAQJP3cCt/xeJWBS0E8Sj0bPhgLIdwm1hNBhMw8H26U6NyAfqsCMSwuobb1HFH1hHGx/uXE0wlnAKiXLTngCZhkwkhIGI8C2MhhMeWSGVePYmbfeZuEV4ZFNxqpdOgX2CF4/Y5oltfX3KIPi2o4/CDiOMfKwNpVAMhVAYOwI+rGiNYv13bwI6ttvflZztj/aT93+UFJAJKSeXbOts9wLM6K60/7/85S+DUmAf0O9BP3oPe50C//Iv/1KuM6kjfZJN/6xZs6oCMBSGeUsdjleG3UI2T02S/A3lsh3yd15jHV+PP/74suAvbVjSlGe669evV+mITRpJU9JlOI8ulzyxf0gfkfjEZXzsO3yXgM4777yj+AT7l/AYldgU/kfDx9yCxDK5+Z6U0+3q9KRfftf9BGe4DWwoOujtcAqTaGpnjWZoRIjKkbuWkC10A+l+4MU3sOX409A99wj0RmPINUWQjgfRH+chDnXqsAtuw//wqNlYdcsNwM6dQMGx40b7cAVl4G3va9JMbQp7uRuGAhw72c9pgH0oO2QcJ0TGlrHic5/7XDl2xuFdHgVGQgEPpBkJlSboHQIs/TLD4+lO//d2FM06UJMmb9QiY9Qrw8EwCNIY2BYO483Zs4EPP1Q5HAlIo+aPir/xnJmCspHBeSWTJf/rBLANwCYAGx2X00WeKEOL973azWceVCjhXPHniVHcmME7gRKSKCGhjhXnscO0i89UbMBGATSOcbasgopoGG5qATQkjQ3SpIHubuA/b0U22mSfVhWsQ9oBaeQIbitMLScfiqFGpEL12NQawaf//QNYGSChCO0QW9XYnv0TYdsdi4STEVCIpoDISYQugAsDcQurnPB4AqWbohWebRnRBmTEL6ozJRtsLeM1/J1YZR81aJai+4TjgeYmoN4PmC2wQlH0hCNqf/ya/7pVgaLsV53aKTSMmtF41+goIBMn0WAYDqR56KGHxjx5Hl3OvLdHQgGZFOvjFIVe1iN/Y72K8OsGThi/PpbJuDiSdId7x50Wt1xJXodzmX/J23DpVPpd7IsxHrn1NIU+GzZQbxXlrWAsv5sGBGqOOOIIlXf5Tmirx0k/fydIQ7elpWWQxuVUnnRI3qgBxLy7y1XpWdob35db3mObo59bGH75y1+qk8WYhpwc5W4bQndxK9WpFzYUBWzOJ5IhRWP7ygPJHcCv74PVMhelYBx5owkFnk4a9inbgGmjBr3+g9ERD2HB3GZ0PHA3kEmiT2nhcIDgoqLDsItcR7ENBst2J6YsvNfjv0L3/ddNJpOqn7Mvn3766SMaSzh+yJjKLZC8ZCF0/6WkV/KRUsADaUZKqQl4jyBLDzVJODmjxsqtN5dBGtGkSRk+tdWJmjTbwibenjMbWL5cCaOEP4bUpBnEbXiooX0MsOiu8Gf1CrnRCG/9tcHfOMfPOFExXtsejralqyJN+ebUumhHhIq16O4CrrsFWTMKBGoB04dMOIh82I+S2WAfxR2h3wfLaESfUYc1zSFs/smd6uCd9DhzebfALVSTcBFOGX7NNdcohiLMgi4FURFGRQDl6gC/kzgkTs91UUBv+Lrf2TdPTEa1+VTGRmzYhN56D8mTT0BnezM2R00kggYKfhObDQPvHjEPn9x1J5BMAtl8WZmMQA8/tXuN6p0eXOOqiqEe2Y5588QVTjDZ7mXSpbvS/rkdwrumDgWkXujq9SXjmIxfYiTXnfOJAmkInOh5HcovoNJYBfVAIKBoobdlSU/CCCTwFCde2aytjSd9wU2j5cuXD4pP4pA4xSX9xdgww3gUOCctvKYqvyAIxfKvWrVKHSMu7UbKNJzL9/WbYwhtz1x11VVqywPrUMourpu+3vNIKUBGKjxOW5SgPMxxnAtmRSBllVDs7wG2b0Pmyquw64hDsS3iR280hHQ8glQkgGSoThniL4RCeD8WwkvnfB54+w1brs4TlCEiI0yaTJuaNDzByVKnOPHURPvkxJHm3Xtvf6GALHzSxsxw44f8LrxLNBCrjcX7Cw29co6cAh5IM3Ja7fU3ObFLUvWSDCOZAb5zAyylSTOw3Ykgja1JE8KGqIlXDp0DrFqpJtbVQBoyN8X7yP8cHmifCGMfaSgTQbXyL3yS7wkTk2/420huLR2daPKp/Kz/NpX9aTVNTgKdXcC1NyMfDAP+WiAaUNud8iaBswa1zckiYGP4UDAa0W3WY3lzEJvu+plasCGANp5XNaFQwnWQ5tvf/vaIQJr6+noPpBlJJUljruCy23BaRHBF9Rd27A9Xo/uM04DAQUC0AV1mozLK3RNvwhtHzccnj9yLXKoXNPWptxPGwfjs//IkiY4ko947pABPV+DKt0xARWgSV4QpnvziXVOHAlIv4kp90ZUwTpxfeOGFipneWyCNJEYQgEK7HLsseRrKjUaj6nO3xoXEOZxbU1NTHsuFHpKegFZs63LkczWQRtJnGW688cbyaq/0EYmzmsutaNxSxfglruHyPhG/6xMgqX+CKiyHTh+Ws1rZWJ/UFtIBGvovueQSrFy5Um13YL3rPHYiyrbvpkGeJpIh/QOXkosdZVRYRXsL/QdvIvG1C5Hi6U2RILrNg1FsD6DYRFmsEVbID/LWxS0teOdb3wS6NyOXyyJpr3gABGp0+ZantZUslNQ9/tsjB0rj+fYFCrDvP/nkk1XHD44r7rGZ48cTTzxRBrb3BTp4Zdj7FPBAmr1P49GlkC/as7v+FPB/rlMaGgjVIG/UKZs0OkizMh7Gn46eC/R1KmGBk7tKmjSK5e3GAxkgt5ZFCXK72isj9jKOfeCyQZoU0NEJfPVKFIMRwGgEIjx6228fU27WQW15UiCNH4WQH91GI1a0mNh0988VpWnYeTwvAWPccUq4LkDedtttZcGeDIQMgwKrCK0irHLP/lQSuN1lmxLPlfoGwyhj8ipqDZ+r2IuXYMvJJ2FXcwilVh9KoUOQC9Vhc7OJl+a2YuODv0QpsQvpXD9KJepyU5su79hrYqSUJgWgEUGWrpaOk7Tn7E4BtmdOjEeiSUPjftJvZLKnu7vH7oXsTQoceOCB4NHPbqFXQBqOX/R/85vf3C0bUm+sf/Hv9tIoAiQe+YSCOq8//vGPuxk3lvHU7TKvPAmKl7Qz9TDCf7SFINttpOxCC6YlYQQl5aoE0gg9WCb+To0Yv99fnnSQP7jzLs+SHoEM2seRS7Rq5HmiXZaJ5SFd6cq1Zs0aRRcCV1IGulIOPYx+agsR1GEcH3/8MZ599lk899xz6O/vV1sdxlJvkhfPrUQBYZ4OasJHCSpaaoP89nwOSPQBuRTwv39A17HzsM2oUzJWX6QR/XE/kjE/snEDxaYYdobCeG5OO9b87n4gsRMoZoECbSBqYi9xGee2cyU/VsqjF7a/U0DGF6EDxxV97HCPJ3zWx1E+f+Mb3yhrNko8nutRYCgKeCDNUNSZoN/IGtRFuSLjHH3UkwD+42pl+4QGanNGPVJGA5LUpAnZhoPfbzHxwPFzgFJaCSa0B1MJpFHiSpnpueZ2wpcclVK11WoQJyu/oHG3amF2MeRXp1TT3kmJJs2uDuCcS4BQDIgZSnOmYPoUOFMy62CZ9bbhYMOPguFHl+nDivYott73S0UDWzF8/MhBplHpknBdmOSRoGQowjSqgTQUUOWSeOR5v3SlMQ/lkjD8nR2tAGRp3ymfBhI9wHvvYNNh85X2G/sxzBmwInXonxvHS4e3IfXcnwAriU4U0auMBNPYNvVwsvaKIQ1vC3AzeOnP1ZH3y9oZttBsw5xMc/+4CE103bcIWzNmzBhkW4ITNd6MR+5hE/VeGDcKcBtRpSOTOX7JWMa65DZNASMkcakvvf7kt6Fc+c7tyjcCzvCZwMQXvvCFcl6kHQ3lciwe60U7MxK3ADIsvzvs4IMPLichdJHyyA985kVNGl5PPfWUAjIZF4Egoa/E7Xb5DoHPxx9/fBAooiKbhH8sD3melIv1zrITeHXnvdozy8P2xpOv9Homjdzgj15EN2313zz/cBQQ5kkGardJfkHIpvyU6gf6O4Effx998SAQqAGCM5A3a4BoPRCuR87wocM0sKF9Jt4heLj4DeywurC1kADhVLWjybYPbLNr7qJSwvFw+fN+9yhgg+q6TE1NRW59lLHEPV6KjCG/0z3xxBMVKfVxyqOtR4GhKOCBNENRZ4J+KzMietR+WRqn6UfxyisckKYWOdMGaRLadqelzSZ+c8wsINevBIpqII2Kn//0W8qmh1Xzy7v7qctjHpVJZII0516GUjAKREIoBGmHRgdpGpCPULPGj7wD0qxsj6H7kYeUgKBvYxkPUoow6o5LwnVGcNdddylmIoyELoV83joToZAqkxp3vPvlc7U+USncIRAhFm5dwtJ30X/80eiNxVCcOReFxgCKfj/Wtsbwv0fNReHvzwCJbiDHjYoEeQrO7WjR8OQzuQWg0dN10vOcoSnAyRa3MbGds92L8KS7eh94//331cSV/UBumYRJ3xo6Re/X8aIAT6Vj3ehAhNSVjF38jfX61ltvDUpW6kzGs5HWnXxXyZX2wLGVE3eqr0t+ZGyV50ou87pgwYJB+RzNw6JFi8r0qATSCJ0IWsnlBml0OohfjN6edtppitYCwFQqg4QJ/bn9aseOHQrEkDQnw2VZWD/69d577w2aSEneq7msQ9qaYN3qtNEnZwznM293enrann80FNAZG7VG8+C5owxFIQssX4LsJRegY2YMPZEg+kJBpCNBZKI+INyAUqgeXWYYS+MzseKqbwLrlzmmgXOAlUcxnbPXOkaTJe9djwIaBdjv3WPMnDlzyuO/jL0ytvBZbgmjOQEZa7WoPa9HgaoU8ECaqqSZuB8UI2Jy9Di7HdDZjcIVlystDR73nHc0aRKmbZMGRggfNofx4JHtQF+HAmmoqVFJk0bFz39jvSeOFFMyJRuk6QdoiPGCf0fBH4FlBpEP1KNIezRmA6hJUzAJ0gRQMP3IKZDGjxWtMSR+91vkLZ6kNb6XCJHuWCVcFyJ5CgUZhUwk6FLIFkFbmAifZdXQHe9++TyKPsOuq6YIPJr+g3eR/tqXgZAPCBgoNEaRCbVgfSiGf5x0MpLvvqUAmRyPrOdHOQtqvz1Pm7AIzjiGt8W1xdXBfXi/rJDRF5r9gEZOpf2L4KS70v7ZL+6++26ViPQffZIvfWv0ufC+GAsFqHUiYxSBA9Hw0OuOfm6JIqCjX6wr3lJ/4urvVPLLd/xN/HSlPTCc/u3bt6O2tracPxlbpS1VcrkNqbOTZyiO7eIR8YxXxm6hgzut9vb2cgJDgTR8ieO9XASBPvvZz5b5BON3x81nPV2W6cILL5QoJt0V4ITlPuaYY8raQZXK4Q7jligaoSawy3h4c1KlXwxj/cs7+m+ef08oUERJnf/JM0BpPD8HpBLAKy/COmq+fViDrwYI+JA0TCRqDwYMatA0YnM0jDfmzEfHXb8Ctm5EDxJI8UhFbnHKFW0jcYPxOzujSjjekzx73+5vFBANO/IEbl2tNkbK2KL/zkVQAtrcOuldHgVGQgEPpBkJlSbqHTIMzvQoM+3Yha4LzkM+3ABuk7B4/LbRgMGaNBE8cfrxjk0aSx177YE0419Zg0CaMy9CMRCFZYSQD9iaNAMgTSPykSAsM2CDNEYAK9viyPzpDygUCzwfalwvMolKl4RTkOTNZ6qkk2nIRKIaSMNwTj74nXeNANjU7M+UEhkgmQc+XovUWV9EV1szenlaViiKjoMa8WFTGxaedz7w1ttAT5+tz829URQiCdbQKCJXgpVxxBGk7VXQiCjA9v/BBx+U279MMHVXBCpO0s4//3wVLyevMlFjHHKPKFHvpXGhALVjBKShy/GJty740i/j2Z/+9Kfy2CX1RaGaftYl3aEu+abaewJgU9CeP3/+oNOOmAdpR9Vc2jqpFvdQ+ZLfHnzwQZUGy0x6SBt2p3fKKafIJ+VtYNXKJm1cPrj11luHLQfTkzxIvdxxxx2KxhLPnpRT4hiLS3CGadOY9Gc+85khy8JJE8si7eqGG25QZRDgSqeZ+IVe4o4lj943LgqoxQiCMt3qhxK3C2/bDPzqHmxpb0GfGQRParICQZQiYeQiBhAJoOSfgdVNYbz2pTORefkVoK/XjpjaM5YFK19w+KvDT13Jeo8eBUZLAR2kufPOO9XY4R5/9WeOk/LMsfL555/fIx4w2vx6709vCnggzVSrP4I0GQvYug1bz/oCMpEGwKhFKVSHbKjeAWkC4BHcHzZH8cL5ZwG9XUqwGLUmjZSdcutQt7ynufrrWvA+6R0E0nz+PJSCTUAkDCvkU9udSma90qSxTII0IQXSqO1ORgAftbfAeuoJRZekaEOME5WqCcESTqBFJhU0fCjCqLhkGLyFgUj4Rx99pJgIhdB9/hquIeu/u/0OcbjOqiAtkuvTzciedgbg9wE+HxCJIdvSik/nzMWfTzkVmdVrabCmTFa1J57xEuxRQA03zQ/THyUf5Vg8TzUK6H2BRrFlgi+TW3H1PkDtCLZ9GmmViZhM0CS+aul54eNLAQrEtBEik2m9ntx+1iVtBLzyyiuDhGDGMRLQWa9jvZ7lW7psD7///e+Vtok7fT7rArk8U/tH3iXoJPGNhVI8Il7SIE0qtV+28a997Wvl6Ctp0ujlo1/GeuZt586dMAxjN94gZRBX8iHP5CWvvfbaINqXMzEBHqk/ar6wzATRJG8jdWkomLYmBKTRsy3xj8TVv9uf/WRV+uVmXXzmmqStq+QYyM/0A5s3AjffCLREgboalHx+lBr9yNfWA4ahNFS7A3X4uD2KD/79MmD1WvRn89hpb0wvJ6nWUBx7xOMsfpXT8Dz7FwXY/3lxzBS5muNLNZDePU4SzJY49i/KeaUdCwU8kGYsVNub3+RKQDoH7NiJ7ed8AelIHWDUoBiqRTZUh6TRgJJBuychLG2OYeElXx0WpFFTbY4r9OgTQHc5hIO6Xdd7Az9zzzCf9u1rEEhzwpk2SBONoKjqgduddJDG1qQhSNNpBrByVivwl6cUgRLjbKWu2kAv4RS4ZULw97//fUQgDRnKO++8o/Ir3+7TtTvQmCsXU/9d90tfco7bVkahl36I5Lnnob85jlzAD8yYAfgDWNYSxSuXnAds2gCkqS3Dfmif1lSAhYJS8qamhqt/6ulV8lfOsReqUUC0KBh00kknDQvSCHC5ZMkS1Xc8kEYj5iR4OZZdeeWVFSfblQAKakLxaOgf//jHSqV8pGMY06l0y2Sd7ejpp58GbRAQHCHw4ha+qwEBAqYcdthhqk0JaDIWcl5++eVlWrCtVqIBw6+99tpy9JKeu3zlFzjsOFt7JOzRRx+tOumQcor2iTzTpc2FFStWlEEfiW9vu3rZmNbPfvazYUEmyTdpyDq6/vrry/yS8bkvPY2R+t1x7E/PpOAg47/a2oNaFVTaM9zgZO9GUgsV6TSwbCk6vng6etrj6PXVoj8UwI5AENl4M3KRsFqgzERMvNoaw/q77gA6d3DPnk1alwKwkk/LKyH7E/W9so43BaTPS7wcM9euXavGY44hIwVpLr74YjU+VhpjJG7P9SggFPBAGqHEFHA5d0OBIE1ebXfq/fJZSEbtE2GKRi1yoVp1whNBmpwZwuKWJiy88jKgrwfFUmn47U4ysZQJn1Nm1+PwlJAPqrnDxzCt3hgE0hzzhTJIUwoTkBkAaQpKk2Zgu9POcADLZrcCzz2typuwXBLEHlKh2iAv4ZygkJHwGilIQ8FVDFvKt3uYzan9ud6GK+V00O98oJ0CasJYCmtJpx17BStWYcfXvwoE64CgD2hoBOLN2DCzDQsuuQDZzauQdra8JWkcvMS2QOOIBWRhqdVEVVN6esP5K+XXC9uNAtKOv/e97+0G0lCwqjTZ/s53vqNW4/ktbxHQpG/tlogXsFcoQG0mblUTAVgXhunXb45dBE94Qh1t1EQiEfzjH/9QmhFDZU6vW7d/8eLFuP322xGLxVTcMrEX152+hLtdvvfII4+obOxJGzrzzDPL7VXaLuOW9MR/4403lotcDaTR80E/27mAWgSleCqSxCfxi8tw+U1cAh0EybjFiMa3h7qkTw31zmh+Y/4FUON23c997nMj0r4iDZlv3uvWrSsnyfK7L6Yx2tsdxz7/rPEseklFcjr6B4AZmwr8jdyzRE5K48D9CeC5fyBx3HFAwyGAj4uTjbDCQWTDBgots9DdPA8rI81YePh89IqGcqmgbP4pRIiokHYVVaDkwpaFtJ89r0eBEVOAfV+/OIbxoqYnxz0ZG92ujI8M5zhz5JFHqu8qjTF6/J7fowAp4IE0U6gdqCk8+30iB2zvwqq5sxRIUzJrYCmQpk7ZpSFIkw2HsKgtjlevv1oZV+PxgkNud2K8cmuMlMXnI3mb3HytPBzp74pf4tE/kI/knXIE1QgsL0oOqr03+eGjAWlykSAKZgBZw4/t4QAWz2oGXn9ZFSI1ztuH3ExDKCXhOkij2+Qgs6BwKlpjjG4KAAAgAElEQVQDbqbCPbP7xSVNUHf1guvh9CtgJot8oc8WP4tZ237Mmg3IfPlr2BExkOSRoMEGIBbHmy0tePW6a4D1a6FWCZ1+paIaEFtBc4l2mPbCbmnrGfP8I6UA+4JM3v72t7+VQRrpA+wHMtmVfsBnbnni8cr8nsIUBbLxnliOtAz7+3uk+xlnnKGEYAq5MnZJvQlgUMllnfJY9a985Sv4xS9+gfXr16v2wDYhgATp29fXhy1btig7JtTCOPvss8FTi2gUl+OktA23yzQlH/Kbng8JO/XUU1U70uuSbUvGaj18KP+8efNUfvR06Zd0JK/33XdfOZqhQBo9ffpl4sGPly1bNiKgQ09f8nHggQeqbWflTHBo0yY5pL+elv7eWPyMW8pJm1KkA+tF8jOUy/eoecTvmS/p78Plg/lnG9LLRXCKR5k/9thj+N3vfgfaSCJoJBff1W8J32dcnW9pJhaVbFsqotRP3mkjN9zdm6P9tWQ3sHGV2t7UO+9wZGIRWBEfstEA+qIGitEAYPqwI9SCD+ecjgWX/gew7mPAIv8tAIU8LXnbBvddhCyVpVoKq2Uu63rLe/QoMDwF9H7Ot2X8mjt3rgJpKo2DHHf0cII55GEcY3T+M3zq3hv7KwU8kGYK1Tzx/iI1aXrSwNZuLGuKIhGthRWegYJRozRpMiHuyfUjHQ7h1ZnNePmW/wNkUyiQ11U53UkVUYAVcYWZOtgNmajcgr3Yz1RHJauzb8Xm+I/xyIt0RwnS2BulBv+fQlUxKCs2SJOwT3caRpMmGwkiT5DG9GNLJIC3Z8WBha+q+Hg083hebqYhcUu4CJAUPDds2KCYgwiudKuBNE8++WSZAUmc09aVdj4OLrcmZZBDH9gi0oCVVkaCS2edB/iDQEMN0HAAkmEflra1YMntt2DXjk+xPdmvVhTZTWxBUQNldMJWy6P+jucfFQX01SqCLpx06xM29gO5GS6TO2pk3HPPPaof0MbFPj2xGhVFJ/5ljl8LFy5UdaPXHYVf1h3doW79G9avCM0UmPXv9XagfyN+SUOe3a78rrt8hyDRxo0bVVtiOxLhXtrUaCja0NCgNHoo6EtZpDxMi2WgS3BALgEvJL1KrrxLl7/LRY0y2nJyl3W4Z+bpgAMOwMMPP1wuN+Nl2dknxxukYX4ZL7Vh/umf/mnE+WU/55hA/ij8UsrO/DKMN/Ot023r1q3K/s5PfvITXHbZZcr+Demk1wXriM+M/9JLLy2X2R2XTm9Je1q6bv7liIUiGkLb7p21mSGQSQMb1yFz4dkotDYBDTwoww+EA8g11iLbWIdCJICdkSDemnsMPrr9V+oI0y2lAhTcw4UvAjQ8FbFUoJ6rs+QhbVgXVCVsWlLXy/QkU8DdT2Ucv+SSS8rjbqVxUR8TON7wnU2bNk1yabzkpwsFPJBmCtUUQRqLywt9GWDLLqxobUIiWgMrfAjy5gxkQzXIGLRR41OaNK+1N+P1794E5LPqQBieHjTk6U7kV8IxNX4lbEyRYhCj5QMhmrx2O8hMiUcH86aNDTkuuDwHHTFVdZhmxB9N8IspBV8lgV0dwAhAGtGk2RYO4N2ZceDlv8Mqqmn9uObczTQkcgmncMmLzISreTIBJZOgMM9n3jpjYThPgqIQLfFIvNPSHdSetfY5lnCHAFl2olwaWL4MOOccdJi0P0Tw1AdwG2J7HItuvg7o3gwUEygW7MPXCy67DxXpWSlfFV/0AkdCAffxudSQkPYv7Z5CFNs9XU6sZKIbDAaV8eCRpOO9s/coIMLwNddco+pHJr+sL73u5FnC9DGOYVLvUsf8Xd6ROqcQLe9ysi/jo8QtbaaSK+/oLrddPfPMM+WxlGOqlIf+0Y6xjI/5Z770dPT8MJwGLeUaCUhTLR88Lpwgk0wu3Onoz+Jn/uhnPgiEsd70PDBfQgPJ41hcd57J7+6///5yPUudSr4quXznuuuuU/nR80Q/80zNK54Sddddd4FbyI4//njU1dUpIEjKyXh1v5RdwuhyC955551XTkfqXtyxlH9KfaPzLU3MVMor/E3kzmIJqXwemXwO6NihZKMNRx6FzfE27DRC6DUa1QJkPhoFjBBgBLA2FsUbp50B6x8vAT39UCuSLLxFYIbyp+OWARo3ZUTwdYd7zx4FRk4B93jDMYJjDjUvK40tEsZxUPdzLNXH55HnwHtzf6SAB9JMoVonSKOYGo/x/XQLlrdEkYzWoBA+GDlzBjLGDKSNWjUZzJsGXpvZgtdu//+AfE7xKU4FK4E0ZFFlZinM1FVuBlPTIyFG3OQbgjBUKbXy9l209WrS4JHfJXWstIICJF66o7imD0iTAnZ1Asd9sapNmny4EdloSGnSZEw/doQDWNIeR+G5p5Ap5JSm0yhIM+yrbqYhH0i4gDQM55GxFOxFcKXLZ5mECBOhQMnTSzi51b+XuKedq7fLsfilwCVbcUzRlsdmf/Ax0mecqfbNI3gQUtFDsCXiw+rDDsOnP/0hiqltyBd5HCh7ZA5Wke4oO4ek7bl7RAFpx6y7P//5z+U+IMITXfYHurzZJ2RSyiM2OVHd3y4KoDKOTHbZmQ9OmDs6OtQWJBmr6Eqd6fUnYXQlXL5hGMc4uhImrjvM/SzvVXP5vvtm+2He2QZZDt4CBsjzaOjLtCuVyZ0nnrIklw6QSJrVXPlGd19//XWVJgEXPZ1K9NGBCb7LfsT+RHCpvb0d1Dzh1jKmv6eXOw7S9bTTTlN5ZJqkk57fSn6+19bWpoyKn3DCCUojJhwOKy0glpe/82a5JE6WW4+b4ZXiljD9O+ZR+pZeB3tKiynxvcNf6YiijLA8hik5VDLauR147DfItcSBplaUQnGkQyb6w9wubsDyh9AbDGJVUwTvff1i4OP1KBYpczIe7SREtiOlocNQ6tHomjROhlTKghJJBjzXo8DoKFBpvGFf5jZq9nUCsdLndVcfJ8XPcZDfepdHgeEo4IE0w1FoAn8nSKP4TSILrF6Pj2e2IOVsd8qZ1KKpQYqaNCEfioaBV2e2YdH//D8gm1UckEbYxgTSUBMml1fGS3dRiJAyJwtAsgj054GeLNCXBVJ5iH2NfpTAaSjzne3NqP1SzL/im45yjURVzdVBmiqbQKp9OmHhA5o0ncBJ56IUagZiUbgNBxOkyURDyIYDSJt+pWHxYUsUmScfR18+owCw8cy0m2lI3BIuk1OGE3ShYCnCJV0Kj24Bk88//elPVVQSj8Q7LV2R08bqaoUuplJAIQcsXwvr9K+gP9qMdLQRhXANcrMieKI5hA8euhfYSVXWDGClANqtochqZVAqpGEVeQpFuYdpsXveiaAANcTcW54oULE/iABFPydldDnJpD0nfdvURORzotPQxwr2ewqQDJsqgiTzxKORV61apeqPdcU6ois360vqUcLGw9UF7kp+XTgXIIPGJL///e+Xt7gQKJHxVGjKZwkbrr75HrfyuNsqn1lGd7546ohcewLSSLug8WTSW8BLPR86jXVAQvLGOqGf39OlQWc5QVDyOFq3Eu1IV57sxfzodcI0J/tmfpgvsffGvI607kdLm4l+n6zV0a8e4GyK3/LfwG+5XBbI5oFtW4HrrsGWWBPSkWYUIk3INTUhHYsjGWtR9tzyYRNvzmrDhz/4L2DzBrUQOahcFDIpt9KmjWWhVLJQ5K1AGvLXSredn0HxeA8eBUZIAXd/lXGcC6BDjS/6+Czj0gUXXLDP9P8Rks97bYwU8ECaMRJub3zG6VtebXdKAstWYPWsFnUEd9GsQc6sRdqoQVKBNI1KFZQgzbu/+BmQyapF+iFBGmZY41HipZspOUcg8p1MCkikgXeXIfmzX+ODL1+GJaeehwWHn4znZh6Bd8+9CO9efT22PPx7YPUnihcWuEOrYIM1ii4OUKN2QQ1OtgLZ3DCN5KzCq5MUNADSdAGnfw0INgNNMXUEd1E73YkgTToaRMYBaboMH1bGTXQ/9ht0W7lJBWlIOjIIEZjpVgJpyGxuu+22SaL0XkiWzWk0N7Mg7zvZ4eqd0hZjQ//wI+CM84BaAzBMZKI+bG0KYPHcNqz/w0NYldxp75WnOjcj4ilOmSSQTwMltaHRA2n2QjWPNEqCLd/4xjd2E6pkoinCFp/ZRzixpLFWgpy0abOvXm4BlOXk5J70EmF0ssvOPDI/b731ltJ0YF1JvU20q7cTthG2FeaB4RxXaaRYv3T6Cj0Zpofr77v9/OaVV15R8etpCQ0kP+L29PSUoxgNSFMtP6S7bBWUcjIfkhehv+RHnuUdyRdpRaCHmjU0sDtWILAS7RjG+JkW60DSnCyXNGA+hBbMx8cff6zqhfUp7aBcUdPUQziE/JHcjXrW6uK6HzV4rTyoh0hTi+juBT5civQ5ZwKBRiBkAmYcMMKAEUTJMJGIxrGrrR2rjjoCiSceR0d3l1oITIuGDE/IIDCjtjgNgDQEaOSPfoI2Aze12PjsLY5M0yY2JbLtHhvZfyWMhtKrjTns//oYxPd4WqB3eRQYCQU8kGYkVJqgd8jUaAAYfUngvSVY2RpTIA1Pd9odpAnilZmteP++ewCu8Ntr90Nr0jjlKM9BuRiRK6Aj4wAIHR3Ayy8hd/W1+HDWYfikbS4+CcexMRbHhuYWbJg1G+vnHoZP2g/DmtYjsXD+idj0/Z8Au7oUg2b+1eoGQRrHVA2L47BtJ/VKzmCgptIbkxlmgzTOdqczLwGoSeOANCXaITEaUDLrkA83IBMNKE0abnfqMRrxcbOBzfffjT5H62g8yyEMwh2nhFMApl+eeSwphWYyDLpkFm7GQoZCY5H7zCWNfaQuC67edVTBLBoLBrq4XWnDZvR98UL0xlqQ5XHrph/puXOw4PDDVb9BNoFSMVlW9S7weG51XDfj5FrjCNXL9hniT82CrFy5cpBGgAhQ+mSKYewbsl3jqquumpqF2cNcUbNILrHfw0m9CKAymZSxRN6dbHfBggX413/9V1VHUm+T4bKdiHYJXdor+fvf/67AJAIbvOUiDXVQQh+b5Z1qLuuB21Bl7GZZ9XYrfroE46UuGd9oQRrhF5IXKQO3KRmGodKV9N001/PB33SQRr6hthHDqW1EA7zu9CTdodxKtGMY42QemJabt+l5myg/QSOh0YknnlguEvM61fpUOXMj8WhCnbBWcji1FYlaLpa98EfjvooFbs8ATz+PrYfPQ3dzFD2mgXxTFIWwAYQMIGAgZRrYOKsFi887G3jnbSBFvXDtSqeAPLfeOwKm4qf0W7A8kEYjlOfdGxRwj1Mck9mHeXGrZLXxRsY9fcwhr5BxdW/k1Ytz36GAB9JMobrkxgiF9ROkWfgmVjeZyETqMADS1DrbnRqUQbWXZrVi8YO/ArI2MxtSk8ZhqmSkHFZsyzJc/iiorU74aBX6r/82+luagHgT0BQHTK50BIFIEIjyDqFIY24NBlDfBITn4OOWeXj9oq+guH4p8pkeZdeGYj+1aFRhXMy8Grl1mKbaO5MVnhbDwR1dwLmXI280A3Fbk0YZi3VAmkK4AbmIX03eeQR3MtSADXEDn9x1B/o50R/nAriZhkQv4WQgZARkJrx4MshwIA1/v+mmmySqfcOVNkh3yJsgCtFFe8sf+0k640xiOzej57LL7LZvNMCKH4INLQbeOvZEJJ59Abl0Hjmlgm0z7TLhSHulVeNKu/yC55loCrA/UN1Y+oIIT25his98R8JpOHQ6XTIODJVnGkXlyTOBQEBNwE8//XS1vWuobyb7NwJLHNdo1PWoo44aNVCj1zfrVr+lvvWwofychHOLDTVDLrzwQmWgnQAJb10I1+tCxmOG6eFD0ZVj+a9//ethQRrmleCVbvh9LCCN5Etc5o1lWrFiBfRVYzdthLbVXNJXn8xQ40joMVT53b9Voh3DfD6f6rMCnFXLx0SHEzj7xz/+MagYLLdO30E/TrEHYZsqW/JAfqcxVMqW5JaUY21osshGA3Qmgf+5H32HHwsEG4FgA3qDPlihBiBYi0LIwI5oGxa3t+PT/7wG6Nym4qAuWCrngJxc5OB2Ka5ikqcqrRhKjcWyBo3SpHG2PQ1o0egaNbYcNMVI62VnmlDA3Vf1cauSdq6MMRwjxU+XPINANbfuepdHgeEo4IE0w1FoAn8n1EJGpyzYP/8iNkYNZMN1KJq1yBt1yBi19ulOQR5TGMALs1qx7PHfAvmMwkMEpFFxUEvGYZZkpYqXOmVJkdkxgPY1+nqBNxeh97hj0MP0msPIxA0km0JIRAJIhv1Imz7n9iMTDip7ONzqkQpH0DV3Fpa0mXjnrBOAj95Hbz6PXuGFSi2IYA33DeeBXAbFbMY2WuPKk/1oQzVONqeMkxGQpqsLuOF29EVbUYhHUTT99ok+Rj2KZh0sswFW2A/L9CFv+JAL1GNbNIh3b7pegTQDCujjUzQ305BYJZyCPW95pi0AmZiKsKwLzMJIeKQov9GZkMQ97d3BcqUuYzoATV6BKtmCpexlqw65YRMSl30dna0RlMx65AKfw9bwQXjvS6fAevMdIG83eIvniqrOplFJ0mMQhVr379qrnnfvU0AmztSmYR+Q/iDCk/QBcWUSymf2lXvvvbecSZn8lgOmmId9mP3ffdG2y+9+9ztlyJUTer2sLCMNp071S8pGMOLWW29VBoVZl/rkXPb/62EsqwjNUrfVXNKCAjVd3kInhtHP058YN0Gu5cuXqzFTQHEZcyvRUX6jK/5K70kY3+FYzHIyXZZTyqCXR36rqamRT5Ur7VTSG42rR8TvSO81a9YojSHJB+khNGEehrol36Qbv7/66qsVmCV51NMbyi9l0N9hGHkX05f4h8rLeP8m7Yjx6n62neuvv343flqpDHp5porfhkIIhzjMTPExZ0GDUiYBFLWdCMg725xU3inrrVyNwiWXYEtrM3pa4uiNx7C5sRY7jQakGw+B5avF2qZmPHfUCdj56B+AJJezyE9pbJ8SLf1OWoP4pzBW2x28yDf4twEmP1Uo6uVjOlKA/VW/RD5m+D333FN13JMxT8YFAjQMe+yxx/ToPL9HgYoU8ECaimSZnEBuWlLrBl39wJN/QUcsglyYk/865Ix65EJ16uZKBI8mfH52K5Y//Udl64KwC+8y0FMJpFG4jL0yYTElrvAvW46dh81Xqxvw1QCRRpSiDUjH6tEfbUBfpAGpcCNyRgMKRgOKZiNKZiNoi6VgNirNnkzoIHQ21+P9b1+JbKmo9hB3F7L2FqhcDpliHglYCqiQ06NUXh2GTlDJYcUgs51qlw3SpICebuDn92FncxtSUQNWiFud7O1OrKOi2QA4wI0VakTRX4uusB9/v/hCdKOI7nEumJtpSPQSTiYifv7W2tpanpRSQHZPPkRoPeecc8oTDolzn3EryW8snAqnsJlHolSwT+Ii+PLJJqTPOhsI+YFwAwr+z2FzayOWfOkY4MO3kFIt115BdBSWbFI56ajW7E5znyHm9CsIJ5m82De4rU8EJwpN+kSc4dJHRMiiy8koj+xlPJyQC+gzHSjBsYCnW0WjUTWJJcggfZ4uyy+T7elQHuZRtvVs2rQJ1157LT7zmc8oAZh1x1vKxbJx4s7y0c/fWJ/6rdNC6lwP0/0HHHAAuAWOmiUEvXjRZpEI7uNJP9Yb74svvliVR/Iu+dHzSj+1i5gPAT7ElXhG47rLId9yFZhgnqTtzpPkrZorfY1HW4/F1pPkQ88fw2jkm1ueBKBj+pLHankZr3Cmw3JJ+2K8pAvbpbQRd37156nrp1RGKW3wTdiGGtmEgSlVEl7poCDHLX693cCLLwInn6IOukC4XslGmeY4sk0m8k1+dIb9+GR2O1794heBZcuUPcZdXKNUmt4cp+Wm9kwV6igGW+U3L9ijwDhSgOOLfnGMlUWQt99+exAv1ccU9/gjY+U+p7GuE8fzjxsFPJBm3Ei55xERpOHpvkqT5o9/Rkc8quycUEvDBmnqkQ/V2yqjRgB/ndOGZc/+GQUrq47CpqhYFaQhk+OdSNpG14oFYNVqbP386dgQiWCX6UeK23aiPhQijcjGfEhFGpGO+JEL+1EwfUpDhFoilsnngG0gt8lAoSmInuYQ/jR/Jja98bpi5p3pbjWB5VoIgZkeWOhEDrRew3IKYyfbHzz07f6855TdsxiyKrdpW/D47eM2SBMJgkCMDdIQtKJdmsYySFMKNaLkr0Gn2YDHv/R5VX7uzx7Py800JG4Jd08Y5s6dW564kFGIQKkzFPp5jCkv9/cS/7R22diq3GyLPFqeAGIhnQDWrga+/lV0NYWRjoeRiBjY3BLHgi+eCqxY7PS2jIqO32ZyA5Ik7RuW27U7vWlNwOmfeQFqODmkdpm7/cuzTLrkWQAMPp900kkgMMBL+pu4U41CBJI4SeSxn8w7+z7LIsKi221qapo2fV8ACNKc5aSGFE9VCgaDanzjZJ316BaUSQcJF1fownFRwqTuuZ2J23yuuOIKPPvss7vRx1337uextgnGI+Mwt6JJ/enl0f38nSCNfgmNGNdobz0e+vk94yM4tn37dhx//PFl8EsHwEjLSjfzypVk5pNAF+OQiQ7jHukl5dDfl+8FzJK6o+umkf7bePslrRkzZuCBBx5AIkEJaDpfosnCRQxKbgVYKCCHkrLXJnInQZpsPgH0dAF3/wo7WlrQHwkhYwZgRcPImEEU2+LIx0LYFarHO4fOxbvcWt2xHUhxM3hJg2XyyBdSKBYoQWrtQvMqigpvnc7k9fI+LSgg44tkluOyLNLQULt70UPGFRkP5JkueczJJ58sUXmuR4GqFPBAmqqkmfgfeHZImsvxPX3AY79HZ1NEbaHhFou80qQhSNPgWMYP4Lk5bfjguSeRLWSRKJXKQA0njORrnDJyhUPxNQXSOBwuZwHbO9F90SVAOIw+fyM2REPojAYUQGNFfcjHfMiEG5ENNyqNGWrQ8FZbecLc9hRAOhxENhKy8xOL4u2WOF6+5ptAz3YguR2wyLbzQF83sG4N8MFi4L23gU/WAv19DlhkT2yZT7J/4blOTie+EiqkmFUrSBl7a9iTz2JbWxtSph9FB6QpGaSLBtJQ64J7r30z0GvU4bETj0avlVMrTRWiH3OQm2lIRBIuwr2Ez58/f1iQhgzllFNOUZ9IPPL9PuHqDUypTzstrWSDiVtpo4k9Z9N64NKv2iBcOIRUxMT70Qg+uOgiYOUqpWlD7bBiqR+pfB8I1dCeoWoqNEPjYKJCs3J7LnvkF8+dDApI33j88cdHNIGrJGgddNBBuP/++9UkWoS1ySjLcGmyH19zzTXKdoouKIqfAqP4OdHmu9Pp4iRf6pP5lkk/t+X84Ac/UIAatSsEjGJdVqpPEZ6FFjQCfOqpp6o4Fi9erARy0lJAPqERw5gmb/rllt/3xGW5JL5jjz12RCDNueeeOyiP4w3SCK0JPhDoFHsMQl+hXyVX2hrp/+ijj6p6c9NzJPQSmujvMox56+3tBYFGd/pS73vTZZrU2KK23ZYtW8rZ08cH5nN6XQRp7C1NAtJQhyaNkjrJkBCUKlE+A2xcCXznRsBsA/whWAa1vn1AwA9EQsg1GVgfCWLpcUdj3d13qW3wBbUskkMeBcU3bQ7MvkRNGpEKHYq5Scdn960T1/2+/pvn9ygwCgq4+62Mgxy/6Oc2U/eYw2ed13CMlDDagfMujwLDUcADaYaj0AT+TpAmaRUAHp953/3oaQrbW2iMehSMemRD9cgISBMM4K+zZ2L9wteQL9lsTlY03CCNKgK3DktZElnguZfxaWsL8uF6ZMI+dDdF0BcNIh/zgyBNIepDJtIAzG5CJtKIQjQAK2Jr1GRppyYStEGacBDwE5QwsaG5Gc/NagMWvQqsWwH88RH0X3slNp58Ej6dNRtrIlF0HnkUVs85FB+ecCp2fPe/gcXLgFShrM6q81vJ7mS7WQV3ZW1g6bWF2NTaBp7eROGDpztZJoGsBuWq7U4KpPGD28cSZh1+f9zh6EsnFIg2nmVxMw2JW8KFiUg4wRdhEnQpMIvQrDMXgjnubyWOae+WG5jjUUCNLejluaGeMuGmjcid8yWkW5tRbIqjszGIT1tmYcnFX0dh+RKbBPxcoTJ58PynIsVLFSbojNPh7IMubO2caU+8fbMAnFCJ4KT3A124cvv5LNooM2fOVMcJy2SYk3X66eqTs/GmHvu59HWJm8+SJvPwyCOPqAkrV/moweDu7ywHw6kpQgO49C9dulSim9YuaSHjGAXpnTt3YuHChXjiiScUXR5++GGl6fDQQw+pk5N4JDRPjVq7du0g7QeJh/Up8VUjjLs+qr030nBJj/HG43HVTt1giLtt3nDDDXsNpGG+pYySN4aRhrRvpOeF/YP9SfqJPPMdbnPixTgE3FIBI/zHPEg+5BP9edmyZWC/JGDCm/kQfkftKrZzPa/S7yWMNGZ+eTNMv+VdiU+e+c7555+vtsCxXGxzlcqm51PyPrVdMrYiSsUCigXaFqQB3zyK+TQKFjVduLpoAUsWo3T26eg3DMBsRm9jEMn2VmRCPpQaZqAQN7DUqMcrXzgViVdeBrp2Adl+QNmescqLigLS2MyY0izTdy7Nq0L47L7lXbru9/XfPP++RQG9HeyFkrn7rT7+MbkzzjhDjTMyHogrYwqfdT95LjVw3PHuhax7UU5jCnggzRSqPK5I9NOYL22f/PRO9MVMdbwzHJAmE6pHmisTAVrIpybNLGxb9oFSO+UiPtllpe1OqojO6r5CQ3Z2Ad/4D2T9dSiGPou8WYNkNIxkJIhczAZoCDwoOxx+nw3ChIJA0IecQQ0bP1KRANKRAHLhABAKKZAmGY5iY3MTrDPPwI7D5iBFwGZmK1BfB9CY4SGHADW1QCiKYqgZXfOPxZuHH4c3rrgKWLYUSFDzxlZGmEq8NafEh5xt1G7pcqxvbQVPbyIgw21gtM3D47cVzQjehAJA0A801iBj1uPxow9FX60DfQ0AACAASURBVHenqp/xbG7VBncJdzOR8847b0QgDVchxdbDeOZ38uNyuLgwc251t6hBY6tZq/xt2g7rS2cqm080jt1lxrEkPhtrr7oe2NWhVvrYx8rb81XbKKFEQVNpqwlI4+x3crbT8xtq13jX1KMAtwJxi4hbiKJAJRNiEa7oys33+btMAgluUjugo6NDCV7sQ3ofZL+UvjkeVKgWH49Kvvvuu9VWLuZPhEW3K+XT37n55pvLeR7PvI5Heccah4BWrGcBWghgUQuELuuIZaXL3+X9saa3N75j3riFS9qctEc+636CCvfdd9+gdsYy8pL2Mhq3UllII16kk9yk7bp160B7Zv/2b//2/7P33nGWVGX+/19+9fVaV9c1ADOdbk6dZnoCM4JEBQOCEsWwxnWXdc0/3FUwwiK7K2BEZYOrqMCqKIYlSBBhYEgiYZQww+SZzn375lD3/Xt9TtW5XX2nJzLT3TNTNVN9Kt06p5469TzP+ZwnmG9CYIi+DQEitu8pHtJNN91k2rIvFjS2PfYZ7L5KHbOL7i1XKgUm/su//EsDtliAUqW/z9u27aoUXfUbrfa70SBLQJCeWVmqnnrqqWngmG1La+lvZ+u5+bCvCDQKEqx/djEi04RsswGENQlRhMokZLPw4/9lfNkSyERg4RFGH6xH09Qy0pWS5NMJHl2c5ukLP2SsVIccx5u0Ut9UXiZXfNpSljo7gDRWbttGqbTH/GXref9+sH3oUmBnfWA/PXHrd+uX7ari85//fJPP+fmynz/7j2v7kUceacrb/dTM4DaHGAUCkGYevVBBFNm6QJpR+PJlTGYSNBSM1gfSlORi44E0P1++hG1PP2liv0ik5WnMCNKId5kBpH3Wp/7EaCoJqU5KsVdQUfYo+Q4nw5TTnQZwQCBENA6hlLuGExCLU0tEKScjyJpGFjj6jeLT1BNRcqkEo329rA13sS2VZDIZh/5eqvEIlVSUQqSNRiZKtSfNYCzBSE8/mxct5qEV/fzfm18DT/3RtFDPYvmtbfJcllMgTRaeXctT/X2UBcYYkCpEJekCNXIFa1rSyLy3ayFKy33DscuZGNxq/K3353O0Cg17b3u8VYi8973vbSqnUjZbZwKtkhqPx2cMdGjvf/CWUgFl8TIFoEg7lAXbYG0CNj5L4ZxzqfT1QSbFcDzJo0tX8MePfQomiiZgVNUEjVJMQ/c+ZmbREkSd1pv4M9+cb98qn/bSoJwfFNA3IjBFVhZKUe9XqOxgzD8ws9v6VrStVdsaxNnvR7E2lGVGKXc1eLWBUQ/k4H9kZMRYhShGiFx77EBUpf+ZbBv9pX0GmWsPDSl055TL0Px4S/veCvFC0d3yRHsn7fuPqR9oYK/Vf9xeP9el2iS+rPfm74Pa979f9cM77rhjWnP3N0hjwRXR1QI2/go1O6xAmkoZrgwm3//+97nhhhuMhYm9vvVbaH0f/vvNtL2n16uta9asQdZFAohsQGHRzMo/fyl6WtDVfiOKLROLxYzrm4KN65kUoFhuVf6+oj5kV/9xtd+2t/X4TM82+8dcbcuFZRQi2E1r7fiVRl0ixazuqpJFTTmVhmHLBrjkEp7qX8RIb4p8upNyOkQlk6Aaihm3pw2xXp543evZ/LUrYHKbCQgs+9OqMn56qbT9Ji8uSBSANLPfDw7yGt1u7O9K+/WBWr9dfetabKmg/JZn+Pmynz/7j2tbvNH+3vLG/dro4GYHPQUCkGYevUKBNOO1sgvSfOkL5DJxGsan13V3kqtTUa40kZCxpPnp0UvYuuFZxj13p3EFiPTGiUI5xEKmxaTR4FR+w0rbnWqH2CupRF+OE19IIyawpYtSStY1Ck4cYSKdZtOSJWxYuRw+9Qk47Y1UEwkDyFSTIROvRkCNggsrRk0lEaWRSlKW1U1PN2TSEI8at6BKd4RcuoNsqo1yf4JiOgaZOIXOV1GM/TUb+1/F9q983rwNeSIfYH67V2+9aihZgWIWNm1kzWLXkqZhrInCBrCqJtzU2yRlSaN3FIbOhQZku/GYZWQ3bjDjd1WsZ9sfS6vQsPe0xy3zt8cvuOCC5qBSir5VTv2CRduKxaDB5aG36GuQvZlDve5mQ2tat2xcR/nvFKNJ/TXCeDzCAyuW89jnPwdjE+ZXY97HpJjbDX2nUjL9i16sJ7gFyphuY9GZ/fXS/fUF28+bAnawqFJuPjbQrFWm9J3YQbGULbva70elrrUz7f5vSfcSYKNApnIHkaXB/l6uu+46FINEwIy/brVTFgxqlwWQ7HP4r7PndEzxdSzvOJQURj2Tnkf8UKv2VeqYVrtvz+3vd7Q/7qc22jgreo+2n7bycL1PBU/Wot9osX3c0kDH93Q1N2j54/+tPSXatS7+Y9ZiyX/MXj/T/ey5nZX2N63nddwuFkyy+6LDpk2bzOz1r371KwNqKrBv63rzzTdz5513mlTjopldtG2fw3/cnrelvw06ZttqS3vd/ClFs7rJ4CR4xqAxjgCUOo5x6XXnNSrN9Np1qAzDxqfJvetdbEtpMjFkXPPlLk9PAlIJyPSwrW8JD5x6OvX/u53GZI5NVFGI4LKx1vFTwL431xzVzRmltmj1ztlL/D/Ttj1uy9bzwf7hQQG9f7t6T2x3p9uF7Rs5ZvqudSfLX++7774dZLDk6kwgjdUbZH1jeWIrv9q3Vga/OtQoEIA08+iNKvvPuLGkGYGLPk0hnTAxTzDprxWPpouiXGkEAEQj3HD0EoYGNzFmomLAWKW8e5BGWWuu/gq1+JEGpHEir4BYu3HPEUhTFnhjgKEIDy1JsebzF8Bzq2DkSWoffAeVhCxqosbNxwVqBNYoA5RrTUMqTikZYzIVp5yM4ihNteLoKGNUsp2J5ELKPXKrijORCjHc3cVg/OVs7D2KTZddZJisjefviuspGTxXr2oaSLNtM8+sXG6e10lGjNuXAKqqsSYK0xBIY6yQZEmzwFhB/eqYZQw9+USz+bOlS7QKlU9+8pO7BWkkPBSb4tB0dxK6UnLBlbprdaYUoqzdQuXdH2ZbPI3Tm2CiP8UTxyxn05WXQ2nCfW9CDr1FenvDqeLIV0qLfaFWI/DwGXNcl6gj22u8ewTF/KCAFCQ7eJqcnGT16tU7ZGmwwIwt9Y1ocKyyVQHzAyBWQbO/U6kMQStXrjTpm6+44gpjYaA4KBpYr1u3bodVg0oFwF21ahW/+c1vuPTSSw3o09bWZupXG+zqr6d1W23ZWXsF8MgtRHQQPSxN5scb2j+tsADF/rnb7N9F70TxTvQeZekhkMYCNCp1XKBcJpNpDhrUSr1TCyjMRxrYb29/UXR/329/tWt+30fCybWfMam2FRexUoNanYYFqeruhF9WYNxkHm6/m3Unn8qGvn5GehLkMiHKmbDRgwjLNT7N+qXLeOAD74Y/r3GxFk8UCvZy3almooqG0xacsaVn+TrT5cGxQ54CVq3aeakzcr9TP/GtnsOeCz9aF759J5d4i3+x++LNWlTKBVK82MpblZLF9pjdt7L4jDPOaII0lk/76wi2AwoEIM086gMaDk7IpnRsGC78BMW0LGlCBjRxAwd3UbIgTSzCj1cuYTQ3zIgbtnSn7k6GheiPzAfyE/CVL9CIvRwiL6cReRVEO1zgJ95FLemCNHJpuuvoFJuvvRyyj0H2CTa+/U0my42sYxwvJbeAGqXoFkjjxBWfJko9IdepmHGLqgrwMSDQQiqJhWRTC6nF2yAiYKiDQqyd0b4ID/aFGPnvb5vBrLyUPbY7L8a3LkhThlIWhray8bUnUE0JqAozmXYDKLsuX2GcZJhGPGwskwxIE1vILccsY/09v2/2tOmsvnl4v29YIWJv/IUvfMEM1KwAsUq+X4DYYxI4h5rQqMm1pVY1cZ8qRhGswNaNVM55D0RXQryH9d1h7j12KZPXfBsK4+bbkjuU6YgeIU3fVLYL/6KD3ottbpoLvePeOf9Pgu35QwE7uFOfF1DTmqnBAiH+0gIh/u+nddte01q2Xte6b6+39c103p6z1+6utPfQ77St62V58fGPf7z5IqzC2TwQbMwpBez70Gztj370o6ayr3dowRn/e1Wadf+MrPq1f39OHyaofJ5SwJVYgkeMEKvJzLQKTpUyNZTFsGxSbyvoYQm+cy25/hOhexkkFCS4ExJtkOgg17mAyuIBnhk4mtErr4DcKKVGnTEHCt7trZxsEmOabNSOlFX/GoA0TVodhhsz9YjpvcO7wmQgM2bOXjYyr9/otH/dRxq26tPizZY/21smk8kmKOOXs5ZHW7mrc5K/HR0d9qdBGVBgRgoEIM2MZJmbgwJpshJOAmk+9mHj19sK0pSbIE2UH65cSrYyyTCucejOAgeLoRmZpxmS7Ch89cvUY7KkOZJqVGWnG+g2JpPVDirJTrLpMBt74/x5eQ988UK48ftsW5JmMq1gwa5rj4AaBc6tajWxaaI48RgNRfePx3HiUapKTx3voB5vJ59sZyztphMn0olmXKrxbh5asZLbPvoh183Ly4bjZ8zansulZohXhnIWRraz9U2nmBg7cnHKpSLG1avuWdLUDW2UntuzpIm18dtjl/PUzf/novzTx/sH9LEkVPxAy1VXXbVbkMYO3GRJ4//tAW3oLN1c/ahc8bCUwhisfxrnHW+HRUtNNor1/X38+viVjP/gezAxCVUXiLEm39OVyz3slXt42SyRIKhmFxTwK2EPP/ywUaD88SmkWPlXC4r4FbDWbXuNLVvP7+n+zn5vj+9p6a9P1hgCaOx33qpw7oJUwalZpoA1qT/zzDMNOKP3bRV9vVNZaClduI1/pL4s1xz9zv5W79ffx2f5EYLq5jsFJKu01qWEyd6lzIQzzlhjFOqjbvyZT3+JTUtPZCRzNLW+xdRSSqCguIldVGQZvaKPO049jsLtv4GJcaN3FitQcKBYa+Do3rtcbCOktUr+qgxAml2S7BA/qR7hB2V23HajGLnxBivglA3AaLJvqhvLK12rrzvtC8laeafkpl9mis/K9di6EIs/izeLV/vlrp93C2iXtWywBBTYGQUCkGZnlJmD4+NydzKWNEPwjxdQSwvssJY07VRiXZSjUdfqJRbh2pXLTGanEROKzQ0cnDdB31y5JmYm3qTS5XKypMnCt77mAjOxdgqxBRhrF2UjkgVIoot8qovRTJcJDGzAlGgXLF9kAsKNx9tMSm4FyRVIYy1qlNmorrgs8Zib7UkZn2IR191Jv1ewY2M9o5g3IfKJBNvSi/jjkuP44xe+TGUiS1X+z54M9zNm79AcvBG3ShekqbjpIscH2XrGG427VjUeMu5OlaSsh7SGjdIi8KYil6fQAhqxNu48ZjlP/eLnzXgl5n3MwtNIqPhnURVzwgoOldZqxi9A7PbmzZsPKYVetFCUnYLorg41tAXOPwdCmgWMsDEV4f9eezzbbr0Zp1Ag7zQttM0P6k7VM8PeuaH29Ffq9lr9nev+O71dwd6eUEAg5caNGznllFOmBRLVd2NXC4zYb2am0l7TqqjpWv+5nW3b6/StSvmz3+9Mdc10rPW+ukbgjFJyyx/eLuITfoXTHg/K+UEBDQi0KkC0TOTtu7b96vTTT28Gffa/R22rL7cOMObHUwWtmFcU8ISVxrKyZi7hUCqPuTFq/vQQpfe9D3qOxunMUI33uDpk/JWg7KCZOI8v6ebh950LGx+jRMXI2tEKJmGC7udGcNsTiahr/EPxQILOq34yy41p7Q3+nuFuy5VJepmLyFSpUaRh+p90PnmqG53b3kg6WYvr0p48UutvtK/Vz28/85nPNPUFK6stj/bzbJ3Tccn0X/ziF3tSfXDNYUqBAKSZRy++CdKMbIf3/g2NlAVpFDi4zYA0FVmpKCZNPMJ1r1lpBJ8CsUkA5hpKa+h69GpkKMak40bEWfyjWoHf3kbNBB/uICvQJdFJ3VjRyKdYgYC7yKU7KaU6qSVlWdNBKeWu5WQnVQPITAE0TqLLgDuNeJcBlYy7j0AKZXVqb0OpjInEQABOMsZYfz8PvvpYHrrgQ/DgwzAmmKlOpViYNqK1zHiuRbSJWyJKVnIwPkj2XW8zAFoj1mXcvJTxSuCUXJ6qKTeQcFHZn8ILcWLt3HH0AI9de63x8VZ3MwJjFvqdFSpWmCiSvBUcKncF0jzzzDOz0MIDX0UzALJMU211w1n454twMmkanQt4NhPhljccz8TNv4RyyXwv+m4k8u1Sc+TZPKU6anuu+6VtW1AeGArIKkEDXKU0fulLX9ocGEuxsmsrCLK3+1ZxO5Clv62qRwCNAg77lUvLKw4MJYO7Ph8K2IGAnbnVjO1dd92FAsHLhfX222831jIWkLfv1b5Tf3an59OO4LeHOgXqNBoVyg1Ph5QQLNTgN3dRetO5DPcso7h4GePJFDnppt2dNOJ/zcbUQh4+8RiGvvtVGJdVQA6qE1DXEHnKytu1S91TGloJG0jZPaXYoXqdeoAdC9hyeq/QUeWHr1OvVsg5NTSWGgaUS2xQc3IO5KoNXWIWqxPvDc0sP7W/sfewloo6roDkmgSRnJV+rXJXII2uueSSS+wtgzKgwA4UCECaHUgydwfEWMYaVRjcCuefS8NkmpEljUCahchyo6bAvQJpkhF+etLxBiUWxCF5KpGo1fAhH0hjnshxZ0cqVblTjcA7z6HU8UrqkaNoxNqpxbuwgYBLKWV56qTmpf8m0Y6TaKcuMMcDaGRJY1cXpHFThautjUSHyRRFQplykhQSCTalE6wdGOCxY09g7Uc+CXfeDdUKWRom8HF5aghtBLvLdt2Y7NMZ8uy/H3d4XoNqHiYGqVzwftfKKSYaKBZPDCeu9OQuSFNIhZlMhnEMSNPBHQN9PPKd70DVHfbvnbKy789rhYoVJkoRuKcgzeOPP77vFc/hL2fqK5pJMRY0atdEAb707xDqhoUdDCbC3Hbqaxh94A5y5UmUgFgxaIpUKFOmihKwa6bGXfwKw0x1zeGjB1UfAApYBUyZmfwWDFKu/vIv/3KPrGF2BdwcSHBmJgVRqYQfeeQRQykN+jWwF3+wz3kASBjccj9QQO9I4Ivek0AXAYja1ju0rqk6ZgEaf5UzHfOfD7YDCkiWSUZ6YfLdUfFEFb7+34z1Hw/x5RBKU5OFdHcCkl1MJBfw9KIu7n3j8XDnrVQmh82A2MjFag5qeWi40d9kSeNqPzobSM6gx+0dBSw4Y0vp0BrzKMSDsuKq35rYgbKcKZcpjmddtz3FVzJLFadUoFAsuRb76o82KPYeNsXq0/Zyq1f777Nhw4amJY0FZ2xpZb32rSWNyrPOOmufLHtsO4Ly0KZAANLMo/crkEagBaODcN7ZYN2dEorj0kZF8V2SAmlCkIpx4+tOMiCNEGMJQA1GBdIYYTgDSGPZFbkR+L8fsD29EEJHGTckJ9ZlgJVKUlmYtCrWjNJyK0BuxATJ1b57zI1JY0EaATeOBXTi7QakqSYF2kQgnWH90m7uPeM41lz5L7BxCxRKBqAx6cBlneLI/ketV9AvtbLu5Rpwt+daqDdBGikdE9vgkx+mrncTEx1ckKYRj5ltWdLsANL09/DgV7+qXH2mtzXfwyz1Pavg33rrrXsM0jz00EOz1Lr9V80Oqp8OOA0jxKUkMp6Da75Hvm85jVgPGzI93HXyiXDPXVCcQOqkgiRW1BcbRWiUTU8099Ufu+6/Jgd3mucUaAUyrr/+enp6epozZbsCYPbknFXcDmQpRVCZf+Qvv379ekNxO8DXTjCIn+ed0Gte66DAD6zpHdpVfVbnrAub9vVblcG7Pjje9ey1ciobjmSkGehKTdm4neJHPs6GRYsY7e1hPJOmkk5DKmWCBee72nlixVJW/cPfwponNDIGp0SBEjXK1HMTUHG1UWlzSr6gUjY6U1Mes/eUQU0HDwVa1SztC5xRObW4PUl9Vllx5ZRn4MByDkoleOQJ+PevMfHBC1h7/jmsv/BDPP6971KrSb/bt0U81L+08mOdE2De2dnZtLqdaaLED9LIylUTJ9ba0X//YDuggCgQgDTzqB8IpDFCcnwEzj0bulMmu5MJ5ptoo5xQ9iW5O3VBJs7PTz3FMByBNBr4W2R5ZyBNc5BZGIfSJrjsIiZiCVCcG8WNiXeaoMEKHCyrmmoiSjURp5qQK4/AGhewMbFnfJY0rnWNtaRxrW5kiaMMUYX+Hvjnf4B190FuswxhPSZZpl7Pk3fyaHg8jkNeEXYU9EvWRE3YSduzDWtM7xQ7gDT//HEaKcXckctXBAE0M4E09fBCapE27urr5uF//3eo6Flm92msUi4F/d57791jkEYZbg66pSlEXTE/reeUC3DX3dAzAH1L2LxkGTcdfwI88oiZYRmhwVZk2VWh7ORd1zZ5Ojc8GxoTTFHI53RBfdDRKGjwPlFA349dpFDJBWrJkiXP25JGCtuBBmj+6q/+CsWjarWa8SuZ/uezzxmU84sCfhBG70vvzwIxOmeBN/sudV7H7XueX08TtGb2KeDKRTvc1Z64mixojKWpHQk/9icK55xDrq/bBAQmE6bcEzH6Z6M7xbZ0lD+uXMwzl3wRJgsUJwsUKmWylTxVRbJpVI3biZ6vTk25oaibCDeyl1ZsN0+mzj4BghrnNQXUI71O6KlZ0vzdIwJlHBODU2MkWc8YsEXX1RX4KAv5Ebj5l+T/8UMML19BKdXtjm1ibdAf4sbXHcv9999vxiD7QgbxUf9i+arltzonHnzaaadNc3NqlfF+kEaJCeR+LCvI1vv76wq2D18KBCDNPHr3TZBmdAjOPms6SJNsp5IMUU8njQUH6Ri/Ou1NJsCbQBoxMg1KZf63U5BGF+mkGWg2YHgMLrmKoe4BlFa7EVqALGDctcvEp1Gaaf+6I0Ajlx+/JY1cojrJp0KMZSLw9jPh438P37wcfv4DWH0brLkfNjwJuUFKlBijxgg1D6QpgdI9anCsYK2NSlOoT2eRs/fiXIio7vpYTw7CpZ+FlAtsyZKmFaQppkIUkiGccBvl0EJWLVnE7y6+GCouhj+bkJNfkMjNYXfuThIgWm+55ZaDZta12S8kRA2oInEuR6U61UrJWMmw6g6yJ51ItT3ChqVL+d/Xn0jjvnugqNk+mctWGaPKBCWKVClXje2NOdeo13Fqsq7Rx6O316xx9jphUNO8oID9nmwpi7MPfOADvOQlL9nB91wuUfZ7awVi7HemsvXc7vZbf6N91dNal9KIf/GLX0RBwBWbya9Mipj2GexAfl4QOGjETilg39dMF9hzwbuciTrBMZcCklsKTuiZWXtJk2SJUJTcHB+Dn/2U7ccdw/buBLklvQx1J5iMR6inE2yPdPF4b5Jb33wSpd//CmORXfasok1GHWmf3iSbkZWK5qe0C1pdK5pAfgZ9cWcUcGGYqqtnCVz2xjNmktT0J2l0FfLG4tkb9IwX4ak/w7evYOS0Uxk79lgmF/cymQ4znI4w0p+G8JEQeRU3HbuMRx991AA8O2vDro6Lx/oXy3P9clUgjQLyS4ZbebwzeW2PC6hRLJvAmsZP3WDbUiAAaSwl5kEpkz0hxIwMwllvhUwSuSE1kp3UMp1UMxFq6YSx4EDZaN7yFgPKKCaN2IeGkK0gjWABw1osQFOTQHZNBM14c7gEV3ydfKgDUmFqqsuustzxUmyrlHvT9IxONi6NMjt10jAuT4pl00UhFWI0E2FbT4yh7iTDPWnW9yd4aHGYu5YnuOMNx3LL+89n+Nc/M8F4lTavWBgx8T/Mq5DVSbVC3ZkCaebqFbmgitJSlqAwAldeBgoMHBEgtSNII3cxBWNW4OBy5wIePnoZt3/y/3PzP1sQbRYfRsJEguTJJ59sCg4JEA0itfoHhRIcWhW/RgLnYFiaolMbjr4DxTmqUJHLkuIIrV0Dp58CqThjiSS3HH8M4w/9nrr6HDCqLBbyhmoUyJkZP++p7UflKCidlE8BN6KJPqZgOZwpYBU0fSNah4eHufrqq1mxYkUzBadVwmTSrNV+Z/r27Dl7bHel/S513e5+e+KJJ/LDH/6Q7du3G0sLvxJp35ltv8pgOfgpYN+nfZLgvVpKBOUUBVzXJukzkmRNt49yBXKT8G+X0chEIdYBSbnUK1tlxATYz/Uu5tGVK3j44/+As/4JRpwxE7eNet1NdyzZaIAapUDWQFtyUquZFXSBIaOJit8EPGfqnQRblgKuA5N6pXpnmQo1JmmYeDMGSNQUmXTwagmyE7B+E1z+FSZf+1qcdAyiEejsgk6FcTgCYkcy3vEy6HoFdLyC29/wWlOVdD6B2Xu7tPJUy3P98lXbv/zlL42ebXXrVnmtfasDyA1ZIM1XvvKVvW1OcP1hQoEApJlHL3omkKYe78JJdlLv7qLeHXUD1gogSEW45cwzfSCN5itmBmnMI84kF5XpSQj1c0/DGa+nFm93AZqEB9S0gDQWqJmKRWNBGgU01uqCNSpdcCdCLZmgmkhQjifIJeKMpqJsTIZY35dg+8olPJqO88cTXkPpXy+FPz9CrSZ7Is32ODQqFap116x7LuW7y849kKY0Ct+6YicgTdRkd1Jcn0qiw6TgrgikWbaU337s466v7ByANBIcEkrr1q3bLUhjB4vXXnvtwWd+qT7uQKHhmW+Xs7D2SXjPO6nHYmzpy3DX646D39wE5SLUa+ab0XdTaVRR6kZ3/sZjCgbY9D4cx1M+HV0908c0jxhJ0JT9TgGrkPlLW4lV+GwpyxW5Q5199tm87GUvM/FgpJhZpc1+Y/taSsGTcvcXf/EXptR95Hql9J9PP/10E1zVd2+Dytq2qtQzqK32Wfzngu2DkwI7e5f2uC0PzqcLWr1fKODJR0kwuZ0bMTaRhS1b4H3vY7A7RTETp9zXTb6vh3K4k3rHQjaEozx64uvZ+LVvQG4cKgUjP+vFAvVqjbomgTTjJ11SMQVN6VlEmH3PeseIzUB27pd3ecjexLWBLlBAU2iyh9aIQBmazGRpCvGnkgAAIABJREFUvgwbNsLV32TtyqVsGehlYskSst2LKCp0g5KqRCKem1MHhY6XMbwozgPHLmfD9/7TyDxrI723PFHX+xf7ez9IY/XsF7/4xc2JmV2BNFYHOPfcc3ewdPXXFWwfvhQIQJp59O4F0hjhObQd3nKGmflX1iUn5YI0To9AmhjIoiUZ5tZzzjYgjVJwa3Qqs0BZBBhm5pmyNm0hNOAUj7FrzTGDVApZ+N53GO5PUIwtNCCNrGKMNU0TbLEgzBQo0wrUGFAmqQxRriWNLG4aMcswlQ2gG9LdEItCx1HQeRTEhHq3Gcugib4Uv3nNctbe+CMoiBJQrNZRKAgTS1guWrbt03mlufZA/mli7popEkhzzddmBGkUs0eBgwXSVOMuSFPtauPBxYu4XSBNwXWtkZI0m4uEiASKBo8a4EkwWDR/ZwPH//mf/5nNJj7PutwOoX6veZi8drWzdTP84wepZxKU0gnuPn45G375Q8gOKbS/sYcp1ppfiNsG27dUKjOAFcyaHRRAI6sa0xGfZ5ODnx8UFLCK2EylFDILgOphLPAxMTFhjttza9as4ZprruEjH/kIxx57LAsWLDB+6JpB0/dnv0mrsO2ulGuVLHbe+c538q1vfQtllFBsEmsurbb6Fx1X22wb1S7LE1qv9f8u2J7/FJipX+7q2Px/oqCFB4IC6hNmMsJLLmHqKBTg8cdw3vB66Gg3A9tGNEIlGmUiHCGXTrO5t5cHTn0T3HEvTq7EZhs3USxGKmTDtXtQTBvZPLuyUTJSstOTn/bwdLZ0IB4zuOdBTIGGUmgb6+YystMapUSWqhunU30n78Ddq+GDF0BcY4uFEFsI6RTlRD+VeA/EBdTEICyLsDBD3VFuOrqf+7/2FZPVVlavNWNQNjVRsacka5WVls9KltpFxyRvX/7ylzcnZfYEpOnv77e3CMqAAtMoEIA008gxuztWdtlahRjnJOgGt8Eb3wCxiEmNPQXSxDxLmhCNGUAaqeEapBp13BOITfahg/5V0rVQg8E829/xNwzGZf2hwMEu0GKsQZIhKkmBDmGqSTc2jRuTZnqcGpP1yVwz9dtyMkw5GaWcSlBJJc1aTcWppaLUUmGqqZBZK6kw9WSYUjrKs4t6+fWrX83wTb+gUixQqDrGctaMi+dwYGzoqZfklFyQ5qovuyBNuGNadqcdQZqF1EIdPLhkgN9d+Kk5A2ns4FECxAI0ttzZAFHml61CyfbT+Vqq7xfsy1Kq7X+5nGw6xRPpKDe+ZjHc9SvIbjW2TPouinUBL7KQatUetW9v5CmbemgTm6b5Rc1XMgTt2s8UsMqY/zvSsdZ9e92uSjVNStzQ0BBr167ltttu43vf+x5XXHEFl112GZdeeimXXHIJX/jCF8yqmDLav/zyy/npT3/Kpk2bmmCMgBkLBPkf2dav9vlXXdMK0OjaYDk4KWDf896UB+eTBq3eVwrUrMtytUqp4Wb/pFSBiVH48bUUjz+OYl+fAWSy8SS5RIZGTy9j8RirBpbwu3/4MKzb0KxeMlYQjFHHPH1ShQ0+XKZhQgPL5di1Sg34S5N4wcYuKdBolKg54zRMb3IoUjf2NGgibdN2+Oq32LpkqdHpWNTrpoJXbMhknHI0Tj6WJp8QUKMMZFGe7c7wmxNOYOzn/2syyNYqBVce+mT3LhvUcrJVVlq+6wdp9BPtn3766U235F2BNNK/dV6rXKaDJaBAKwUCkKaVIrO47x8Kqtpm4OBtW+Hkk6mHOpogjdPdhdOza5BG92sFaYxA1c09gWomOOwz5hzYkKPwhreYzE70xmgklELbroozo6DA7qrtRlxZoFpWWcSY1WZ4UqwWpfGOUErHKaaTFNMpU5ZSccqpGJVUzCujkIgYQIpYgsKiZdx29nmUxsYoesY+GkM7RuTPjcC3w3Xjc10ag8s+54I0IWWy8sekmbKkcd2d2qiHu/jDsmXc9+mL5gykscJEpX+WXrP4rZY02pfAuPjii5uz77a7zNdSvUKryYymRmbH4atfo9TdQy2d4vZjlvHUr6/HqZlINUxQY9wkBJVEVSfzrLW0K8yGhqdiKjdFFaehwMG6KDCima994EC3y/8N7cv2TO0TgCKFTrN72p5pUdaHPV1a2+UHaGxdqk/b/mv39P7BdfOLAv53uKfb8+sJgtbMBgVkKzphRVe+ChoMXvJ5xnvSkEhCPEk5mmSiK8pQOMaGVJrVA4vZ9K1v0yg5jNYcxh3HDJ11L+mUhlvpjycWBdKIU8lW2Ma70XSGZ1NjyrnR3maDwkEde0oBq0LN1Bfk3DRBkQkK1Ex8ozJMDsO9dzHx1jfDQL+b2TYqy/4IpVA79ZAswLS2QThCI7mIoViaPy1exG1vPYfKI09QLuRN3yxoFCE522g05d+etlvXicf6F8tzW0EaTZ5ceOGFewTSSB9/0YteZPRyBQ8OloACrRQIQJpWiszivj55v2oukEYgC4Pb4aSTcMJym3HdnRqZLhq7AWl0r1aQpjnvr5PeKsFp2E1ZGZ5K8N4PQKwTQkdSTXaYtZbs8FyeQiYdtzJLaTWpuZOu+5NcnhrxEDRXN8uTAJpqIkQpGaWYTlBIpymmuk1KvFIqQyGdMTM32q4mM9SSGSrJDI1EmmJvP786/gQe/tmNNOoNKg09k4bNepLpTHK2XlXzHUlwFMfg8//sgTRtNOLTQRpZCckKqWxi0iykEQnx6PLlrL7os/MCpJGLhQVqFNeiFaSxqP8nPvGJ2SLv3tXj6wLatPN1xiKmVoLx7XDjdZR6E2xMdHL74gzFH//QdV3yItDI1zlXzTezhqkBMqjRe9Y97fsuK6OTvqmaUor63KJ8bdi7xgdXH8wUsErZ8yktcGIVPu3vCqTx00vX2ZTL/uN7054AoPFT7uDctn1nb967vfbgfOKg1X4KaApB/8yyM1mkAaXA2FoNBV01UG+xBM88Q/b8t7M2nWGsu4d8OkM5mqaekDVNNxuX9PHA6W/CufkWmMhB2UTih6qZvWiCLqZa/fG80KWdafVUTNO6nTXN/yzB9uFDAa+7TO8b5qA6kWPAvVGTaFudyYsn+MWLeeqYAdYvTVJa1kujN0MuHmUkEabYl6KUiVJJLKQePwqiXdTT/dzTs4QHLvwMbBlyUULTSSs0Gq7b/77yQst37Ruz92kFaXRewYOtbm11aqt3a99a0NhjKmUxGywBBVopEIA0rRSZxX3xJzswVLUCaYzly+iIsaQhGqYS76Ke6sSANN27tqTRvWYEaWxFXmXaNYtMVLIF+NENbE2moSfjZXBSAGAbfyZMQ/6fWhVjJhaaWuMhD4wJUUgpo1MnxZRcplxLGvObuFJVxyEiX9Gku0aVRlxrAqIJ1480ofNR6Arx56VL+dFZZ0J+krpTRfYMUyqAbfzsleadqLp6BfJjcNGFLkijKPLxCMRjJg13PRE1rlsCaUoeSKN3+PCyZdz/+c830z3raWZzscJE5ZFHHtkEaSQsrCDxCwttK37G/Frc2P/VJiyjzqxU246J41QyKUSH4Z7fMrysl1q8k0eO7mf9f11Nfeug0TGzVRfsa8h73qR0nHpCfQr2M1FpMsDb/BRm9sVDcMzJqd8FW4cXBfzf0r5sW2pZcEagi8AX3csu2pbip9Vu65yua1UI96UN/t/YOoPy4KCAfXdqrd3em/LgeMqglbukgAnS58kjXSjjAO8HCuIrfUVTCrJqKVipVsrD/avIHbMSBgYgFjd6VyMSJduVZKh7BQ/0LeZPf/9e2LjO3M2NM2OVUrc+O5lh9VZbr/lBIBu9t3D4FdP6ge/xpx23/UOyzpN30oXdfupNjhVrUCnBbb8kf/5ZVDTmyMSoZCJUuxNU00kmExHy3XEY6IZMBCexkGqmneHFGR5YvpLh/7rWmHNNlBsmPmGhUqGSy+JUy9N4pq+Ze7QpPutfLN+dSSY//vjjTd16dyCNDTnwvve9z9xe922dzPHXG2wfXhQIQJo5fN/uMHNKwMokVccYmQJpysqYtIcgjVjInoA0Vm6b2mplmCjCd3/M40uPZXt3N0PpFEO9vQwv6meot4fRTIaJRJJsJEYhphgzKQqpBMPdCdb1xnlyIMmjy5M8sijCE71h1vVG2dYTJ5eJ00jG3SBeoShEBNbE3OjrCiCcEIDTBeE2GsZkMQS9vWxYvIifHnO0m3WqKlXBo5RGzj7dxOzMwp8mSKNsWPLl/se/d62HutoMSNOIx3DiMQxI02JJo2dctXwpT3znaijqWTwgbhbaPVMVnZ2dTZBGwmFnIM173vOemX4+R8fUs5Um2yGLZlysGiqQxvVgLkqw/+lJaqe9kUeTKX577Ankr/8JtQ2b3O7T7DdWU2gemEJn7NN5l6hQTSrNH99P7aVBefhRwCpn+1Lub2rtbRv2d/3B/QIKBBQ4gBSwMseWqsoN0jdjpY5vICnrmbomI0a3wTevZMOiXrZmMoyZgW4I5CoSj7G9dwm/P/E0hq75H3ciqVpz47S56tYOss/IQ3/t/rb5jwfbhwUF9PrVVZr9wtcfmsftRZoNq8vFXJqV28E0OW0048kirHkKPvs5Ni9bxvZYmGIsQjWaoB7tMRZfGnsojEKjO0Y5tAAUUqEnwabli7jjjDdTXf0gZHOuG7vaVG/QqMuirIrjTXpIZu7L0vo7K3tbQRrdW8cUPFgTnrsDaewEaTQabTZLv9faWmfzgmDjsKFAANLM4asWi7ImomqGQBoDCAwPwUknIyuMkjIspTpx0p04mci0wMG3tWR30v1mBGl0c520qyqp6X+drFsjxib2oT/DNf8NX7oMLvs3uOrrcPV34Hs/gK9fDZ+6iHVnnsMzZ7yVbe9+N9lPfRJu+AH88jr43S/htzfC72+B3/4Krvs+fPOr8JEPUT7vXLKnvI6tS5cyOLCYwf4+hnq7Ge7NMNqbJtubYSKTYjydZrC3n4eW9LPqbW+B4Y3QEM7ucX2Pue4bi933F920fKlUYHSU6nve5YI04U4TS0cgTT0eQ4GDFQTZ7+4kkOZ3Ry/lmZ/8GMouSKPXMFdLKpVqCo4XvOAFO4A01gzzrLPOmqsmzlCvK+EtSFPxOrJrY+W4vkoKFPz+D0I8zkNLl/OEZlMqbrY09SDbhfaq3IniMUMDg0OHGQWsgra35YEik78dO6sjUPh2RpngeECBeUoBT/WxAsxpONS9ySp/i+uOQvVODZYVW838ZngzXPhRiHRCNALJlLGELnUdSTkT57l0itWnn0Ht7nugUkeZQqWH6veymvHuYiSut+sebP27y5OtFwf7hxIF9Opnev3NY9qwYw+VTatlnagbtzzKNfjFL6icchJk0hAKQ9QLpSBr+640dCVcC7BkDDJxitF21ia7ePjoxQx/4WIYHkShd9V/i5UylXLJADOmIzcbs++Ub5WfVua2gjTaL5VKnHjiiU1d2wIxFrSxerbdV6kJ0/FxQVZupkhZ0wRLQIEApJnDPqBPUACA5R9GOKo9PpCmaUkjkCYd3q8gjfvoDg2BD2pMsQr5EhQVe6UChTLki5DLg/yZFZdD1iQVBfTKQjEH+Ql3Lecw6bxL8mPW9ZMwOQbVIkyOwrYNsOk5ePgh+PmNDF51FWs/9WnuO/Nt3HXcKdz3mlNZfcoZPPn+C3j2yivgmcehroTkUj4sl7eUmt2X1gRpyi5IM/m2c1yQRlZAXkwa15ImsiNIE4/w+9esYP2vb4SKgQsMqWf3CaZqGxgYaFrSWMGg0q4CbiRA3vjGN079aF5s6d17q9cdmiFVs0X49g/ZsPTVPL1sgC2fvwhyEzhVF85pdh9PQbC32etyXtAhaMR8oYBV0vamnC9tD9oRUCCgwMFCAQk8OX3XKFMjLxffhkPJi5lmtEjHjZ9mXLKlp5Wq8Oc1TL77fLb1dlMMx3FkyZxKmIyTxXSMB5YvZZViz61/BioTUJc7yBQ4c7BQJ2jn/KKANwds1Kum7qWDWn0p241P+eQ4PPEY9Y99mHWL04xlOpgMHUG+/QgzQT2Z6KCSaDOpthuxTpxUEhIJJjs7+WNfmtXvPgvuuAlyQ6aCaqlM3WlQM2MafTdTauPzpdKegDQ25ptckxU8WHr1rixppGv7Y0Pee++9z7eZwe8PMQoEIM0cvtC9AWloAWmcGVJwiyW1WtKIL5pFle2wekzM+51AokFv1YzKCCDWZ7c3A+uB5wAlMta1duZFcIogCJU6Nub9diPwZ+o8A2ymYc6rGcbcsVIHBS8ueT+UoYmHiKhlBWoUTX4dHdSvptrrPdWsFNNAmuFRJs86k4ZmpuIhk91JVjT1eNxY0rQGDq7HwvzupGN55tabwFOkzPPPSst3rGTlypVNQGZXIM1rX/va+WdqaTRItxtokkEBEWUNxuatrB9YyepFAzz96Qshqx6o/uj657uKgi8ysLrRvqw7kjM4cphTYG8AmlYl7zAnXfD4AQUCCuwRBaQxVKlSpEiBiUbZqEyKz6aRb4USFaP5NaDquBNrt97GyBtOAaUo7gxBcpGJQVPPxBhe0sfqlct57N8uxynlydZzZJX5sOGCNDMY6uxRK4OLAgqoR0pfVkwkbTf1LFw1f9I7h7JlTk7Cf36Xzccsh1QIOl4GqSMgvZBCvJ2xhNaFEHsFRP8K4gso9mbY0NfDn04+ng3Ksjq0jkZV+aAEX9pKcUGaVh3veb6eVvltZX+rJY0AGi3f//73myCNgBr/6rek0cSonST97ne/u0OMuufZ7ODnBzkFApBmDl+gRK8Yi2FmnpmemQ8ZHHTdnWIRk1HJxKRJdlBPhZqWNHKrubXF3Un3aeag8TCNJiCgDe+YrlO9zXOWmXm0sLu2tMi42qb0iiUalFH4VYeaQrc2lNJ1arUmuVUTP8SNJVKiTlVWMY0qOFU3CK9mgrSKqVUUMMxxH0AVms0GJflUa0Qu5cNrsNo1m0uTpqUKDI2y5eSTqIbaIKX3E6GakKtTnGoiSsWLSeOm4F5IJRbiphVLGHx0dZPis91+P61OOeWUpkCYCaSxwmPZsmXzD6SxAXw9ShYbStpUg7FtDH7jX3nkiktday59U7IK02I7sTTP5rb/+F5s+wkZbAcU8ChglTV/qdgQWv3HtB0sAQUCCgQU2DsKSPGpGdfven3SZLqsWV8kp45SF+cU1aNWhcEcfOM7PLdkgK3pBPnuDKS7TYKGRl+GPy9Jc/MZp1K4+04oTUI1D3XNkkleBvxp795LcLWlgFWtmmMKnfDk3cjEKIVG1QCLFcWjyRXgsccpv/995F+9nLFUhJHIAmrhIyB8BLV4OxPdUYZTYSYSill5pAFoyj0xnlyxhIc+8E5q994MtUlQRk/Ft1HFij3jrSb+jOrSd2IbZxu7j2Wr/LayvRWksW5Ka9euNbq2dGqtcmey+rVKC8z440K+4x3vMK2z99jHpgY/O4QoEIA0c/gyPdFrsQfjS2mGlgJpTjzZxDtR2uuZQBpZbNwyA0hj0GQ9k27uGQ8YJuXta1sYiACXppWNZWKejDb8zjuvbf++7q8ZHDkhKZOA4cP2Iq80Bg+qRxM7nvi3v6sYcMcFeZQEOUvDWN3I9kHemNYiR2CQ/KLN/XUj3cBrsNfMWXtz3nDfdQMbHOXZFSsohRZCd5xCKmJSjQuoUUCzUjpMOanU6R0QWkglHub6Zf1MrH/KBLlVo2e7/X5CnXnmmUY4WBNMv4CwQkOlYtfMV0FRU9w543csfE8dowBl2XZVm33IdDxd1OzT6pzevo7ty+onZLAdUMBHAauw2dJVDsUfp8DrViXP9/NgM6BAQIGAAjuhgGSXq0FJxjlO2UxejTVgpOHqclRyMDgEn7yIUv8SWLgA2hUcOAWhCNX+DPd2R/jDx/7euJ5L18pLitbLLrhjB7M7aUFwOKDAziig3qm8mVqNuuXpVtLhN1ZLRr8XDEih6E7IXn45G5cuw0km3ODV4aMopDpopDsh2UE12clkOkRZGWWjYZOpc6Q7xJ2LE6z79y/B0HPkKSOrHE+rczc0n6tguwa08YEzVtfb2QPs4fFW+W1lfStI47+dDR4sndpazEj39oM0/u3FixfPv8lR/wMF27NOgQCkmXWST1VoRa9lNHI3OiAgjapUJVotw7Klztltld5lUgns5e7Rqb+GWUmo6wINhGdavfoEsjRXe0xGDcJdPP9UuUnJ08m4anlKh46ZySLd23HPucHwptoxW1suSOO4cXm2DvLkkgHKsU7ojpE3II2saQTOhHcAaZxUjBtWDDC55TkqhlBN3GC2mj+tHiH1EhgW0d8ZSNPR0TFvQRpPFaBar1FWjCRZZ1FFwRPz1To1dV6tmmBpejl5ndvf1/d2exolg52AAtMpYAEZt9Op42kmr64UEzTMKgYYLAEFAgoEFPBTYFeCSNfpvJ93OOQoGVd0uZUbE4XVj7L5vPPYtihDqTdDLZmGWB909TDU28+DbzyRie//B4yNQiHnWjLrt9KvqgJrxKdUh+oKloACu6aAv5e4vdPro+pDJoOT2y232qlJKfh3rSJ7+pvYsqiPwUWLyPb1MplJMJmJMtEdItsTJtsdJpvqJJfooBYNUYnH+dPiHu5522nkbvkJOIqFOen2W9tEVS0V0Ea71v5Mq71+H8s9AWlaJzaPO+64psWMnQS1II2dKPWDNEcccQRDQwoyESwBBVwKBCDNHPYEiUTJSPETLZrdaLo7yZImuqO7U1U+xokQ1VSYW88918hnxY6RENf9NDY1iydvVTT3teNfbcW6wDI17xJ/u5rn7DVm8DHFjO2A2DyMfqjVX88M25aX63mFsguUMSGCG45xoyrqBvqdrHwbmvVxXa28p5nVognSaCZgw2b+tHgRJVk4pSPkDEgTppboopwMUUzLsqaLSrzdWNLQneT6Y49meNt6cgZMmNWm71CZUmtLWFhBsTOQZsGCBfMS0TddwgQ4LFOtlSh5wYGlA6iPqIuacXHNMTqnvzsaYtg+vC/lDtQMDhyeFGjtPFNUECgoPiZXTwEzyB1PmVcaNeMWOnVlsBVQIKBAQAFRQPzESqqpUpMRknc6619kbWzAGR2U8vSbu9l04pupDfRB/JUQU2rtNJMdKYb6j+X+M94Kf1hlRrLSs9zFA2bMhIa2PTf0pvJmrwvKgAJ+eWeVeavk+8YOnvGKO17QTg3KRdg2Tu3LV7OlT3GRFkD4VZQVGykRYVsyykgyYiY7C6kohUSUkpd6e1sqyR+WLWHtJZ+FwefIkWMjBXeMpFwnZTebt8EWZ/pQ7Itr/YDs8b0sdwfS6Ly1qtG2AJsLLriA//f//t80oMbq3haksaX0cl372GOPNd2k97KJweWHIAUCkGaOX6rlHyoleGUiiNydjjvRgDTVZAgn1Ukj2UEtFaIQD0Gii2omwu/e9U7DsOQqJHFuBrD2eTympcIs2vCvlu+ak2Ko/pN7uu3dRCjKDqqEe8Se2VVpa9M1WlTqmFm8g9q35+2p2SoNcKYW5Yrw+FM829dH0cQHihh3J1nQ1BNdJn5QOR017k4mIn1oIU4myfUnHstkfoTxhnun2Wr3TPX80z/9U1NgCMHfGUgjYTEfF8X5UBwax6lTd+rUHLffy/XOXT3LLekQXj+a1m+0s6/rfCRI0KbZpYDhdeJGnqmW+Kb6k4+JyR20QB1HAx4TR8k9aS3AZrfBQW0BBQIKzG8KWAYioWVQEwPaaEsag84a/mJOmT3XDTxfhn+7iqeWrmR9bx+5xRnKPZ1U452MhKOsXrqCR/75YhgZ991EU066axmkjyiZgSaPtG0mkdQGt475TbOgdbNHAcdLwaAOqP7jRqZ0+4zne65TMsayKm5uHMaG4Cc3MH7m2WxfvJhiX5Ry+uXkU69kPN3GaLKTsWSY8WiIRk83jXgSMouoZAZ4Jt3PfW85g8bvb4MhpR/ZyQhgJ4cPBG12B9KoTmtJY6/9zne+w0te8pKmzu2fILXgjC11Tjr51772tQPR/OCeBykFApBmnrw48RqBLWamQyDNimMMSFNLhKgnOnBSLkgzGe00IE0lE+H+D7zfiFtZ0mioakW8eSSPealo7mvHO24Pu/LYryR4F+0BaON6oVpvVA1K3Gw6aodWW930UnCSu7qDll0rBM2zzY1my2dtwwBneqJsAe57hHU9PeQ9kKaowMEC0hIdVBMhKqkYFcWkUVT60ELKyTg/OfUkSk6BEZsmc9ZavmNFl1xySTMl4K5AGgmM+bjYGQorBNVGATdyMZEvslOXa4nbWfTXrs1nsQf2pWzeJNg4vCmgzuNppR7flW4q3i1rrjEcRqlS0TU+kCYY/BzevSZ4+oACM1NA/ERaktWcVCrun2soI56iVVcYV0oFXt08SOPDH4M+Wc+EoPNVkA4zkgjxVDrOPSuXse0H/2UCq+ZrU3duGC4lTiWtRukf7CoOpgG4W/fM7QyOHp4UUM/zABoD5hWhkYdGyUzu6ozRkXWZutHEJGxcD5+5iHJ3D4S7oPMIiL6cevqvKaZfST69kMl4G/lIO0Q6IBmnFE2yuXc5d6SXMHrpV2BoyNxO4yKFgjD9Xy/Afi5Wh5ull2L1Slud9rVa6xnTNKt7euXjjz++V5Y00rs/8pGPBJY0lshByfwciR1iL8byEjEZbfsX/zkxIwljY0kzsAwistBwQZq6QJp0mGIiDHKrSYW472+nQBpBJGKWWs3iVdZkbNqwq63Ulk2uZy/Yt9Ka5+7pr1tpYZs+30qpMYay2ZzxqxVIk0t2GXcnBQuWq1M90U5Vbk6pqClr8TYILyAbC/PrM96E45TIyvxzjpcvfvGLTVRfCP7OLGnmM0jTKixFUs1gSFjamYydktn2+X0pd3rT4MQhS4HWfqIH1TET7MgNuCW+p4DoReoUqJp0oEXKJp+dsVBsAt76YbAEFAgoEFDATwGPyfh5jXdah+TeJFd4xbYin4Xf3cm2U09lfSbJ9mQIo2tEF1DKpHlmYCW/P+8q9KuwAAAgAElEQVQ8eOQeqEy41jF5L/uNccWsefBxjXrLP3eaT9qbbYi/jcH2YUsBAQ6SYfIjN6tneaUsrU7d9E8TcqFWhq0b4H++z+DJb2Swe4BcIk0tnSIfboPeGKQUGLiDXKKTbKyLUjoGyU5K0aNYs3wRvzzzLHjoQSiakZAhubTmrAMF13PYHceoi2qxpbd7IItWvdOCNDPpnPbacrnMS1/6UqNzW11bercmSK0FjS2lc7/whS9k0aJFu9djD+SDBveeVxQIQJpZeB3iI37gwlTpMRf/cTE6CWQD0vQuhnAYJyEh3I4FaSqZOGSiBiS4533vbVrSKBV2ANIcmJc5DaS57W42ZDIUEl046QiVRLQJ0gisqaVixvVJilM9spCheIjbzj3LpBrPm8HagWnjnt714osvboI0EgpWcGhbq4SHyhe84AV7ess5vU7C0A/QWOG400bpu9vXdac3DU4cshTw9xWPWavQXLTCQWje2Siu1QJUslAZcwdHtQJIiVXGCw2ujATwmP4hS6zgwQIKBBR4XhSw/MazTpA+aKwUFIw1l4WfXUfl5NdAtAMiR0G6nWp8IeOZKI8OHM0zn/wcbNnOODVyhjuJB3kWDgo94/2T5bW1aHYtoF3rZvdiwc4Br3JpEfx1JxrcAPhuWAR3Mlhy0NWlHKiWYGwzXPBOcpkExLuhbym1rgi1WIx6Jkk1HaeSDNOIqe8upBJpYyId4dnuLh45bhGPf/HTpo/naBivAoV/qNSg4riytmoHS/YbseUsvaJW3VL7Vv9sbYK9Vrppd3f3NJ17VyCNdO+XvexlrbcL9g9jCgQgzSy8fPES8Zem2LPMxTugQmq8QJqmJU2614A0jfguQJr37yFIowosg7MNmdaG1gv8F+/59u4saWyV/ibMAvmfdxVNkGYiB9ffxLZ0N5V4Fw25OiViuC5p7aasJePUE0ob2E4l2sa2VIzVf/dBI23ydT353C6XXXbZNIGxM5BGx4tF43w3tw3eRe1WQMqCRqsVjLv4yb4DNOq8wXKYUkBxZ6zrkksC8WnTJfRHFnZrnoT/vobsxZ9i2+WX0fjd790sF44UWrkuaJ466ESHaQcKHjugwG4pIO5Q1qjUW0aK40xII5wYg83DcNHneDaToNCfRu7uJNpgUZz1i3q55biTyF33v16aY/ceTW5jMeJqw4u06loATqXd9PYD/mRJH5TTKKAOJLBPqwLguydrZQfyJdg2DN/6DkPHv5rcQIKi0mcnI5STMQqJGOV4gko8wXg6ztbuMPlkG07sCDa2/xV/XJzg7necSen+u90gw81O69ZhxwrTxi92SKJrW66f1uz9vNOqX2rf6qCtVfmvVfBgO/Gpcncgja75wx/+0HrLYP8wpUAA0szCixcfaTIb1WeZi8dgdE5itQnSbB+EeAZCYQTSVGNtO1jSTCa7uGcGkMabN2lWqHubxTI2f0NsO0yD/Bf4tmX90TTX9x2fgWvuDqTRr8Xu7eo9vm3hvC1Lhj5VGJ+E717LaLoHJ9YFcWV1Eigjl7R2t0wmcHQ83kEx2s6WniRrPnkhlByKUpJmV67sQNOrrrqqaWYpYbAzkEYWNSMjxoh1h3vMhwNWOFoXJ79Q3GX7bJ/fl3KXNw5OHqoUUCDgsvidLGPKFShWoaiUcw48sZbGF/+VDcccT3VgAKc7wxPLV/DDN74Fto8ZZuequAFIc6j2j+C5AgrsCwWsCLK/FZ+QdV6uUadsNMIq5LbBk49TP/udoPgekQXQofgzEXLpLv68KMFd55wNTzxLpVIzsTtkeSOvlFrVZw+jFNteauQZVLcpndQ2JigPaQq4muiOj6geY/ulvUalwinkTKy1OpVKGXJVyFdhzVOU3vleWLICUjGIH0U9dgRKnKGQDAVZlisgcDxDPZVkLBViS+xINnR3sPrVvZT/46swsoUtxVyz71p126TUNq5Wijko+avSN+FsG7rjYxyQI606pvatHtpaob1W+umVV145bWJ0dyCNdO8f/OAHrbcM9g9TCgQgzSy8ePES8RbL9Fq5oM61gjRONNm0pNkbkEZxu0w9XmUS/GbxN0ITJ/7jJsiVj/tZYEZm+k0/VGvu6CubHNPCLjKcnQoMbJ/Z3tleZUsdPxiWknnOCoxn4cpvM57ppSGQJhrCiceMS5pAGmNR4wNp8rE2nktHee7ii6HUoOY9cJP2c/DwV199tQFprB/srkCaLVu2zEELd1+lFYwyJdVqBeLuf9kCkOpF7M26RxUEF813CthXvtt2er74+mzFV01nyeWgUIEHH4Mv/Bvrlp7An5LKRrGYQqbHzB7e1p3hd5/7PJRq1Et1b+Zxj2vdbbOCCwIKBBQ4uClguYFKszQ3XF3QEcfJDcPvf8czr3st6/r7GE92QWIBDGRg8SLuGejjkS9dBKODIBDGBFh1KNY9axzP5KFW9fbdmmb+axs089ng6CFAAfuK/WXrY03p794Z38WTisTgFIzrPpu3wTe/xWNLB9iYSJGPpcilYoykO8gm2qlocjmdoJRJUUtlIKk1yUS0k4e7E6x625mw+m7IjYBTcvNpV0vUnBo1M+aQCarcqLxZXQ8QacaCU9+2bWt9iAO036pnat+urVX6r73nnnumBQ/eHUgjnfyjH/1o6y2D/cOUAgFIMwsvXrxEir5Ks1jm4h3QuWkgzeAQ9UgCIpG9sqQRP9NgwmAB3r11X7PZUqcr0u0gVQxPFjNT8ImYtRsMEwpeDAaVdi2a837PZoEzIL9R+6wqdUcL3bhn3CPutq6wq22gJdL8KV2QpgxjE/Dlr1NI90DUBWmIx2h4ljQCaWo+kCYbb+PJVIhnv/gF84L1pFq8V+PtzW5xzTXXTAta1grSWPBGVjYbNyr14fxarFDcJ4BGj2K72b6U84sUQWv2igJTL1xbO3AdHTSLyzG1a2a1Pd5sBkGFEjzwMPULP83Q4qNxot0Q6YW2NE57N/mFnWT7k9ywtIfhu++ActUw5EbN469z+uXb5wvKgAIBBeaeAuIJ7ir9SNZ60t1Kiu2hJbsZfn49gz0Z6E1Qjh4F3TGqqTjPhDp59g2nmuxN9UaRcSpGL9taypP1XCuNe2YLv9G4VvqZ1fJsKV5ouePc0yVowYGigN5x6zufVleLUNT1pk9aGajzcse7fzWN886j0JP2rGdi5No7mUhEGO6OMKnkJok4JBOQUhkzgM22vh4eWLqEDZdeCkODlCtlhureiEVBh8sFqvUKlUaNusYiPpBGGTxtFs+mVc0cd1qri/oBGUtPe0x66tDQkNG5FedxT92dTjjhBHuroDzMKRCANLPQAcRLrCA01VnmotI71wrSGEuaGUCacirqmrqmQtz7gfcZJiqnFMU8sCCNua13bzFls/jq1KaON6+TsmCjtjsl6vks1UKOCg7DVBihRpY6Y/Uqo06VCRwmaVBQOj7zZBL+DuO5AmVboaeDGGbbUBT4MtSLUC94pYeeKy21iRKvmA/2x9ObbGnnPZL3QLNXKGuLGbKNTMBnLqec6IZYpwvUxOM04srutJCqAgf7QJrRRDsPZ0Ks/8ZVxnLTU79mr+Ez1HTddddNc3FqBWkkROy6adOmGe4w94d2JRznvnVBC+YfBcQ5rAaqIZG7J54rnmlgGcNcdI1CdVbAm31Wxj3zg/ExuOTLjC57DYOxNOPpDMWeHhr9AxDpwWnL8Gx3D788YQlrv/9NKE1Azct9G4A0869LBC0KKDBLFBBrsaup0ux4LhyygHGqyMGpyaOGtsE/fZJn+hJsTHdS6O2g1tvBUCzOhqUns/r8v4E/3u8GKa/ncJwitbocpKQFiodJX7Fa09RDKiSexr1iR+J5Ko0HlCm9QfDU5cHWIUYBf8/Y4dHUJ9VttEooevGL3F11mhoM5uCSr7Nh+XFs7+shm0lQkrVMMkYxESGfiFBMxxhZuABS3RCNUI+0k0uHWL+sm1VvP5uxu+4EWaNWq9SLBRyr82uSuF6j7sjyVNbRmjRu/XB2aPW8PyCQRsuKFStMMo49BWle/OIXU6lofBUshzsFApBmFnqAeM00kdnCfHRuGkgzNEQjlp7RkqaUjBiQJp8KscqXgtsP0hi2oDq8+xpuZ2ZtpjM9Xde8VtwYhyJVHAEqAlbMWQ008lCZhGIWSq65ozKWyEd1RGu9RLZSoFITU/EqNvy+jhI9Vs2/CnXBPgJ2DGjjgTJNX1MpLUJ23HbrrzZtG1X6Tk1dNAtbRfN2ijA8Dh/9HDW9m1i7C9LE5IfbhZNYYFJva6bLxqQZSrZxf3+ELdf+hwkIbTJ3zUJ7d1XFtdde2wRhJDB2BdKsW7duV7ea83N2tmLOGxI0YJ5ToJWTuLxEHE6hsQ3U3FCpNNp5kzxbFoOen5KJCTF63rkwsAwWdEG7ANow9VA7ufY2yvE02zMD3HbKyWy9/UZoZD1N1yOLqjdK51xxsHn+eoLmBRQ4hCng5z6GA9gDAkvksmv0ixIURuHpNfA3fwNdEZBLdXIB4/G/ZmhFnAeOfjVPf/wyGC2ytTLBEHkKTo6qXFDMyFpakh1pS6M02p0x2JFqpVWgjMAZA07vANK41x/Cr+KwfjS9XfUKs2hH/dC/2nMq7fGKegrwyB8YO/3tED8aOhMmOUYl1oHWQrKdbHIh5UQ7RDqgsx3SKSqpJBt709y3JMXYZf8EY1tZX9Ukr2uRX1WH9BZbndXpzESc15unrrJXHzylfZ7zzz+/qWvvyt3JZleVbr558+aD50GDlh4wCgQgzQEj7dSNxWQsTzRHmxzJvcYyT1nEmMHB8IgL0kSjxt2pFmvDSXVQT4cpypQwHUEgzX0f/NsdLGk0H2PwFg/vcFmsdmwAYO+EVxisVu0xP9KgRQHmypAdha0b4OnH4eafw398A779dfj2t+B/fwZPPAWTk2RxyMtYt56D0ghUNfes3Cd6EoE9rrKg+WtVoWdtLpYO04gzJR902L/q8rlYXJCmACNjcMGnqMRSNKLTQZpGYiG1ZJcxR27Ew9TjHQwm21jVH2HiJz8y72k+5Eq6/vrrmyCNhMWuQJo1a9bMBbmDOgMK7FcKuGzGjZXlhkV0lVBxJlm3+fmljolzCVxmZCv85Fo2nvBqtvf3Mp6KMxntohyPUEvKzTHOZCzK6kyam996Os69d0It71oNGtdRy7E83muB8v36dMHNAgoEFDgYKCDeY/iP2ILndpTXbLmsiUe2wF03M/7a4xjpzpBN99JIJaEnzlOLE/zixOVM3nAdTBQ9K4cqjVoRx3AwaXFWu3JLY4ngEcXlf9N1qRaV62AgX9DG50kBq0sbAMZ2F68vWkVblvDjnj2pcW3auBUuvZy1A8uY7O4DZTaNRhhaeAS50FGUIkeSTx3FePdRFDJtlGMLINlBJdHBumNWcPf558Oqu6CguElFk4Wz5gNn/I9kgBnJyENw+fKXv2xcnnZnSWNdogTW3H333YcgJYJH2lsKBCDN3lJsH663fLDJfrRhVw+I0OBA8IYZyA+NgKw1olGIh6hH22gkXZCmEA9BKkQ+E+b+v/vgNJBGolqDDt1L9xdTNiCM2dGeIBvvCg+k0Z6AHaM81BWxfRIe/yONK7/CutPfzLMKDNaXYVtviq2JKFuSKZ5ZvJzfDqzgxrPOY/utt7gWNko0Wx/DZfGaSZ6Aqixv8qBUzsUSFMvuWlKWFMc0Tp5OxboyGpgESF5cMDe+jRUqtmzSbx/ewfP5iQvS5EHZjv7245SjSRekiYUhFjeWNAikSXRRlR9uPEIj1sm2VDt3D8Qo3PQTM4MlOs/1cuutt/LCF77QgDMCaFpBGj+SH6QBnOu3FdS/PyggvmF5iErLR1RaoMaDlD3GWYa1T8JlnyUXa4NoB0RCVOJhCqkIJKMQ7mIsFuLJJX3c8u7zGH7iIWMpWGw4lMpy7ZQWbIHpFpDGNmB/PFxwj4ACAQUOAgp4XKghe2J3Gss0ulCFTVvhO9cwunwRdL7CWOg2ogkm+/p5pCfNve86j4KCrNZLrjOmcU+3TEQcTHeUZbJnnWyDrHpU8WqekQceBIQLmrifKKB+YHqNhKDEkwVqvB6ksUBJx7QIPPzDo4y/7XyyyRSEIxDphEQHtWgHNbk3hY6kHHkljfgrIXUEZDrYHjqC9b1hHjt+gOf+5WKYGKJamiDnCFDUbd0RiVdLsxBAs9dJIJq/nt8beq4bbrihmVV1V5Y0AnHs+sMf/nB+P1jQulmhQADSzAKZrZA0DFL1WW7pHRDzkqgVxCFGyeAQDZPdKTINpHFkSRMLQTJEbgaQxgfBmDp0X89Y0TPdl0F/wQtT5zZDoHZZLki1LAxuhMv+hWeOXsHTmW5G+hYxnu5mWyrNc8kkW1IZBpMZNqVSPNffy5pMD39Y+mru+7sLYONaE2+moidQtHaBM/ks5CZAsU3uWw03/QJuuBZ+dr1xIWBsHPJlTEY/ZbSVjmGy9bie1Wq/f23Sbxbemb+KaSDNO/6OioI6KyaNAJmYQJkwxJWCO0xNAi0WNabKm1Od3LUsBXfcah6k+S78N5/l7dtuu81Emhc4I0BmVyDNgw8+OMutC6oLKHBgKOBnuVY/lR9AoyCrP/FdIcWjkBuDe3/L+JtPZmsyQi4eJx+Pk43HmYzHyUVjOJEotUScR5cv4pHPfAQ2rTVBQGtVRfFSTQJlxNHlyDBXXOvA0DG4a0CBgAJ7SwGPJwhEMS7hDpOKzaeJqyefg49/lm0Dx1BY1E+xOwT9KZzebu5euoQnr/oKbF4H1UmoGe3Qq1yakaZ9ZK1cpq64Nk7NjeXhXWF5nl+H0nbAkfb2/R1K12t21vN9M0GJpHPX3HGHghYVHdg8Al++gsd7utm+KEWhT3FnwuRjHeRiHcaav5yMkY13kk10QGwhJLoYi4d5qK+X373tbJxVd0JxO1S2Q1Xx2WQxpt4383IoW9EoDffTTz/Ni170IgPA7ClI86lPfWpmYgVHDysKBCDNLLxuT0RPCUcrPT1pKdYllV5mhiVdtW2QRjgBIQ3+pyxpBNKUBNKkQkxmwtz397u3pGkCA4Y/KkBdoTl0kMh3ce0SjG9i4oPvpSGTxmiK8hFHQVcYQl3UoyGyiTC5eIRqXAOUCA3NKEdjEEryh54efnLOm+Gx1TA5DA/eR/2//pO1n/go97/lNFYdvZzH+vp5urebNZkof1zWy73Hr+TW09/I5q9/FVY/ABM5qNUpOjXTJksiNVur3Z+F17VDFU2QZngYznkPFb0b+YtnFJtmCqRRLJp6MtkEadanu7htRTfcf695wXrHc73ccccd0wKYtYI0FsVXuWrVqrlublB/QIF9ooDlFx6Lde9hDrpHxFOqHqRSqxbdWFtjI/DtbzDZn4R4G4TaIBymEYtSjUeoJxIUYwkG0yn+uHwRuR98m8rYRmr1ipnEViWKvKVIXJig6vrip7Vgn54l+FFAgYACBycF9PW7oLC2BN5KI1Ng8nF46D44+22QHoAjwxCJsTXWybP9KR489mjGr/sxpcm80YcKcqP0FkG/tUaBhpMDuZkLvKm62XDMYNe7zqtxh4kuYzW9g0alq1tXW2NQHkwU8L9F2273nUvq2d7oUMehUq9SqmqS1oFsHu64m/wbTod0L7QvgPgCSLdTTrUxnmxjONXBZDJMJa5YjAnqkSiFUCdjfWkePel4Nl55JQwPkqXCKDnKZL0YlLYlh1dpAwdPTk7uMUgjEEf692mnnXZ4ESt42hkpEIA0M5Jl/x60wlKlWVq4qFinBWnKEpQCaWStMQNIYyxpBNJ0h1m1E5DGWCx67k7TQRoxZnPWyGOJ/bww9PwofOwjbOlbzHhmEdlYiqIsQnq0RnG6O6lmXEZdSnWSS4bI96So9nRTTCbZMNDNw8f0sO71ryb75hN5akmKZ5dkeLY3wZbF3Qwv6mW0r+f/Z+/Noys5yrv/v5Lz5vxOTnLeYLyMdHX3vquk0exexuMFcIIhBAg7BEgAs4Udgg0GEgOJgZCQEAgE3oCTsJgt2BhsYxvb4wWv47E9Y3s8+6LRLl3pbn2Xz+98q7uurmTNjOyRZjQz3Tqt6ttLVfVT1U899a1nYTSXYdBJMNKdZXsyxlP5NFtX9rDz3NUMv/blNG66gcmGa1R6FW7vGXSz9DvG6UyQ5s3UE2nqcWnSaKCSuVPEaNI0nDD1lH5HaSRC7MiGuemcbnj4gSUD0tx2220ztGfmAmk0SGjfuHHjMaZ0UFxAgaOkgM9kLe+wAK/J1awgyhlEw6zqVahTEP8rVeHxvfDejzKxfDnjkS7jc6Ya66RmNORC1NJRihmHvfkcD7zsErjnV1CWgapK8LdKhWqziv68WHszSrd3BWlAgYACJzEFrHhnXtHnRzpWmO2mW4SRfvjZD+l/4XoOpsLUo50Q7mIw1MWWVWu49Q2vp7JJMkMNZA7lb7WGgjpoL9G0oQiaRRMpxyjVuFKS8EzFbbG2Lva3l5V+zeZN7XfaY1tykJ5IFJjdupKkvV5R9zQ8DVDoMkWNKTt+7RyDq/+JibNXUOxJUXBiuPGwtxiZ1Di4jBHnLPZnQwxkY4ynUjQTeWqxPI/19rLxzX8Om+6GwqCn9eUv/6ouRpDXBEcYpTHFU/Qmc+VEIutzqqu0aOwWj8ePqEljtWwE0vT09NhHg/QUpkAA0hyDxp/NNGcsWPjDpQVpZJBkQBqZO0WiMxwHt2vSTLSBNJoqCBXXcC7tGMMW5gRpPBzdMk6t+hrr6B9+F/LdkMlTjCaMen+lO8t4PMRUYplh0M3EWXjOcUNMJbuYTCcoZ5JUUnEmUyHGEs+H5OmQOBP5ZyF6OnSeBqEzQEKI9ljERKySPwecGETPgshpEP4D6A3xs3NXUhsZb9nFSoxoTYFU6ePE170Q3EUYGoTXvJmmk8aNdXpgjFlRaAdp5EcojJsM8VQuwg3n9sLjm80C2tzWuMegA7YVIZCm3e/MXCCNvX777be3PRkcBhRY4hSwPKKV+qrdJjCtzxB9jLpiJEb5jinDw48xseElsHwtJBRVJUZFqSMb/DON0/aRfJKtfT1sf8ubYOsDjDRHGKDGuGVQVYVNURBcl6oJhmul0uPHt5Z4awXVCyhwclLA5z9KfL0Z7z1dF3bugC/+A25fN0TPAEfaCp30px3uW7WOpy7/jAlQsFde/WwGtQblZp1K06XWLFNramqtWJFyUi5HwnVP8HNl1W79YM3Ui5kmtBiWmKD4k9IWs5zjePqp4OgEocDs5rTVbtSNhzQ5xG8KQGmWoVnyzHvvuJ+hV72TspOH8GlGhi9FzjRRSiWzK4x2Jb6MUryTyWSE0bTD/myeHd2r2LTuIvZ+6csGnJmgzB5KFEz+HrhoZHhfgUy+9D1wpumDNaqstxlw0bg6mD5nr53IqQWjpFFz6aWXHhGkEThjZfJQKHQiv3pQ9wWiQADSLBAhD5eN2I6YVYv96MDubSCNQtMZgGXbDs9xcCRCw4ngJjqop0M0M1EqvrnTuA/SiBXKl428uBwRpGkDbkxdZCfqTnLw7W9mIpPwVnSSXbjSlEnHKaYdqukMbipjfK00hJ47jlH9FzhTTcVxnTillKJNRSmnItSdMM1k2HOmq7q2djnZ9XeZBTlhypkwE7kQ487zOJA5nZ+vW82N//Cvnqn1oWh2OEIv0rVpkGYA/vz1kEojrRlj3uQkUDQnkiFzrpaO0XTCxrv9E/koP13XA09tNYtiMvc93tsDDzwww4GZHRA0ONjdepi/9tprj3d1g/IDCsyfApanGslQzFTAibd6KENPw4TlFsKYllY9f1nX/ZLSBRcw7IQppMIU0mFG4h24PSljVirT0uGVvWxcs4ahq/8Bhr0oFdKWMYaj7WX6bH0JfObzp1lwZ0CBgAILQgHLCgyfEf7RgOKUwBQ5/qvAwBD1N76Ffdkc49k0pOPQneHJbJ4bNlzC+A9/BqPjUBEYM7NK0sKR5l/F6OnJCWvJm2gr8oI0A9swYcv+bOplpf8WnNHN2v1KtgujreNZFZhZneDXUqVAezM3pGTlgSVUqlD3HUxXJ2BiEBTi+ep/4smLLmH78lVMyJeinOQnwzSzSarpJOVsiuG43CukmApHqYQSDKS6eXjNOm57y5twH7kfRoe8cdaEk1evm9l3jNKM0aKxmjQeSNNOwpMVpGl/x/e+973PCqRRgA+ZSQng8Xx1zqRre97B8clLgQCkOQZtq09rBuvSCbv71zRkKiaS7uOxrTSTGeMPoe5EqCQ6qM0CacZ8kEbPyZeNQBodH1aTxgdpFMnEaHUo6tLuXTy5bhWFRBdu1+mQ7DIgiwAYmTyV092Q7IZ4NyRy4KRN6NlGKk495fmnaSSlPaJw4TEPfRdoYQGZFkjjAzbGNChM0wnhJhTC7zSI/18ayedz15rV/PSDn7aOcqZbxtJK6THZ2gusUzLUmoShfvjTV5owhGQcGqkErpOkkZSD57ABntx0lIYToux08ng+xg0vOAcGDlBtQGG25HVM3mVmIQqrbcEYqVYeDqT5zne+M/Ph4FdAgaVMgfbPVoxUDFEyqoRV381mQTaeuk9q2df+AFatg2wc8h3UE2cwHuvETXRCTs7ZIzy9IsftF14AN9xoIl5M1CsGFNfUS7xWxdj9mLGnpdwGQd0CCpyiFND3L14gvmCidNoTAmp+ezfll/0ZxDPQGTa+/mQysnXFaja+7i8o3/OQ4Vc2/LECOigv8S3tYmXS/ivjYrz2yeeVHBHXvRuVSLywvMimqoJnOG4BmvYc20GaU7TRTrbXVoPbzuD3R8n6RZ3XwFfRLKMG99zO0EteSsnpphKN0MjGIBMF+ZqUqZMTp+wkKMvHYioLuV6qqW4O5Pp44NwNDH/lK2YM3UeFfgGIWgtRp/M3U5w5FiBTp9FsmF1gjN3tvSd7aoGyr33ta/MCaawmu+R0+YUUUFMRyBtspyQFApDmGDS7GJb4V4tx6cDu/jUNwh77bMKjWzcR7FsAACAASURBVKhFk8Y0qOaDNFaTRmFgtbo7mo9y1zvfYQZvq0mjPMSQNfQqf5WpIdlsfgV0zZtgNKFYhDs2sqU7Z9QYq7EIriPHt9odXDnKzKQhmQIT0ShJM5Uw4IwBaHyQpi5Hwgao8BwdN+Xs2IlQTUWMdk0lFTHaOZWUtG1ixlO8tG7cVBg3tsyo+9J1Oreev56HrrvR1thLLZ1axJt5eXF+WcqJMRaNAqfRVxo6AC96GY1EN410nko8SdVxZoA01bS0nzqpOh08no9yvUCa8WHTJgLHjve2Y8eOw4I07RGfrrnmmuNd3aD8gALzo4DlEz4/tTywtXhc93hjUU42R0bgG99ipLeHYrwT0mEq0bNwo+JfeXBkb9/JlnW93Puev4LtT0BpCibHzCSp0KwzKXl31lr0/Coa3BVQIKDASUkBnwdJI3pALyiB7OAEfO/77NpwNntzKcYVbKBvOcOJGPeet54H/u6zcOAASCOmUqZUcc2CjiSQ2bt4mnFKrow1I27jeTqcfb/OeTfpSVWmfdc5PeHddVK2x6n4UqZPyOeaF5LdrdcZlumcaFEpw46tcNWVPLGql/7uNFPZuGfG1HU69UwE+ZycSkUoJGNMJeNMhmXKn4Fkjid689z3V6+Fh+4GV1CkCjMjrXeoYuUTyQdiLPktKNOeznXNnjvZUgvS3HHHHfMCaewiqlJps4tuVpvmZKNN8D5HpkAA0hyZRkd9h1jZjOHQMNLp8VHXNHwWxPIUpu6xLVRC0kaRpopMnHxzp3QMC9KM+CCNQJjZII3yOxRIo3LEsItirpOT8N/Xsr9nOZVUjJoTN6CDiVhkQJkUlXSGg91pti9PMZx3DEiD4wE1qosiPc0F0ghcqqajlNIRBNLotwlbrUmRwlcnBeAkGE45jHfn2bt6JQ9d/nFK5bKZ/LSIbmnVOnEsDjTwaAqmZfcJiobCQyCQ5sKXUo/2Ukv2UoymqDgpGvJLkxAtPBOuptNh/Pg83h3jP1fnYfCgyW0pYOF79uxpgTTtgIwdGGTqJA0b/f7BD35wLIgdlBFQ4OgpYPlEGzgtXqcVaS0sGnlSE6GJA/DPX4b0CogISO7EzXQYoEbRKoj3MpnIs+3ss9l65SegVMA1q49V42R9HBeriWjXpH0x9ejfIcghoEBAgROOAo2GxwHED6RBY7RoJISNluDyq2j2rgQtYmUT7E1HeTid4I516xi69kfUGp4GtDU9arEqn2XZ30pbM2EdtgmUuqaf7bv3nM6obuKEllvpWOe8HE84YgcVPiIF1NKCULRg25ApnDaZO913N7zyUspOGFJRSIUgEwKnAzIRqk4nE8kO416BaAfNWJcJDrLPyfD0uRcw8KWroTjApDvBUMP15HR1I0WGqvhmd41nasq0gzP22L7E7N/2/MmYPv744zNAGitzW3nb/lYq2Vz7VVddhZwPn0p0Ohnb/mjeKQBpjoZ683zWDqKtYVEHdvcHVw2dxnpZTPWxLVRDEYjHDQBSTYRopMJGFVHASDMVZqwnwdZPXmEY8aFAGhUhhm02n1frt8AgxR9hagp+ch17V6yknnUg1UU9eZZZRSYuJ78ObiLLxtV5qt/5Atz5K3jhJZBI0pS9alzRjGT2lEDmT8YZsKP6xcx5Nx3HzSSoZhOUBdJElkHodAgvo5RKsjWd4Z7zN7D9438D92yESpFSXYFxj/cmIcYoiRpqFY1B2TAM9sP5L6ER7qGe6KUUS1N20jQU4SkhkCtCMStTrg4aCWnSJPjpJRfCxIRxhrwUQJrdu3e3QJq5zJ00MNhB49vf/vbxboig/IACsyjQ4qKzzounCqGZpfMvxioeK3Xhg3vhPW9ncHkfpcxyxpNpRrIOY6lOKvkQ9XSUga44d55zMeM/vcnDaasSPhVNpUiNEq7587iDOERLc1GFWJ4+O/WqEPwPKBBQ4CSjQLNe96Ir+e9l4JpiHR7ZytTr3szkyrXUY9JMzjAQj/Lo2X3c9463wmOP+/YhM/mZZR2SgezxNMl8R+j2Qtuj7ae80/pvARoxQbsHAM00PU+mI9sZmgYz0VqvaXIBiKODRntmdE0PtZwPziQ7aSQ6qSe7qCXD1JIRiskwI11yZh2CyBlMOiEeX5Hjrre8EfehB70oiH7HtL3JjLeKYOTK9M6o0pgx2IIK7amlts6dSpt9X6VaBJ3tYsDK23OBNG9961tPJVIF7zoHBQKQZg6iLPQpsSQ76Jq8dcLubSCNcZcghrf5MRrRuPFJ03DiuPEuA8zIXlQgjQCbseVJdn3+KjNJ8ALBeisymjQYFqjxfA6QRtfNSo8BaQqw+RF29PVCPgOZMBXnDAPUoPB7MYfJaJqbzunlsa98HDbfBeeeb0AaATCluELVxqml/T0VpymwRn5nFKJaTsjkYDcdYjytCAYh9nY7PNaT4ZGLNlD4wtWwY6cxuxqpVdhXLDBVb8FKM0i10G1y+PwOA9KcdymEe2gml1OOZyjLibAP0hiHy1lFruoAA9I43PzKl0OxRLkGJdMwhy95sa/u2rWrheZrUJg9YOicHTT+7d/+bbGrE+QfUOAoKNDGRJWLAWk8MwBjlm9z1irf9qfgHW+DdBaWdVGMpSmlu6lkcpB3cFMdPJ1NsPEFl9C480HGxqHQwJgelJs1KpSpo9h7XnwMcSntElYtv23xdFutJfC9WxIEaUCBgALPnQKeX5eZH7ZkuslKxSyuaYHNTFhLLtxxD1z8x5DMQkcYumKM9faxcWUfT336chgZYrjpLcrVjDfBlmsZw0KUb/veYiPtxbdOzvVOungogGaGJDrXw8G5JUuB9g4wXUmd1TikPqgFW7ONV2CqBBtvZfwlF0G3NPPlc/IMiJ8BsbMgJjk1TCMWoRmLepoz0WVUUyEG82E2v2ANI9/4R9yR3WxpeEuVKkdzCGnq6NhsJmyTHPPPDdLY22xqQQv7+2RO9a72fZUuW7aM3/3d320tlLbL23OBNOedd17r+ZOZTsG7HZoCAUhzaNos2BUx0RlD4yxeq2uWyTYMSPMoxBPGuZxMidxEqAXSmOhO2SgjvQm2f/ZvDcO0mjQaljVxUPb6p7QFeaiQtomFYajlAoz1U37DqzyQpjvNRDpiUHViUeqJBCPJJNu70wy9+EL4xEdxe7sppRR+O25MpATWCKRRWk0nzDHymyOQJhGiFDuD/vTpPLE2yi1/fDb3ffrjTPzq53BA4MyYlrinRZKa66lOqq5+fUUX+z7egfcei/t/NkgjAzFp0hyAc/8Ewt00nF4qCYE0KWpOwoTjlo+dkkCapAfSPJZ3uPW1r4ZS2ThWWwqaNAJpBMJIY+ZQII299uUvf3lxyRzkHlDgqClguIOXi69JI9YhQdLwkPEybHqM4Ze9nIKcoHelIJrGld8tmSE4OcNry8t7eOg1r6X5xI5ppukHTfHAmAZ1P5S3gpjWTEBTb+o24xVUHVul9uMZNwU/jiUFbDO0p7Z821T2t03nOm+ft/cE6alCAX3ntvXbU+9Tl7NfaSczPAxf+xr7165jauUq48eDkEP/qpXc/NKLcW/6BUgzr1QxWgdSPJACgofI+AKbzz6sCKR0rr44g/IzqqQfFqBROnt/VjnPKCb4sdgUsA1p22h2ebre1iPs7X7X0SKvdhTRactj8JkreHpdDyMr0xRyYardYdx8p7eIGO2EaAg3HsaNx3DjcaqJCKXeFA+tynHfZW+CTRtbevc1s0ihsN1aqJC2uzqu5y243mwYp9YaEz1N1mmTJwtQzH6TU+X3bJBmw4YNKGpTOyBjF0Xbz0kG197R0UG1aqSZU4VkwXvOokAA0swiyGL8nMVavVHXMlif7U6DNHXY/KjxR0Oky5g7uYlpTRqZGJGLM9QTY8unPtHSpGn6KzLKx2yHAGn0uatoA9LUy1Acgu/+O1WFzc4kGUsncBWtKRalnIgynIpRzcjDewrXSVDIxJnKJigJpPHBGVfPGLAmYqJQCcAZyWXYtjzH7ldeQvXv3ge3XAPD25mqeoj8IHX6qTFAzQwsGnpMnVxJLkLkvXqqvuZaG728F1zM/4cCafbDOZdAKAepXlxHII0cLMdNqPRqSj5p5Gitg2aig03dKW58w2uNPbCiO7XaZjGrfoS85Th4viDNF7/4xSPkFlwOKHAsKaAvSFCnUsPFTKIjASeGT9jq6BOeqsI9v6X40hdDLATxJJwVhVAcct0QTlKN5XkylmPba/6CxqNPsLPhrRKa0N1+SQJplJ0VjxsGoNF/vw62zCBdkhRQK6nt7HR1utV05F1VW6pFtZtt+ib/ney9Nl2SrxpUaoEo8IxW9vuD+pG4jwfc+jJL2QuvzWf/ztMe7jiTemeIYjrPw8kM97zlTVS3PkCxPMXekqa73iZLlJplLFL9881AbNmW3/hFt97MXjcn7A+T6p8ytDW0mbffpFztrvPBtnQooHaxXMrjRK0Wsk2oyvon1Qc93zM6oc5UhcI43HAdQ5dcQHNVHuJnGd8zo4llTOQjTORCuGlpuXeZRWDCURqxGCOpBFu709y14WxG/+tbMDHEOA120mCQKm7TCzfijb8q1f8Cmg0D2UyZEPHTToOtA2Glp/I2G6R54xvf+Kw0aaR1MyW3FMF2ylIgAGmOQdOLTdkB1xSnE3b3r2lYFRtsyAnX5s1GM4NIyANpjLmTojrFjR8YcjEGe2I8/ulPmCmLzJ1UgrJUPmabE6SRwr5LXQy9qZVhLTlXYNdTNM5fyUTo+VQUmSkRoZGIUE2EjZ1qNZukmtaeQKG5K2aPGWBG4IwFaUgto+o8j4dyMe563RvgnruhNAaVYXCHoTYlT2ZGGFFtxeYFwqjOqrs2g7z7tq32fUS7Y7uJMqqZDMMKFI2r5WETSpu+DdCVh2QPrpOdAdLI3KmiMIbJkPHrc19vmhvf9TZD45ZQd2xf5BmlieG3I/dzmTtZTZrPfe5zz3g+OBFQ4PhRQMLKEE0kEk7zUO9rFUxTN6aFTBVhbAxuvJHBdauZ6kkwFn8e5eQys1pILkczlqSYX8Wm/Bo2/fXHoH8YyvpK/Xzl28YyJe9s679OBwBNixxL/kDt1T79aTWriZDjTWi1Muz9+bFkrW8j09haNFBEHReauv/Yj0hLnsgnSQW9b9tr4ZbMZjvQbJYgWW1izPgQdN92GQWZjWfj0J2jkExzy6qV3P+FzxnzJlxNor1+Y/vfgsxfbYVNZuKE6p9212/7Fq1SpxnnSdJmJ/5r2Ea07ectOajlvB5jx6R2AV+wTNN4SSsXh2F4D+zdBld8lMG+PKPpBCPRThO1tZSOUskmmErHGE12MZGJUe1Je4sW8RyFfDcPrurm/ve8A55+CspFKE7SqFUpN1yqTU9v1E5avAVhSfBevVVHr8fZM/bOZ6Ynflsd3RtIpm6Xv6U9M/u3zllNGqWPPvro0RUaPH1CUyAAaY5B84mV2aHSFGd5slL/mpicB9IoBPcjIM2WSIcP0oRppGKQTmDMnXIxBnpjbPnMJw2S7tmhimnaSAEeU1f2/rTD5/Z1XAM+SNism5DfBqMd3Af/800OdidoKPJSogs3GUYOi2VqpXDadSdq6qJoTq4ToyoNm5QFajxNGpwzqCb/kOvX5qk+vYOhist+oN9AHVKJVA29qijVkNQuRnjMfiYa337do9ax+K9SBdIojotAGik0eyBNI70WIr2Q6KaW9ECaqiMHz16Y8Wo6ZkCaejLExr4MN374r6Eqh6PeQHYsan+kMtrVKg8F0mjg+MxnPnOkrILrAQWOGQWaTNJgwMRXskaSkhNljCitvLq4YXEcRg/Cf3+bsYyiroUhG6acOI1aahlkFI0uwXgqy93ZPrZd/hmYrDJo4J85XkWTH8uv57h85FM+kz/yjcEdi0iBZzShOaG2FSjjTYpcmv7KtDduyoRlyI+GWDEjlYAaH8RZxLoGWR97Cqg7WJlEqX5b+cRckG9Un9eY2mlAHy3A9b+Ai18EUQdCXUyedQaD3d08eO566jf/klK9yLDrUq56liDtzKQpkNBnLirvWW+mDysLW1tJkaqYlTaOj/T0rN/jlH+gvf0swOYtoqolTd9QV2lAsQLjJSiqM5qOOQmVEbjuh5Rf8gIInwFdp5txrpmKUMwlKGUTJoCHIsVWYyHKkU7I5zkQcdi/dgP3brgIfvg9GB/jIBhpt2wBSdtF/TayPcqvzgz53dbIXpudmvc4xdv6Zz/72QyfkEcCaSSH/+hHPzrFqXZqv34A0hyD9rfMq8WkdGB3n9UeHqSJeNGTpMkix8HZKAd7Yzz+mU8aKEEQghh2vVk3iLb/0yRi8mYTxzRAgS+YGge9KlUKI+Ow52nGXn6p8fQuh7/y+G6AGoE18v7uRHHF5H1wpj2VJk01HYdUJ4XUmfzm0guhWKBeLnmaM3V5fveAIZUoRn+oTdWsNz2gxqQ+fdrIdahHF/C8amhBmkkfpBkxmjTlWB/E+mjG8nOCNFaTppEIcdfyDLdf8RGolMxw2mqLBazpc8lqviDNJz/5yeeSffBMQIFFoUADqVbXjX6bwGUjwDY9Z4kD0imsjcK2R+GLV7E1G2fCidHo6qQRDVOMRozJZtNxmFqzjkfOXc/4P/0zjIxAxRogtFXbMpz2tO1ycHgCUqC9Le3x7JmEZ2lr4HkBd3uBAd/Xgxm3DGinh4PtZKGAWlPdwE6Pbeva814EG+npNZmQ9FItw9gkfO0/6F+3HldmlE6KspPjybXn89Bfvt1zVF4qgkyh2rYF89Ghypld/9Qzbe1tqnN6K10PtqVNAduGajMPNJamu1pPUqhpQZn/K9K1grLKdL7WNP4k2fYg5Q+/ly19K9iXjFNORcz8oJgKGT80o8bEKUo5G8fNRilGz4R4DPIreXDdedz38Svgie0wUoJCmUqlQrVeo2HCQz2TanOwS1PP+ZwPeiJs2bLFaM4oypOVw4+kSWM12heMdzyzWYMzS5gCAUhzDBpHzGnGcKkTdm8TEDTxaAohf+Rho42hkNWNpKI7Kax1AmRyJJAmF6VfmjR/e6Uxd7IgTa0hhW0fAleBszVpzIqLCvEdfGlVsF6ByhSMDMCvf9kCaeQHRyGlBdDYXaZQ5VlAjXUcLP80E7kE21Z3c89nPm7qJeFWIorMrVUtDUEadPyqeRXUtbZNPwXO2L2d+c+6te2phT5UTVVzmTtNUTI6R6MeSBPpgdhymtEsdaNJk8Jq0lRnmDtJkybH7Z+6AsoK4etNKhe6ps82Pzkhs4OD0rk0aTRoSM3yiiuueLbZB/cHFFgECnhfvniBpiD6MqXlIDPPYf+YZhFG++Gyv6LQnaaZDNOMdprIFcQdSOSoxNPs6+7hzvPXc/Cb3zBAsnKuutJh9EDkVuV1YfbeuhgcnHAUmN2Wvs8z9SdBdAam0z1yuilHjTID1u4q1TmNlbrBnzSdcAQIKnw4CrR3D3OfkZUa1BtVargovpvRrK1PeNp6V32OUs8qiKXhjOdTzEZ58Nzz2Pmlr0vNwej8Gf5RqGBCOxqxa4bkc7jqHP5aq7LKT7KKerEga+061jmvrx4+o+Dq0qCA16DWL1b7bMFKotLpljTqarFTAMr+fvjFzxm+6BymnDjyLUNcGt1R3Fyc2oo0w8llFNIhSCnsdhLyaQ72ZNjW08O2Sy5l6DvfoV4tmh4j9iZrvJoCl8iQqdk0x7OBAdVUvc6mOp7vHvRIGB0dNT5p5gvSSD5/z3veY0CzQwFnS6MPB7VYLAoEIM1iUbYtX8vQWkxKB3ZvG2bFiM34+uD9kOxEIE0zmaAm5NtJQsppadIIpHn87640wqU1d6rVXVwxcFugP2ybcsVJDTuVwNFgSs55NQIUpmDXdvjJ9+CbX4XXvNw4FZP5jkysLEDjpZFnaNIIpNF9Amn29KS5YUWOg9f/hGFc9tarjNWqTNTqRsQxJKnXvZAGxubfB5RMBacJZqs/ezCYddv0Awt+ZIdGDYtFysa18Rj078MVSBNfDrEstaQX3UmOg0UvgTRl+aRJyEmpQJo8d33+KqjXzcrHUtGkaQ8BOBdII/BGIM3ll1++4JQNMgwo8Owp4H/5TSgb+0xPQW8CDHxqJtVPPAXv/SDVlWdDNg/ZtOc7qzuNGwtT7uxkczLBDRdfQOW6n8LooPEv0jA+RiSYavd5p4qba593xdsfnvdDwY2LTQHbLBpYBLjIT4jAvprLcEPcuQQju2DLQ/CDH9D8wEfZ85JXseOVf8Hop66GR7eaAXqp8PHFJtcplb/tG61UsonAuQmqFKlI0qqNw+6dlN/7Xp7s7aWUVgCBLLt702z80w24v76+1ads3zKpyVMqWkYIWwCyqm7KVP3X8i6b6pyuBduJRgHDlvxWNT1FbVyXiwK5JpCmqOycCvDYo/Cxv2HP8tWMZXtx0w5Npwtkap9yqKeSTKYTjMcjTEXCEItDPMVA70p+dd4F3H/lFbDnKc9fpPiefECq22j4M/1KXbVxSG0aS1f1MtVzvnvQKzGaSgrD3a49035sF1CtTxpdu/jiiw3JbdtY+gfpqUGBAKQ5Bu1smVmLSenA7m1DrQFpdP7uO1sgDckkdTFZxzEMWD5hZO5kNGmu+pRB19tBmtrhQBoBJHXXADtmECiU4Zr/YeuFF7Kjr5vS8hzkk5COQjbRMnmSRo12zxdN3DgPlgNh7TJ1asiRcDrBjt4Mj7zsj+HJLZ7jTg0AlQJUpwTRz3hnrVxq/VpzrpZKZxtZ5GFH6sWetwDPl02LfoveZhqxVCvVskTVpGOwfw/1aA8klkMiSz2VoZJW1CsPpKmkIpQsSBMLcWdfN1u+9U1qB6VTBNJQXQpb+6AwG6Sx15S+//3vXwrVDepwClLAskcvnfnhaDoivqGv1EyCtm2HV7yaaiINqQwkEhCPGC2aqWSc8Uycncsdfv6CDVQ3PQS1snGeXnCLvvNDcUNNvaVq3saEZh/Pux2Uny/1zvuZ4MbFo4DXkFYDS+Ce4HczBpqZSQ0mRmHno1Q/+W52ntNHsWcFxHvgrAxE11KIn81/nS9heYpiSx90Zr9cvPoHOS86Bey3rk7hAyAKs1ClQENeOqoH4aF74GUvh0TSBHaoJrrY0Zdl4xteSvnxOxlzR4z/PfUvO9h7PUSay/WFBWkMf7HAjE0tzwn65aL3l+dQgO1iNp2dhc6rBcWnNL75+p3G/Mj0yfFR+P53GbxoPeSz0CUNmhTEo+Asg3QYpHGvRd1YDCIx6p0RyGXZl0vxwJ+9gvEbb6XhFjlImTEFzm66NBou9YZ08D0Nmnqt3gJrZtex/bfqq89lvrvuP9U3gV/r1q0z2uxW9rYytwVo7CKpgBodR6PRebXHqU7bk/X9A5DmGLSsZWYtJqUDu/uMWcOsAWlUnztug0RHmyZNHPlSIO0wG6QRjHAkkMa8oieRUqh4tq6m/FtuYWjtalizilombUJw152wAWrqyS4aqSj1VNQANIcDaQTUCKSZyMUYWp1l4uV/SvXDf8PkP3wervs+PLQR9m6HgRFvLuSbKMhUQbsE5tZmBCQL0Mh5Wt0EF5/2G9+6cxEPRCxN2srIWak0aZoyrtj5NPWonAb3GfMJD6RRCG45I43wTJAmz6ZvfE3wufE36frq8otY8Xll3a5qaQcKO0DYgUG/3/Wud80rv+CmgAILQ4FppmiPvNT/pZW+hie8GvOUyTo8sIV9l/4phTV9lPNR6vkuGk4HzWTEANsFJ8M93Q43v+5PYMsmY3fvma3UPDNPMUJlaqLO+Zo0epmZFfB+H/El9ZB4h0RtcXSf6R7xueCGRaOAxhO1b9Nzqq+xUrvM5ZpVma6MwUMPwSc+zbaVKxlYvYKBbI7x7HImnD6KzmpInUcpupYfbLjQuNUsmimUplJq52Bb6hSY/pQ9gxLvu7RnZ9XenFafkZFTBRkuMXoAbvoVIy++lLFMFpyECexwXy7Mxvf9Bex5HMrqVS7FZolmowJGM6tO0QRz8DVflPeCbOIr4i/qf7N3XbP7ghW4ILU+lTOxvU0tY49ntI5+tDWbWlc9ygB+pQY8tIvyuz7Art40B7MxBp0Ik4mw555A5kzpKG46QjWjcS/qgTTJFKW+FTzywnPZ+eVPwIGnoF6F8qSJtFosDNNsuDQVuU5Sdr1utGfmq7HRXmVb9cOlM973FO0MMid7wxve8KxAmt///d9ncFAe0oLtVKRAANIcg1a3zKzFpHRg9zaRvgXS3HYLxKdBGjcuk6JpkKaeibQ0aZ4NSCOxUpFQzHbwIHzkQ+DEjGkO0WWQihu/N+VoF+VoiGpSJjxyFuyZ8nipfk/vbjpmnAYrqlE9HaIaO81EoWqmcoz0dbN1XY4H12R44PzV3PmnL+WJT32O/dd8zwszXpz0QpqaiBmetoxWEFRPbxPLF1jir3Ibotlri5mqXA1cFdzaOFMUqDWG4KknZoA0jVSaSjqJm5oGaYy5UzwE0RB39OV59Dv/YXwcFCdbrbuYFZ9X3qeddlpL3XI2SNMO1rzvfe+bV37BTQEFFoYCmsxYx4l28jENnIgL6Ks0m3jHxt9SWHk+dSdJuesPKUV+n2r6+TTjZ4ITZ2r5CjatWcfPX//ncPApqrUyo2W5HWlCTcJq0UulYdgeclkFWP7cnvpFHzrRzZZ3WJ516LuDK4tLATt6aBGgNa7opLbSGGx5kOLlH2b0/AsgtQLSKyAmzRmZsazyNCbTq6l0dtOfWsv9hh+OUzK5aeRt9UY/0yBZihSwX6WnmasO0MZb9KH737jOSvZQy5rYOvVJGNkN//WfNFaug3Q38m9VTkTZv34lmz/1fprVAWQQpZ7g9QblUoZmhWqzwrjxZiMQ2PcDuCAEUhmWG+p92pmUfttd54NtSVCgvYnssV8x/VSLqUW169j8k/+ZwX74/s/Zs/pPILcCnE5IhRiOh0zkJjkDrjhdJqhHMxGBhLTuU0xl8+xYsZIdb3w99dt/Qdndz0SzyprAtgAAIABJREFUJf1746yKaTZoKrpdvUbNrfo+aeZHMfsatrcdKdX9p/omkObDH/4wWijVLnn7SJo0Wjh98sknT3XSnbLvH4A0x6DpLRNuMSnL3fwTGnI1wLc0Sm69GRKdEO2gkUxQlUOwlEPT16SxIM1jfzszBLd80sxl7mReseEJHwUNA/UiDPVzd99yDibi1NPSmjmdphOmnswYXyuleIySE6eUilNKRymnwlRSXVTNHqKa0t5FLR0xCL5QfDcdppoJG78sU5kEY7kEA7k4/fkkB/IOe7qT7OhJsq03y2PLl3P76jVMfPazcP9vYXLMODFWHKQWnVTxpkQmmR6JSjOuLGLLabhRi8wCabY+NgukkbmTY/z02BDcrkzFYtMgzYP/8XVvlX4Ra/tssz7jjDOMzxkNDocCaXTtsssue7ZZB/cHFHhuFDA8URMmgTJVaCoyXBEamvD4WeqzrDZgaBCu/xnbV62g2N1DVVp/zpmQC9NMxyl1hRnoirPx7LO57r3vMLzORnASBuQJwH5ZWkU0ZU5P1mbMeUy95st6dLMqaTm6joPtmFCgvZ3ssV+wAJoxnZPm1UgFNm+Byz/GgbNXUVzRQ6Gnj6HcagqpPmrJbhqJXsishfxaSObZnO/jl694Fe6mh8244Jo2Vtsq02Bb6hSwDlk9nVy1m6dZ5X2rAk+mxYvJap0pgbZq2+F++NynONiXp5BNUcvmGMv3ctOKXgo//m+oFXFrVfO1T9PAm2rLjKSG/Ik0aEiba0FBGlXYwkK2H9q+aDu//T1ds+DoOFFATWH7mLqWHYNs0/nVmqy7jFr3AGPD8OBD8JeXMX72eg5EYyZ8NuHn4yZCTGbTTObVL7MMxsMUMvJHk6W2LM2BFedy60UvYOgb/w6DB8HVWCrH+H7oOpXbaNKsC6Dx/NDUazW0PxfntPb1TLb+q851HPRIr6GvvfZaA9BY2ftIII2AnBtuuOE4dd6g2ONNgQCkOQYtYJlYi0npwO5tIr0BaXT+Fh+kiYWoJxNUEnFqbSBNLR02mjSbrvy4WfWRWqRGgSOBNFUalPSEQJr+fQxccgnFqJwSd0DyjyDWAdE09ViaciJOMRllMhlmKtlJ2dG+jIqzjGqq0+wGtMl4KpZVH6wRaGNAH3mVlzOzRBfEw562TvwMiP0RRM6AiK45DPf0sXntOrb85Vup/vSnMDEJlRolt0ldkTVqU54DP9tOLSL6J2b/tvcdVaohxgNpGs2C0aQx5k6PbZ7lk0aaNNMgjedseRqk+c2KPA9/55utVQuNzUth6+joOCJIo4HhrW9961KoblCHU4ICliG2gzTiiDWKpSIlhZ6Qs/PRcfjXf6Jg1LrFV8Rflnk8LB6BeJpizxo2bXgRv/nEJ3ArBSbcClW3aWTU1vy6RVNbrn/C/pwrbT1zqAM9pK+8fQJ1qHuD8wtKAZHenxkoEbSv6XJTYUuKLkzVYecAXP2vjK9c4/luSIaNSTGJKGNOhko8S+20MIRl0rKcsWiWp3J9/O9LX8Le395JVU47A2hmQZvtWGRmfG34Hu5MJ/HN31oYm993/BHfa+H+A/Dud0MyBWeeBbk8T+dy3PeSS2ncfSflhmtMtRVZc+a4LtCmhmQtRahsgTMCafR7QTYrn9jZ/kLluyCVCzKZTQE1j9/HWmCN+oN/Wr5nFKnQjBvlIRjeC/99DZNrzoVoBsIRiC2D6BnGDUJT2uu5DLVUhkY8TSHaxVh3ggO5Xp5YcRGPvvNDsG07pVLJmExJf8Zq6LSq4vkkNla+tZqimKlPPbet/dV8FmxZ8YzUe+PnVsbJ9NSmTZtmLI7OB6T5yle+8pwAtJOJbqfquwQgzTFoecvEWkxKB3ZvE+slWJoR34I08S4D0szWpHFTXQakefCKjxo/Nh5I0zTOvw6nSaPsG/UGlKpQKMHHPg6ZjLGvbsTOROqSjbgiSCUpOjEmUxEmU11MpTopp0NmL6W7KKUjlNIxiukYU0ozCUqZOJVMDGmS1Py9rlQhAX1zKflsKaeiFNNxCmmH0UyG/QJq8svZm13OllXncO9LXsHIjTeYsJelpgCaihFuZtCuvc1aF9pPHu2xFYKqNJoKwa212FHY/DD1aDdopTWRoZ5KU844VHxzpxkgTSzEbSvyPPWT73uhXP0mP9qaHe3zsjcOhUKHBGk0YNhB441vfOPRFhc8H1BgHhTQRywNOvs3U6jVCnihOg4jB+FTV7Izl6Q/uYxSJkY1lTDRLQQqE5EjRYdN56zn4S98AYpFmtrdMshPhF1JtDWyPHi+qX3ukKnlG5ruaQK1KMzpkKWf8hd88isxCx46UPTCx7bC336WPavW0p/OMp5xGEt0UoifRSlxFhVHiw4yFUjSDMlcIMvBpMP955zPve/7KGzfBYUJcD0X90Grnmg9TS2mziBTSl+Lxmi2+Kfbv/+JQXh6C2NveB39eUVw6mEis4L951zIna99LTy1GWRq6W/60r1NgIycsFZMuAPPjGQxQZoAoLGUX+ppW+8z8L0HFNY8Det6w/jHkoTJxATcdRu89S3szfcxnu6mnExRi4snJaE3Tz3vMJWNMZGO0EgowEeO8WiYbX0ZbrzkIoo33ghTRShXDAAz7TrgmcOR3LDVak0aPmD0XOlo309f2OF23Xeqb5K/Dx48yP/5P//HmDrNx9xJ9wRBPE7dnhOANMeg7S0TazEpHdh9NkijUf/XN0EyBAmZHz3T3ElC5YGeKL/92AfnCdJIWPA5qMaGShNKUvvezND685jozTEY76KUSlJzHBP2m4R81VgNmA7PR4785Ci8dCJsohs0k55jYQEz2qt+akAaJ+I7HQ7jpsJeeOpUnGIqRSGdYiKTMscVRa5SKMtkBrpXMxR2uPmi9fzmm1+kOXHAV9Nsm/IYIrYouUjzIBFLDVGl0ZgymjTGm88jD1KP5iGhCE9paqk0pVkgTVNO3GTuFAtxy8o8+266HkpTuH6412PQ3Q5bhAaJrq4uo24pMMaqXGogsAOGdR78+te//rB5BRcDCiwMBfQ965vzvmsJlhJazQp1yQWBLOP9ND/yPsiljZPEqcQyKtkYbi5lbPCJOownu9m6+jzGvvUtcCcoGYMDr4aNmsymVEbbpuKezd726NyHlm9YgMZ7n7nvDc4uLAWaPsf2FRbEvgtF+PGPGb1gA+TlZyZhTIhJdTEZPZ3x6PMpy3+R3VMxJnI5nlrew70vuIBtX/8ajckiUuLS1qgf/YRmYd85yG1+FNB3qEb0ARotVOmntAl0Vpd1UKzAA3cx8cILPJ4SyzCUWc3dy8/lwfd9hPr+PeyhYibVKtet+B1DPmmaU9SbJRoNP1alAYEWC6RpZ1rzo0Bw1/GjgHqJJ016Gn4a21rjmw0msa8frv0Blb48pFOQylPtDDHlJJiIRyjGvcXNYjZK2emgllxG2eliOJ/mgeXd9H/i47DzKUaoMWTcm8P+qQqjFShr9VeD6qzhyAA0ZpA9Otq0fV32K5sznVX80RV6Aj9dLpd53vOex+/+7u+2ZG4rf9tUMriVw3UukMVP4AY/yqoHIM1REnA+j1sm1mJSOrB7G0hjUG/pJc4B0rQ7DrYgzT0fef+zBmlkbu35ZSjC+CDs3kn576/izlXdbO7JsCubYTSd8cLZxpIQS3jOyJIxA8wg52TxLprRDuoxDRbyU+OZRBWcEBNOFxPJEMWU55tGWjdFR3vU+LippByqjoObSuGmHG8VPJOklHWoZzy7750r+rjl4vOp3PIr41hYA5zRFG7RzKdk6/d8WuHZ3DM9rLZAmuYoPL6ZhtGkEUgjddPDgzS/Xpln940/p1GcpFrVWyyNLZFItAaIuUCa3/Edml1yySVLo8JBLU5qCkh/piVBmtU9GK8KnHGh5sLjW6m96S8ZyOapZlJUBPZmEhTyScayCabCIapOirvPWc/kL34Fk1LwLuG6I8alpwJuy1LqGZstdr7pMzKYfWJ2RrOvB78XhgKWznZgMDNmk3VBk45yDXbugSuvZPi8czgQjzAY7oDlOZr5BOVMhAknREk+2DSedcpJf4SJ5d3cdeE59P/j1fDUk1DTiKwBOdhOFgpMTU6CQBoBNFaDQH2mfwp+dD3bV62mmu8BJ8No92oePO+F7P/q12Fy1ESZVG/QSD49t5XfmQqTlEzAbkWFMsLKooI0ag19A8G29ClgeZWc1Teh6o12co+FHNiPT8Bv76H0ltext8dhIhOllIxQiit6U5RxJ85oOsmgE2MkE2Y820Ep3cFkpouH+1JsfP3Lqd7wc5gqPaNLaMgzvUT/VF5blzGWeNOduEXG+UZ2aj3gZ6uyjrS3Fd/++Cl1LJ8/ch68Zs2a1gKp1Vy3AI3S2SBNT0/PKUWn4GWnKRCANNO0WLQjMacWw1QpOmH3eYA0iu7UbIvuZEGauz741wakURhrZVhv1OZ0HGyGBb88Xz7xhU+fS8tp786tcO+d8JMfw1f+BT52BbztnUy96E/Yt3IlO/JZ9mRT9GeSHExGGU6EGY11MR7tMoNJRauUThxi0r6R6rg0SsL+LpvaKMSjYMAe+cHRO3nmUYVshPHuCLVs2KySy19NIZdnz999xrjeM6qgll5zpQvecmotiWIVY+40qUCIjTHY/AjNFkgjTZrUMzRpFLbcatLcvDLPjhv/FypFo1aqqh/vTYNwPp8/JEijwcEi/Oeff/7xrm5Q/qlEAX0gdZiqKlpKFWoleGQTYy98MaR6oUsafGEvIl1a5oYOw/EII2tW8NC56+CujYxabZmGDF4mmWSKIjKYmmObi5cc7twcWQSnFpMCsxtjuixdMXMeKUCYlWOZs1U809Lf/pbCn7+KiVQK4t7igkxutfJcVXSUmHbPvMlNZZlIZji4fBV73vN22P4wlEaoNOW/TWG7a+1zm+kKBEdLmAKe2eQMIUsdpgFapBL0Ju7QFI+pTMLEFHz5G7jd66EjB50O/b0rufdFL6Zw7U+gMMoBagwIgNGmvFqbIJoqCshQEfPS7NeUNUuLRqDNgvmkaRUeHCwxCqjpZ3QPX/a3wJ5xIi0/WUL7hifhX77G0LrV09Fco124sTDlRITJZISCZOSEFktTlJ04B9IhnuyOsHFNhoP/8jk4sI1as2p82hh3Ce30MP3Qmvj5/VJDrN9N22+1xwFIYymxOGm1Kk07WmG4BcjMB6T5wz/8QyYFMAfbKUeBAKQ5Bk1ueGU787ac3Ofmgko8SMDHTmZp0swGacrJDmPutPED750XSGMmKLbMdrTICg2FcaiXYWoCyiUoSctmBAb3w+QIDOyFh+6FX/wUvvU1+OynGXjLm3j6RS9iU/dynsivYG9uJW5aGiYpiCYgkoCY4+1RXyMnLh81Mn1SFKioiQJVzEYo5MIU8mGm8mGKuQjjsU725TLc9t63M2VWqWwIS5+I9l1suuBtOA3SNClSFpUF0tz3Wx+kkV+a1LxAmqcF0lRLLdltwav6LDMUkr927VozMMxl7iQtGqtJc+GFFz7L3IPbAwocmgKH/FztBaVmq0LpINxxMxMXv4hC30omclnk00rhR0kLEE4bbb/CqjXc8SeXwNZHoDhhMwC3BvWqWd2u23XvVv6H4CPt9ZjreDr34GgRKeCRXv81Mmo2o1S//f+2bfw6yHnriKbdI/vgu/+PwYsvZld3D0MJh5qTpu4kKCfCFOKdTCX9MLWJNNVMDztWnc2WN76Z5vXXw9gA1NWHNI3XmKPZzCK+aJD1AlPAAiEKti1wzU6N/Y6jYV2aesaxtHjMkAmgwMcuZ2duFSTXQscKtuXP5ib5n9n8oJF/muUCKAqc7N58ayav4k3EW+QkuGo80fjlq88suibNApMuyO6QFLDsxqaHvNHyJ5vaB3x8xMWlVBzwgmHcfTdPv/Tl7OleyXi2m1I6QyWWpBZ1qMUcKkmHQirBhDHRTEMoTznRy8PL+9j0rr+EB26D8rAnn89VIWPSp4LV6T2h39PhEVaoii3cptxsKYdLF7bUhav/sczJRs+68sor5+2Txi6cbt269VhWNShriVAgAGmOQUNYJtZiUjqwuy+CPheQ5o73v3teII2vL+OxUtk6GQHCL9jT/DUrS4Vancl609hcyxmx3bVK5NaKUJowar9MDMP4MIyMwN5+eHAL/O/N8O/fgnddRvGSF7C9t4fdy/vYlesx+75s3htwjK+dTkh2ebsiQKVCNDIh6tlOo8o5lepiV3eae674ABMUKUhoNg6E24RmS78WUReyITXUqEUkkZWpKVZIYxju/A1N45NGII1jIm6VMskZjoPbfdLcuCrP07++3qjNa1xUrsd7k6rl+vXrzQAhU6fZ5k7SorHIfmDudLxb6+QqX5+qFeLaP1tNw7WybfhUuQ77d8HP/4vCeas9Z67hEEORZdRSnaDdiTGRyrI9l2fry14K27YwAOylyWTN9XyDKoq3oo4agdQv1Qqn7bzDHh+O1O2VPdx9wbUFoYDI3TDaT3LCWvY0HtQ7vAumD4kzt8Y1jWk7n4bPfxqy0taMQCYN+R6a2R7POb60PFMJqpkM4/kcu5f3cPfatTS++R8wMGT6Xz/G85jh/Kanyl+Eus6M9p/xY0HeN8hkgSig71t9oemN254HkKqJXGOCw2lEV6dRmxaHYOcTNF/zGuhbBRGHRmIFe1b/Mfe8/f1MbX+aIi5DVClK9qnVTNRJRZ40AHCjTrMpcMaTEiQtmJ6hf4faF+g1g2yOLQXUnOoytuuY0tvb2La9Lggc0dZotjT91EfMKp1bhIM74atfYt85q6nns96CZixNLdOHK1+HsR6Id0MsA/EU9UQKN5FnzFnJ/cvPhf/8b7OYOlQrMFQrUqoaJwnUjdPqKs16Feq+U2ITsUnQjDQCBSiq0s/cjha0saSwrNL+tmn7+WeWfmqe+epXvzovkEYAjRZNtf/mN785NYl1ir91ANIcgw4gZmUZlSnOci+lPvO3kIBZOLx5puPgQ2nSPCuQxpQpREZCjPR+29Rx2+tjj72qef8NwiBwxzWr08YMwZ2CahEqJc8zWUkaOCMwuQcKu+HgU/DEg/C/P2T0a//M9o9/hO0vfhHj3VnK8QhNRWPRHpUpVBiBG7V4iLITZkc6yp3n9DHys/+hboKGW1HIF9RtHdvT9voe9bEy1pDsQWd1o0nTD7+5iWY0BwmrSeNQyiSopKKYyE6OVvqnzZ1+uSrPzjtvMrNFkdD6iDvq6h1FBkLyN2zYYAYIDQBzgTTWNvbiiy8+ipKCRwMKzKSAvirxQX1Z2s2mYHN+yGSkCjw+Bf/+TSprVlKMdeImuyjHQ1RTMRpOBDcZZrA7x2Pnncemy94Cj94LTaPrJqNEyo0G1XoT120aRQhThpm8+Wi0TrTzDR0H25KhwHTT1KgbA5IKDTMo+s5eW7NhNXYJJqdg40OUXvomhlIZKs4yGk6IZiqJm8lQMf5FHOgK0Uil2ZXO8suzl7Px038Nj90NQ/uhYqZRpk8G3WHJdIVnX5HWdy50Vgs7MgCpUjNRuaAosUcMaKIId97DgRe+mAPdfTR7V1FbvpqN6zdw1xf+wYvk1Zpsa8IrLRrtvo+sumu0rGS6op5jdb209mUWwKY78Uxe8+zfKHhiCVDAgzkaxieR/ptRTDK0r6WiczUr4cv5mdrfDxRRVp/RNjYCDz4Cb3knE2vPZl8ywkRafhq1OxRTeUpODxWnh4bTQzmUhGQP5ewKHjn3PB748F/Dk49CZQrU/9TXtZlEDs1danUFutA1MUnVw9fsMpKsQJpgWyoUEOBi5Wy7KGp/K5VsbuVzC9Jcc801S6X6QT2OIQUCkOYYEFt89HiCNCrbm5iIccuxncCOaQZuSaB62r39nJ4X29dwI9y+jOz160wpNC5NMzkao0k/JXYzzgAFpowGigaUSShPwNQ4jI7AjTfDp/+WXX/yYnYuX8FA3KGezlIMhZh0kjyRivPzNT384kOXwdhBQzl/HJqunK3k7NRW+qhTZay3Fp0quIxD8wDcdgPNaBYSivAkTZqkF3q8HaRxpkGaX6zO0//QxtaU1EYJOerqHWUG8jWjgWEuc6d20EbOzYItoMBCU0BflwRG+ZqStt54Xb5Epjz/EF/5MpWeXugIQcfp1GKnQ0LR5cI0nBj7uzPcsqKX+z78fhjbxyQFZKldsJOlpvwNN8xcqcXMDJ/whedF4xkLTaVTML/2tvFHHLll9YKzT2ssGHNcaXPKvO2711BecTF0roVoGpzTPW2rpBzeyx9NnKllZ+F297BleR/3v/bVjN/1S0Ya+xhknKIxVfHGNhWvTSvL9WbD7Gbs9M8HyVKngFpQ37nGbck5klgajDQq0oX1pBgtJP3wWuhbD5Ee6tEeRtMreHz9Rez53nfZVVavaNvkwMPuAmuMep4nQ9XbQJqWyxlz0CZI2T7dlmVweGJRYBqkkS6KOIL6mJfK21nVN3nzrnnv5um3qB9UPTn2Zz+icN5FcJYDzz8LQqfTdJZRzXRSTcdpprOe/6xIB9VknIFMjqe6+3jsjy+ldv1PjOetIXeECbNs6WMzfjfzSvTrZbilOKZ+S8b3rmq81ZlgO74U0CKpxpfdu3e3ojcdDqSxQI3k8quuuur4Vj4o/bhQIABpjgHZfdHB8suZYIM/YbEgyGJo0hjmbIQFqw4slm13K0UcKZ0eBKaf9QcCfzbkNl2m3EmK1UmaGpxq2mtQLHshv0VryU1a/RzshxuuZ/Cyy3hy5WoGV67mvkyaX1+8gduv+DAM7/OeVxEijpaslB6umgvWlipEBYtGcgsosW0Abv0VtECaJLVU4rAgzfWr8+x94HZqmoQqR2W7BDaBNGL+c4E0Om8R/ZQcbwZbQIEFo4D4zzRYInBlSB/12DAc6Mf90HvZ1eP5qqp2KDRyiKYcvSa6zIT7gACa9WvY+aXPw+A+aMgUUdN4b/MsHbRcPhef8AXW2fxjwd4tyOioKWDZrhlq2vqK+e1pXGlxgMoEPLkZ3ncZA715CvEszdRKSpEo1UwX5UyMknEaLP8zIQZzDg9fuIEnPvtpKAkWnKLZkN6VP6DYVWk0HfN6lHpVvXkIh9NH/aJBBotBAe/TVhv637/6TVMjuDzLVaGwD77xJfb25RmPpamkV7M/fy4PvOgV8KtboSQox477klWkOWxBGmlyaYLlgXeCDl3f843AGmnVGLORuUCaxXjZIM9jRgH1KIEeMwCapqdZ4+n5ecdm4Km7KMKcAQVlurtrG7XLP8S23gzFjByZS3tcwTW6IBuhkZd/RvlpFK86A5znsTcfYuP5q3j8b/8GhnZDtQAylTL8ykLWs19/9sBmvoLWTfZq60RwcFwoIB6hvVAo8Hu/93tG1j4SSGOvv+1tbzsudQ4KPb4UCECaY0B/MUhfXvBKsxzT56OaU7RAGoERC2zuZIoxZfqCr5nFqETtFqw5UupLyuZNZrxNi4IKaenWtQrpva98dwqjkf9FnRPUsQ/YAWyTqCzVTbcCe3bBDdfBr38FWx6FUoGqbGtVZ1tFW7zOGff0c0zEWjU52gMVogJFEzkfnYDmINzySzDmTjJ5ShwRpLludZ7t995CWVoCfnWPtmYL8bxAGqsxY1MLzOi3BgWBNR0dHQtRXJBHQAGfAl4EOjnZlBBrHPoWRmHvPppveRtjuQTkzqQe/r/ghD0NmtiZxsfISC7PTWevZuc1/w6j+416+bBbNSYM4jEGxFUp+mQNrxCvs/scvEKfeLAtLQpYtqvU35XYIcCY2xb7jdPM8qUXe5EAFamp60yquRQTiSjVdNLwZmJxKokI+7sT3LJ+NZPX/QgqYwzSYFBmVDZSjybadQVpVywn6YjqWHF6PJBG5QfbiUMBtZeWRDSlFSswjkHKRZgYgM9/DHo7IHYGzXSGfWdfwL2vfis8ust0sqrQXplcys+HwGSlRoDxAheInci3h/iXgB+BNC1wRhcF0MwGaU4c0gU1PSQF1Kt87RmzyDCtSSMzJ0+zXNrlbSZFYloPbGLkZS9hSuOaiSq3zIxltYgWHiLQ7UAmDKmzKDmn058+k829Ee571YvgNz+HykEGKBr+d8iqBRdOKApYkKZSqfAHf/AH8wJprGz+ile84oR616CyC0OBAKRZGDoeNhefxXsrPLpTJ+zuCxPi6drNZGMOkKbRFoJb0Z36e6Lc+f53G38OI6b0w4XgtuXZ1cl2QMaiH88l1UvYvOeR+riHQqdOigDGwZlOCpkqQmEQFA58YgzGlU5B0YVqg5LMGGQnXlP4Qjnvm8M/jVebBfhvW0x0cqnJoEIgzc03PCuQ5udrutlx/+2U5LtnCW1yCGw1ZuYCaXQtAGmWUIOdNFVp4NYrjJmIbVXP18OTOxh/9evZkUkzkI4xmglRzXZBPgppCbNnsTeb5Bfrz6cmIHd4r+GU+jJ97kOt5GvniE6Gr9rv1/I0e+dJQ8iT90X8pvKHCsoVTYllY1uB8QH46ufZt7aH/lyKciZJI9FFJd3BeHYZE9kExXQeInEIh3lyRS93/OWb4LEHoCagveJHbPLBO9NdGkZXUjH8qgacqdJoujSa0ppo62QnL8VPnjdr+8zVf8xWqcCOPbhvfjt7U1EqPSGmljtsX7uG3777Xd4iUTubMJNwyRae5oy0Zzyw18vO9kvxn1YZumT7yuzUeyz4fyJTwID9bf3B9An5aJQs6ulxKsKX6X5u0zgi5x+/yO6VKxjN5SjK70yyg2I6xngmzXA6xVjGge4c5DIUUx1s7+nklxvW8dTXvw0HBkzYd08uVv6+RpcBAb3ueCKT81SuuzV3UgCPdevWHRGk0YKp1aTJZDJGC8cCPUqD7eSnQADSHIM21qekAb31SenA7vMEaZqOA2mFFI1hQ3DP13GwESZMeT5I4y012yXntrQdvDnCccuvTdu7qKC2lSTloFUt+YtQmFTpk8ivWtW3SDA0ULgFhfuuFnA33cfYf36L8hevZvyuoG4tAAAgAElEQVQjH2L7O9/BYx/8IJv+/vOw5XEolSjXPNdtBqhpo+HCNqMyNi9jJoRNQWECaW68zjd3kibNTHMnOTVtKqqIfNJEQxAL8b9retj9yL2UfXOnha3jc8/tZS97WQDSPHfyBU8ehgL6cubadF4rjfJjVW0WoTwGmzdTX7cB8nka6S4mU12MZqO4yU6IPN+seA+mw9x68XrKd2+krohyPpgtnmIccbeM/z2W6imle+rnXjwLTz3csopD1W+uOgfnFp4Cc9Hfa5tprSc1qQ2EbTy9Fouwawf1d/yFB945cibdRTnRZSJ+NVPPg9QfUHc6mXKyFLq7ebI3w8Evfo7acD+TjRJTCn9bLXmaFWZA9N5NZiu6NomLvI81mjVj0tJi/3NVeOHJEuQ4TwpMN8f0UUuyUhfS3NnkJZuTKbj7bnjhiyGSgUiE3bkov12/hv4vXg1TY+wBFNXLTLVNRxQo44M0La0Jc8Hkao/aS3/GhWdcnOfLBbctKQrYtjb9y/YFATQWuPPN3apaMBQ4owXFe+6j9NpXUk+eBV1nQDhk/KlVUhEKmbgBZyqZLA0nSzmWMs7O7+2Nc8/b/pSph+9lvAZDWpD0x7lao26ikxmx2oqkS4pKQWWeDQUEzgio0f7617/+iCCNdSKsVJo39tl2oCYAa55NC5x49wYgzTFoMzF78dfW2G25v39CYIa0aIygcChzp4UCaVrSp62RrYx+HwGYaV2X4zzt/iqTQfil6ts2gPkmTzJrkMBtw3kbW109N1WCwTG49S74zN+z7wWX8uSadWxZ2cv25Rl25+Nszyd4emUPT/T28vDZ69n6T/+KzHzHpUmjzaxw+IdeclT/LSU8q3ZvRGw05BZuEmr9cN2PIZqBhJwHeyBNOROnmooagKYF0kgFPxbiZ2t66H9yk+JLeAj4UdVu4R5+9atf3ULnA02ahaPrqZ6T/X48OvjMTT/MBZkHyMBJEXlG4c47OXjhhRS7c0zGz2IicRqFXJjRXJJipINaZBnbVvdw3UteCJvug+KYiSbXMLZNPqWVr69QJ94pnQtNuuVJRH/Wj4COxNnaOd6p3lbH4/3VXF4bmA7RGhFb/FbjiNQsjVmJBsUmDI3CDb9kxwteQH8uS9mJU0qGGXdCjKc6mUx1eL4c4mdQT3YyuKKb31x0Dtx2nRdmuV4y0VCaiuAkz+1mrGobi9sWSVQ3s7VXr/3YXg/S40KBmU1hf1k5wGu9ihEwtCo0CHdvZHjduZBXNMYoe3q6+dkFFzL04x+DIj5Jmde+iekXkmcOsbe4h33gEKmqFWwnDQWsP5qWbGxQQC9MmLRnxqwx0mAd/uO7bO92KK7KMOp0UJHD+2QXdfGsdIapjIPkReJJiOUY713D/RdfzO6v/yNUDhhJuV6ZMCNYiRoTbpWKzxJPGoIGL2IoILDmAx/4wBFBGut6QCDN7/zO7wQgzSnYfwKQ5hg0usZtO0EwxVn5wh/QZ4A0mm1Yc6d4F/Vkgmo8jjV3qqdka++ZO22cp7lTSxAxsyXVxBdEjEM0ySrtFZo+1pGenb1b0yxvYuQpZVo7cDkD1S4DH+FNZhN4o8mVzH4mh+GBe3Cv/gcGXv5KxlesNaEGiXVDVGEHpY0SguQycJZBfBlEuiCa4OZzzuXOH3yPSnGSprEb9wR6W8+WkG3LfZap8vHayTvSJM+tlXCbE1DeBz/5vhdBxIA0CWppOQ5OHBKk+emaXoZ3PWH8ZzQadWrypbMENiH4VoXyUCCNrgc+aZZAY51IVdBno93nGR6n8fzPGIWXuhyIj8B//xdc8EJK8SjkIpQTf8RI1/9HIxWhnkgzGI3zxMoefvqqP6M53A/1IriTLdVyodmNso8C+0WKF3meRDyQZhqg0W+5g/X4mPd9n0hEPXnqKu6ndpIfB7WKx239BvSb0/BwTZhlpiKT1y9dzcC550A2B9keSGZxHZk1haA7AklNhGIUnAxP5PNsfcOr4OlHKVBi2ERdaaNfuQEVOUlrlexdtP32cGlbNsHhcaLA7Pbxu47kjJJlPeo7k+Pwn9+ktGolnPZ8SCXY0+3wy0suwd30BIVSjZ11s/Ti8SsD0Pihi+3Ck1IjDbSnnrxxnN4+KHbRKaD2nTVCtPqcd6CxRLsZTRQcY3wIdvVTed8nKa9eA+E/hNTpVNLLqMlc1xF/UqS5PCQzkMsxGkuwt3slW/78tXDPvVAvs4cSBSMxC2V0TfRU9WvxS8spVWqwnfgUkOaL67pcfvnl8wJpLFAjWV2aNAJ4lIeOrUbNiU+V4A0ORYEApDkUZRbwvJjrDNbv8fsZExpNIsxERpz5phshGYJoBzUnQSURp5ZyaKYdGukk1dgyhvNR7n7POw0THzfcWx9tjZpRxZyWfy2TN69jytVAND0YWRHEz8IXWqblEy0c1GtNam6TarlOtdowJkvKzxtOvHpPNBoMuQ2GpelSrzOl8KilAkwVPBvbn/0CPvIRDl5yITtX9fB01mEgn2Eim6KcSpr3dJ04bjpGLR2lno6Y1E1HwYlRTSd4aFU317z4Qtj9FLWSvNp4QpPqbgeyo2k20cLLRzl6K/G1WolaswClA/CD//JAGg22SdU1TjGToHJITZrlFPbvNM4Gm02BNL4G0NFUcgGePRJIYx2Vyft8sAUUOBIFDO/QTZrsyAbJRFTxviWdLjdq1GsuTI7A569k5NyzGe7pY6I7Q6EnynguxL6uP4LePtxIN/f3reb2D74b9m8HdwoaFZAjcWlWaI5d9YrRt+p9qSpLUVcsF7Ag9LQ2jQfaeHD0kd4nuL44FBB/9cA0+YGRC1Y1ps56s2y1XklhjiuT8PjDFN75Fnau7WagO0UhnaIcTzMVSlDNZCjmk6BV6WScnd0r+fUFL6X/X78NQ2MgrZnpIdAcm45SbYJ2v0jvwjRIZO5Rh2p16NYdwcHxpoD50NuQPL+damU59vd5jZE3BuALVzG4ZhUlX256oG85t77rnbBTDoI9/qQu0OoGts1Nu7f/mH18vIkQlL+4FBAH8iTmVldQJ9FpszKp/udD/vVJT7699kfseuHFbMsn6c90Mpo8jSnnDCop+VaLUnQikEqD00OxM8WOxP/P3ntHWXZUZ99reTmt7y+v134BzUx33745dZrpyTNKiGQkMEnGmGBswCCETBC2sQEZbHgdkAgOIAzYFtECgzHCQkgwEiignNNocu7cfXM69/etp+rU7dM9PVGjng739Kquk26FXXV2VT21Qx8/Pf9C9n7pX+DwAZjMgbFYrZqpb5oJt8lHG3uyjSXj1O1j6VDAqSd94hOfOC5II3DGbaY6O5Fy3S2QRoeLlw5l2jWZiwJtkGYuqpzhe2Kx4vUtVqsTFwJjgHaDzBhx2zaIroLQCrNrqMlGNZWgIWNj2SReZCW5dDfb/uAt5vUpk3CTZmNukMZMRvSOG3C0mPJ3DMxPla8v+ivgRZIwsvmgWMCRxih36H2tw6oNj4aM+Cq4xZlmS6MlGMvBzmfgW19n7D3v5ulNW9gdThoVITpfAKt+C0LnQKzDgFFeootasot6IoSXDNNIRlpB1yS6zS77aE+U23ti7Prna/z9WH9c88to6mkK2qqVK/ZJxW4stjsldoFnjEjKmk5lCL7271bdKZ6mGRdwFKWQiR4XpCkPHzA7xyK+BtyFcBwPpHGDggNqFkJ522VYJBTweYy+I9mfUjBfogCWsWH46J/B6qT5niuhTiqpBMXeDF4mTjMeppTu44meDTz8Fx+hMjlEoSljrg1rI0RMR/NnBV8SQvmI5UjFSbZE0AJf35gLhuHpm3Ph9PjCIqH+oiimYDK1l1xpq23FZWccR/bCjd/jyPkbyMs1bdf/Nf2FTA/EZAusFyJxmsko+XSKnf1r+Plr38zEtgfNQDXRhGFJWc0+An3HdIfgKzoPhtm/bV+fXQq4tgl8xrqluYnZKNJ9GbvbvxPe9zYzV6CjAy+V4rEtm7jnI39JI5ej4FmpPrPEcWm2m/7stu2Cy93C+WYOqD6iQcapxelax8QojByEj3+MUioLsqHWt5LJ0P9HPvU86smVkIpAImkk/+pdMfLRDI9m1/PQm98FTz7JZHWSoptZK49W0EaE3KLKWHCNhtTtNa75h1vgu+t2vDgpIIDlc5/73AlBGjcPd4DNnj17WtIz7b6wONv+VEvdBmlOlWKn8b54u+YRjsfPnhCKP4sNGx9AurjvbppS84l1UU3EzI6QQJp6OoGXSUC0g3ysk++/4pKjQJqGs9OiDP01jclX/1xGAlVcidyp1jZ+GWSec8hfZJmdTulvV6SqNA6FcagXrZjnyBGQUcfhEbjnPvjmd+EDH2Hi5a9m77qNHOjv50g2w8Sa1RxOpSj2SFQ9QlUeOVS3eIh6ontGaBgpGknSTAekBpEKM5ZN88CaQR76xN+Ymkm9wVFVZVd4NodSm95HsVYtrHBrEarD8B9fDoA0As4iFDMRZBRO9miOtkmzmvrYUACkUQ5n/zgeSOMGBRef/dK2S7BYKBBgJYbZGLmVUhm2P03pnW9jb1+cXKqDaudvQvcKSPVQzW6gHkoaMfC7V/fxxD/8Pxg5BDLyKte5mrBKTVAgjXbBfb4mmrjv1S70A+CMAUP1oh8caON442Ih6FIrp2kHtZpaTHI01k5RyXDdKkwcgs/+LftW95Bb3cdktBtJV5LOQLofUn3UIynq3RHysSgPbN3Kz6/8IDy93e5G+wPAUVxW3UA3bdZHDxTPduBYau20UOujdmq1lQVcCgJnCgXYs5ORS1/LZH8/lUiEUjrFveedz85rvwgTYxj37ZrHBJNYqPVsl2ueKWA7lf6LRWgubtQxmwJK6gZUntRYIkno0Um4eRul117KSF8fhVQceuMgj4TZTsh0QLILohFrrDo+yP7kah5+2SUc+cK1MDwE+Zy1ieSGKJOpxjaVwG4OCioy0qG+dbV5Jkg7u+eIAg5YkbrTF7/4xVMGabZv325KJlWn9rE8KNAGaeahnS3rnTG/sBd2bDBLCQ0Mkl4xt554hGr0HEiFqSTjFONRs+tcSwuoiUO0i2p4Fd867zwzqOTMjwT31zkmSOMmqsrIqCRoUWNFf/Vz3TaH3tNFpQH5Mjz+BNzyY/jO12lc93mKn/97Jj91FYf/4gqG3/9Otr/uldx7/mbuHezjUDoJySSE5eGoG2IRCHVQO+e3KIZWUI1300hYKRmBM7VZAM1swEbXAmeayW68dIR8OsszA5vYfc1nyRUmKRvKBVxxuzqcZqyxMgjSaCFh/0pQG4F/+1df3SnlS9KEKWbURj5A47w7tQwHr6ExPmoGeTf4nmbRzujPTgakccj9Gc24ndiSpoC+HacCadyTlqswPE71j95KLRmCXnmmW+F7bloJSUlHDDKZGOTRgbU89em/o2rk93wyNWTLSgCNb/DV55eOiJrOit81tfiXO1QFH5jRJNedG8kaTWqMBKFjsi6VdjxvFJAof7NmDDpruSyQBtl1UFs9/QDlt/4uxDqhaxXNSJhmVEY2o9AdMTbJBNYMhbrYHktwz4bN7PiXa40KqXakG9TJ18oUaxayU528hqRLAyoy6hLqQ7P60bzVv53Rs6aAmk4SepOm73iQK8KPb4ZXXmzmHs3OMEfSWe467zwmf/ADarU6U6WCBX0XiLrxsyZCO4EzTAHLENzUV+OYuJIk/epUjNwfXg6mRuHqa5jYsMlsKjQ6z4FshKqkwsOr0Gai4V+RbmrRJKOxfp7MbuSxt74Tnn7S9EH1XSMxryy1/6C5ts49ux2o3BQkbSjbXVbW0JbvDFe6ndxZoIBAGgfUfOlLXzplkOb2229v/b6t7nQWGvAsZNkGaeaB6IYHB+eGuuGCv5QQr550xnZ3PQ0b+wxII3stBR+kqaeTeClJ0oSohTv4r63nMXpoDCPd7Un9aG6QRoOPHQgCO4qavPqLn7Lv/cTowx45Atd/Dy77ALvXnsuBgXXslkvTngTbe6Ps6IuweyBmwo6eMDuyIXb1htndG+JwT4iJTBe5dBeFdBeVZBdeIkQzHgITBGaEaQigSQZBmjC1RHiGRI0AHPOOxEazcarZOIcGBti2ZiPFG26k1qiRq7sloQ/UPMu2dLsoAmacOpglnXb0R+FbskkjEdakqUc1dQyQJmy9O31v/SDFoSPWzoKB055lAc/Qz9sgzRkiZDuZaQoYfuZBtWx5Tb4KDz1B43dew3g2RW0wTbVHUmchvJgMvsYhkaCYTnPfi1/KyH//j11IGUYlfqWdS6k6SS/fBpuwn6UA5pbhPBnQ898zO4/Wu5NZ/BvpDSdlY0Fpl8V04dtn80IBgWiNivF2VxYcLuNCYyPwo5sYuvAipjIZyuEuyuEQuUg3xXiYajxsPOVJfWBf5wt4avNafv77v0/zF/dDzinUaTFTteqk6oc6FBuAxt+hFkDXBul84izGyG5CUZMKZJNcvQqjY3Dd1xlZvY5qTz9j8RjPDPRw66Wvof7wQ1DW5krVB28XY53bZZ5XCvi8o1IyM2YzYxNfoTACD99D7o2vo3zeBsYGEuzPdDKSDZHPhKmlY3jxGPXubrx4nMlEit2r13Lbb7+Mse98E3Y9ZREZeSUV+lPx8Cp1mlWNcXZPVMCNQoWm6d8CsM081A1Wjq/NK0HamZ1pCkiCxgE13//+908ZpPnpT3/aKlK1qs7UPpY6BdogzTy0sPir28Qz2emGCwGQZsy3A8OhXXDxeRBbRTkZa4E0XsqXVImGqIRX8f0t57P7/u0Ga9G/hteYU5KmBdK4PKdFRkxxJDRjCrj/AM3L3kll9SB0xKEzAavCsKoDQvKypLACwvK6tArC2kF4PsTOoRF/AeXUOeTSK5jKyGZOh/HAUZXoZ7zLqG4RE2DTjZcQUONAGak8udBtVKCkBlWLh2jod+mIDZFVPDmQ4cbffz2MDFP3NJip4NJMF7MSzGUH19NtUv1aKZrG0eLOHyA9KaIJpPnPr0I4AfGEqcdskMaoO8mGji9J8931aykOj5A31thtyqdbtjP5uzZIcyapubzTEkvRl6dgPpdaA6ZKcOudTF1wkRX7joWoZyM05LEtKjWnFM1EP7uTaR7+7YvI3XKjUfWc8CXZTEJKpyEJCWu7xBqa9RmVk5ppSdjIJo12PfXndh/1/TpwxsU+SLO8m2yeaq+e4TiozVJcWrDKlFpJrrELefj295jqXwfpPlixEi/cSSPaQVMe/iRVo3FnIMPOWCc/7ovz6IevhMMHzYaG6y/lZpWqkcjxq+bGORc7KSqjTuC/044WJAVsr5lZNH31rXG5VoLcBOSm4GN/DcksRKQSl+DJ1X088M63w6GDyKGxJJOtCsnM9NpXbQrM1c80hmnbb6TcoKwOp0VwrQj/fT25c9fDWvW151MM/x92J36Lg8nnMxV7gTE/IAPmhXCUHeleftrTy9PvuwL2PE6eHFP4Hg6rdVlGR361NXRpn0GH+GLQI6rKYfu7z0AdH2s326KnQKlk5KiMZ6Zt27adMkhzww03GBpI3UmAT/tY+hRogzTz0MbisdNL/qMZr56JMQukyYlzj+yHN1wMkXOoJKMUYzJSK+9OPkgT6yIfXcUPNp/Pkz++xyQuz0HWtamfvhL1Fz1mLDAF0CLFt4Jm9XqgLp1u4IjH2Hv+nJHVA+RSCQrJFMVwlHI4SiUaoxxXiBpDxiTkKjuOJ4PGKls8aoLsB1STEeOSupoMt+J6ItwCZoy6UyKCJ7UnIy3jAJoQtUSISjxEOdFtgtKoSwKn6xxIhLhjcx8Hf/I94/Gl0ZpwW5DGWjjwK32abapf2xSCkjSinlN3+uIJQZqmA2minfzXhrXU8zkz8LuUT7NoZ/RnbZDmjJJzmSZmuIqpu3iXUTLRifjKD27i0f4+hmIhyMRoZmIU9F2kBNiuoBGJsj++hp9efCk8tR1KmqJaVRizrJeKk0AaY5R8Gqipm3d8tSaBqP7iW+pOAmkE0xyl5jRbkmaZttb8V1v9w+4FmzZtCjwLHKPD8JV/Z3j1BgqZXmr9vVSzCappqcTKHpsWPyupx8IcGBzkzpe+jNr3vgsFyZvKcr2WU00jPdPw1Ommuff0WSC/9umCp4DtMaZ1p8s6zWbsA9m4GhnGe+8V5AYGjHHW0USIR7b2s/dvPgrjOcjZhZAEqdpHmwKzKeD6mb3vz4mbxteckWaxfKoOjz8O77ycfQN9DPUlKAk4jqykElvFeLKTXKqTarLTjmuZCLvX9PGjl76Y/PVfg+FdUB/3YekyzXoZr1alWZfUpwVhxKfm6qIzyze79O3rxUyBSkXrFS3Dmtxxxx2nDNJcf/31rd8vZjq0y37yFGiDNCdPq9N+U0x3BkN2XNjn0HrmQBqjaz1+BP7oDdQiKw3oUY6FqSfj1t6LLMbHQkzGOvjRpi08892bDMevNOpGTFJpGc5vTuyayRTcFED/tMgJQvXAeBW+eTP5tecZGzLN8CrK6RjFRJSSDBcn4iaUk0kqiSS1RBIvnoRoAsJxmtEk9VgCz0iY+KKfiZgx+miBG3lAilKVi+1ElHIySill79X9e7pfi4epR7WD2mEkdZqxTgqxTkajIXb19zBy7acpe6NMeEVjfqIpg6JmH8JqD9sF2mk3kyGbbZIASGPsXJShPAz//FkfpJG6UzezJWk844XKl6SJdvLtDWuNuLUVSvQb5PSLd8Z+2QZpzhgpl2VCM/mZndyajydfg213M771QsikjIpjvSdGMx2mGdEEt4tyLMoT6X4ee8u7mbznMfY1QFNZwwGlvqhv2oA08nBhjQYLgNEXXpOGvrFrIkBnGqSR1zRBNOaZmNsMYCZw3QINlmWzPceVdoNaIBt/fBOEIkjFcECdDOfgnz7P5OZzjaemWmcH47Euiqkw9VTIgDMCaMZTYe7ry/CLN/8BbN8LhQqjDuxpVEw7O/1+jWvNZq0lTaXxVKODX4RAodqnC5cC0wtmtZyAX8GuWtaYsV0LnMefhEtfb20VxaKM9qa544L1TPznl43XHb1rl0G2lgtn1F24VF8eJbPqQy0VIp8xiE8I0pPTDnNLIjSS8Lv1JiZf+QrosPYVp+KrqCXljdQPsVVmnlqMd7E/1smOTYPc/ba3wDNPQCNPhTJ58lS8PI1GEeTh0Ljvlu0ZO99X3qZ/KmOdKPbLtTzaZPnVUnZk3Jh1OiDNV7/61eVHtGVe4zZIMw8dIMiDTXaOGfsMWfxZDFvi20aSZnIC/uoqJuLWVktV6gLJmA/SpIxB3ly0k20bB7nnHz9jgYCmZ+CKGUz/KEkaLViUk11YaU/S7BoMD9G8+GKKyRheNmHsw5TiYcqJCJW4DeV4xFwLYCnK9XQqRi1uDTvWE3GKqZgPvIQtCJOMGc9U9YSNpbZlgJpkhKl0hJFshHwqTj2eoprIUExmKOvdWJf1bJUUOLOKnYN93PrSl5H77g/AoNDG4a7P6ERA1cDawXf7tqfepLaF7LRQFPQXdhoxBdI0BdKMwmevmcMmzbR3J6PGFZCk+c+Na/Hq1bYkzak3SPsXC5IClmHpi9PC2x76RsS4anDHPeS3nkcl3Usj3cdId5iheIR6qht6Y4yne7kru5W73nUl7N4HJXnPsKnIiky9WTULbRmXNd5Y5HrUqHBagEaSNBaIVTlsWfRr9/VOT8ADiz1tW7rgl7gdnWkK2Baw4JjfIK6JhKX5UDqyUzQ0CR/5BAcyqyn39jIZ7SQf66Jkxoc4XjZDI9vH/liKmzdt4MGr/5/1iFKuWzfLpugucbsjaWtj3bAbsM7vJcp3+s0zXed2emeKAmojc+g7daqMAmMF0TQFxpVh4gg8/hD7LziPcjwBvX081ZPi5ksvofKzn0KtlYpLzSY546p9sTwpoL5h1WAlbW7GAx8h0ROBegXdr1bgwH645moeH1zNkWSMcjREIR5iNN1NPtNNLdWFJ6ceyQ5GIyvZ3t/DLS9+Kd7Nt0IuD9po8Co0m1U0I/dkKF3jmT/vFv2VZzAszzZZnrUOemWSO215UZWTDudN1cW/9Eu/NOO+c+Tx+c9/fnkSbhnXug3SzEPj2yHCMmaT3SwOrcmkxowpDRaaqMhjwbVf5kgqaey1NKKdNJJRH6RJQyxKPtLFHRv6+OmHroDSBNWmrMLbCbG/ajFZaTGl7MxM2Ux8tNvYNDsHcrM9pYXQ4b0wmDE2ZurpCF5PwpfgCVGKhagY9SOBNgJgBK6EyafDeFJnCMvdYMhI95jYnEeoJeJUE3Hjnaok48cpC+QUUxEmMhGGswJr4tQSFqSpJNIQjxgVr2L4+exMd3PbYB9P/8Vfwp7DjDZgQustv70sGj1NSLdP4j8+xUjpqBU0MfRjQyvfWGFd7oDH4dNXB9SdQlRT3TO8O0l9q54KWx3laCff3LiWWqNqdmr8ljnFcj03r7claZ4bui71VPVliJ+4nUcD1EhvX7uP9zxC4YUv8V2PRiGepRxNkYvFqUU6qSW7uLN/Pfd8+HM0R8pGtdPseCtROXEyPFBLbMnMOLkZGUKXEtM0SCMwx37r09R2XMDccRdzxdM/mTlLnuvdue4Ff98+D1BAxPIXP7PoZoQd9WalDnv2w+XvYyqehVXd0L2KycQ5VOX5KxaHSJrJSA871mzhxvNfROHWbZTqRcabdfJNKHtNo8sv3u9pnNTYZmKbqQPZXf/wS9UaMwIFbp8uIArYlpweesUSrI0OcYUaVCfgsfspv3ArrHw+xGOMrRnktt97LcVdj5tNEM1ltOmk3+qwbGW6R+i6lY//TjtaLhSwnEC9wajl6tLfWzBjWKUE+XG46+c03vB6CnLOEemGzueb+WgjvoqGJPwSISMNWox0cDAb546+Xg5++CrYfZCJStNIhBaM/RkrASYJT6nitozaS8KzfSxrCjgpGknUHD58+JRBmquvvnpZ0285Vr4N0sxDq9shIjBJ8AcJN2sQ69Z0RBOTkmytTOXg+kODkVMAACAASURBVOs5nI4dDdIkLUiTi3Zx1/oB/vsdfwD5CQO8SK3GDAMuw+COt5mluD1wvWDzM2fP7ITefjMwVWTE1wA1cWNTxgE0pUSEUkLupmVzJoLszBiPTTLuaFQZNIAJZIlBNG4m3QJp8qmYkbqx0jdR8qkIAmoE9pSS9rxg7im9Dkis4qm+pPXQsO02kAqFf8ytYz6LmO7lU4odwUQkBUnPqEW0etRufxFqk3DNPxj1Lk0Sm4kuqukQxUy38VgjD1aNRIiaQBrRJN7FNzatpdqoGkDMb5lTKtVz9XIbpHmuKLu009WXKG0VeYOz9mG0cq7Dg48w9fJLmExmINUDcbmoT0AsAQNrmMpm2bFpHTv/+q+t9EzFR2Xcp2s+Oye1VrVumpt13xiwABqpcvrqTjN9XhxNcJfmsWL94ljPTnT/6Nzad1oUEPF82rr21LgmNloqwtOPM/WOt7O/d4ByJkM9GjLgTC6tOEIjlmQqsYZnBi7gnj/6Y9i3Hep5KGtUtEdFi6lW47m7Lg42nrvXjhcVBfzhV6ono2YUrkLuCNzyv+TOOxcSMUjFeLQ/y6N/9kE4fMh6cJLUglfyHRfbkdZPygdr7D0raTfXk9n3/L68qIjXLuyxKGBb00dlNAVuBiRBK0U4uAe+9Hn2b97A5Nq11Pt7qMtpRbwTjAFzqTZ1Qrgbkj2MbDmf21/1WrwbfgST6q1iVRNmzthoOtfZVv1WAM10UD9rH8uZAg6kkW2aiYmJUwZpPvnJTy5n8i3LurdBmnlodg0SYs+toV8nLvjPNJcVu68Kicjn4Yb/4WBPwuxA16Md1FNRmqkUBECa+9YO8L03/C6Mj5mdRS2izDDgMvRBGpOvmYf46k7afWza/Or1Juw+DOsuABlwTIWppboNUCOwRqGcCFFKdBvjnwJYZD9GakyjmSg7+qPs7ktwsCfDrr5etvf3cySbMV6pKpkEuVScUlK2aMLG5sBUOmquZUBY7rjlolu6vvIGdbA3wsMb1jD0938PYzmKdTjoq4G16mbay9ToDLacI5iv5mTsXtQtUCPr/vVJqI7C1X8L4ZgxmixQxoI0IeNqXKCNBWki1pNVvIuvbVpL2asZu8x+y5zBMp9+Um2Q5vRpt5x/KR4lkEbLZoEmVKqwcz+VV78GBNqm0kx2xfCislcVpRmNMRSNc9eaNQz/46ehMM4RPIbLSsU/NGk2AmzSi5F6kxUNl30ZAUHKp+IHq+hoX/fn2i6V6Vif8nMVpnNpn81FAZ/uahtJaxrDznrvwXupvO4S8pmEMfRqJC57rNe+ptRnE3EOZXq5a/V5PPq+j8PwGGNUmFTLV0vUSvLTU6XhSfbqmC0/V4na9xYFBdRx/O/Ws5J6xvRvuQA/vpH65s3QIQOtUR7b1MeOv/8ryI1Qomak+gq1PDSmaNaLM0AZM+Xx50R2/qV8dGYYTuCJe9Pd98uzKGjXLuTJUkDjlzYyjY1ANbHA4x1Pwh+/FXo1t45ZCRptUsZXgDyTRruMtHgjEmEokeSxtRvY8RcfhUMjJlulJe+dgn0ajYrxriqgxtpIk7qeQBoXq5/5h/I/1eB+244XJQUE0DiQxlXgVNWdPvaxj7mftuNlQoE2SDMPDS1ebCcJfmZB5uw/cyCNYeMyXPbUY+ztTxoAoBrroJqK0pDr2lTWiPtKkuahwQG+/pIXw+EjeA25pD4BSCMASMG3ZC/1Kk1LGMrBH72Xie4ok/EuKmmpNnXTyMSop+WxSR6XusgnQ0ympPIUpyj3uat72X7ZH/D0n17Bvo9/lOF/+yLc8kO4/3b44Lsp9ySpJuSuOmIkS2rJbt+ejbVr00hE8eQdqi/JnnUZtr3mldTufgCm5PpwumHcFMreccSbfv7sz1wLOZBGse9tpiKAZhgqh+EfPhEwHCyPW2GKmWmQxkuGaWQkRRSCeDffe9EFlL26D9Ioj4VxtEGahdEOi6sUvm0XqZw4/6H7DsKb3ko1m0ZezcqpBIciccrxlDEsvjeV5pa1q5n8j381Kpm1Sp58Xbr6/iHmU21aD3MBYNRrylOdlZzR2xU/VJnD6KJLy8WOPTwXscujHc+gQIuzGftdGsl89q1x7L57mHrlxRzJJKmn09S6umnEwoZ3NpMyLp9iT18/P960gSev/ox0mvxBzMPzqjRqJZpeGWSbxAwKSr/Vg2aUo32xiCmgjSM1q3iCpPOkRnn7XQyfexFHVnbBukFu2TrIjv/+D7th0izQqE8yRZGyVwIZkm4YiyMmGTdnCMYnL0kT/FXwvNXTFzGhl1fRK0Ur6SKD9HJiqkClBqND8O1vMvHiF7Iv0s2EPJdmkzR7k1R7IkwJpElrwy1KMZlle98gN//OKzh80/ehMAa1CpRlDNgHW8SV/C4slSqrWBXsO4EXVYbTGZ+WV9MtudrOBdLI9oyzQxO0TXMsmzSXX375UUDPkiNUu0IzKNAGaWaQ47m5ED+ewaKDDNp/pqmndo/kEZuJMTi0m2f6E5RSXVRiHVRSUerpFI1UlmY8Rj7ayeNr+vna5i2wd7+Z3JwQpHFjhj/d1fBlPFmPleD2+5hYt96AKYRXUI6sxMtEjWRNIx2mmuigZIAanctFdw8PrBmEb33d2rTJjTBElT0i4fh+mq+8kHpaUicJA1g0E6vwEp3WKHEyZtx8l5IpStk+Hl+dYeij74XDB9gLaI9C9BCeVPek9jBTjsaOcGeyrVwLBUEandegNgX1Eagdgas/6RsOljrH0SCNbNI0tSMT6zZ1/uHFL6PkNYzkwZks7bNNqw3SPFsKLo/fz2JTVoZBki6NOoyOwdvfboyY07WCZrQDLx2h0ZPASyYoZnq4dcM69n79y3hTw4xRQ57rDCjs5rVidjUPGnbn0XlomgnQyLuLAGgbDF/w13Iq31GHK3Twgbv3bONgmu3zoyigJXKxKuOZBZgagR//ELZsgKzsncWtFGJYgH0YkmFK6TiHBlez7YVbGfmv66CS47CcP/njk4YrQXUGoDEGZDXCqQfpSftYjBRwn6Atu73SN62WNQtXGZceH4P/+gbehnXwvJVMxRPcft4m9t303xykxqiR56vhNXMUyFFX3zDAse0ZbpozOz59kMb1OZXXP1xF5iN2ebbjE1Ig0EKGS6jlNM+VUw5zlDwYn4JPfJzRnhR0dkAkAT2DeMk4tfDzIN1pPMzJc9OunhS3rR7k4Mf/Fg4dYjcV6+BDPKom74PTk3vlbftcG6Rx5G7H0xSYC6T59V//9RZI86u/+qut82OBNG9605vaIM00SZfFWRukmYdmdsy7NYDoxAWfsWuiIiUAA5oI5T+0myd65Kp6JkhTT6UNQFCIdPDk6j6+sXET7D9gflj2hN/7aZuTgECKf618FFpl0SCjG1OTVp1nIA2pEMXYKqqZCJW09V4kg7i1eIh6rJtmPE4tnmYy1c+eNZsY/8D74KkHaTSqyICf0RU/dz3EwubdeqKbUmoltaSAGkmexBlLZ9nTO8D96zZQ/eLnoDIE1ZwZUAsNiQV61KtlPO1YPOeTclHDDq8z3ffKHXDZqjsJqLlG6k4CnSQdNJe6k9TE4kZEthnp4sZXvJxiS5JmHjraSWbRBmlOklDL7jXHlCx3cF+FYRa+GRnjC+PwPvizKxlLxUASd9EuY1QceXGKr6TUm+KxNavJffGfoTzpe7ywaYqkYjeVZpOyTNqY2PjBQOpMWugr6LxG86igr3Q6pTka6FgPdf/Zhjmya99ydLVg2mh+FPIjcOuPOLhlHYWeNFPhKKVYFnrXWHWnRIxyOsoT69J8/0Vradz4DaiPGi8+Go602z3arGv5bewRTXv70tNjNXC7JRY6BWZ/frYtBdData7ZlSkU4X+/x8FNGerZLpr9Ce584VbGtt1sve+4SnqStpUEjbzpCMiznMEfxd1oPiM+fZDGpRroe7Mr81xeuzq34xNSwLaQL/Up9+2NhrFvJKlxRidg2x14r349w6kexuIJxhNJypk1VJJrKSeT1ATQRFbCynPYuybDrW+4BO7aBoWClfBq2Jliw4nNaDALsCXXU6bN2wc7RqD4wdsnex74eft08VFgLpDmN37jN1rAzC//8i+3zo8F0lx66aWtitdqAXWD1t32yVKjQBukmYcWFQ+2Uwg/syBT9p+ZhYsry+QYDO3msdUJigGQppa2IuOS4ihGVrFjoJf/2bQFDmr/EYoNuaL257HmZCZIo2wFeSgvc+idht2EMm9ODhlpkcZgP8100ux4So1BdmrK6Qi1VAwvrpDAi6cgmoVID7tWD3DLb1/Ao1/5EowX4fAQvPn3INRhpH7KyS5ymRXUkiutvZaopHFS3Du4jpvedRlMjRrPVoepIPN/kxXZIHClVKk1Mlp3vNbOgSOgq8izjZWeiDFbkkaryBJUJqB0GP7ub3yQJu4bDu6aoe4kSRoZwSS0ilpoJf/7ipdTaPrqTspigRxtkGaBNMSCKob7BgIzTmO7SupG8gYnNZQKjA3Dh/8SomFjh0butWuxDiMZQSJCNZviiXM3M/GFf4LJEUYbJSti7n9exrOcZ0XPNXGWR5acSX9aYsaBM3p3RpBOt6NZ68Td8OPj3dezZxNmZbW8Lh3h3NLaX6z4O9XGvK+MrRfH4d+/SHn9akrdnZBOQzpLOSI7RRmIZcinUzyyvoevvWQd1cdvBU9mYqU6YOQpjFTFhAHrNF5Zw5tGUsLsYCwvqi+t2mrx7I+xvlSdlhlmqeF5UJiA732DIxt7IHYO9bVJHr5gkObt2wyfOFTybBdRErIDokWKYqNmJwYjCYbWSH7UeRukWeS9aZoFmYqoPZ1qkVEvMiqzFjNx1qu8Ysnaxhoegn/8R+iTg4wERFOQyVLqzULfGujW5mQvuYF+dnR18XRfDweu+lPIH6DWmCTXrFlpL5kqdJigMR+gDudAoWneOKuoRxPevXAq8dGptO8sIgrMBdI873nPawEzTu1J8bFAmte+9rWmxkpLxofbx9KnQBukmYc2Fh+2Uwg/syBj9p8JkjBTVK2RcuMwvJsHBmIU0l2UYx1m51EgTSNlXVXLDeCe/l5u3LgVtu80A0XxGJI0ym7G4sTV2RVMmWvAqUmWpwL/+S0mBzdQjieoxLqR96XRTIzJTJJiOmV3HBIJGvGEUX0azSTY0Z/i/jX93L9lC3zoz+ADV0BvBtmdqaVClDNyYyhr+d3GZXdu5Qv44eAAjScfM6VRzlL3MuLtBqDRfrruiip1qFdtMF6XRKQZFHU1Os3YEcKf4vmGlQ3NalWoTkJuP3z0Q9OSNC3vTgGbNHLBnfBBmu4ObnzVJeSXAEjjaQLdPpYwBfz+bxZQPkijb0DfXK1IjRxj3mGYPAyfu5bRzBqaPQMUEklKA71GHbMeOYdD2X5+vvGl7PnctVAQ/OK+U8t+xGYEwhaaDQP6aIqhBZriku+6VGpNAmnqzaYxwqjYADX+9QkbwTC7Od7S/Wcb5kh2edwKLq6t5IO4suUKDUa8hllEGwDvnz/N/g3rOJjtZzLTR613gMnuEGOrXgDZAYgPcO/q1dx0xR/Aoaet1I36nbqKgn+oqdTuNQPSCCB0hohdI7o32/GioYDGbtkXEhjnGWfItuiVJoyMwH9cy6FNGSb6ksYL2E9e9CJ44jFrt0pMQuCMpGyl2iTf7hqXfCBZD62SiZbrc/8dH8Lxx37Tq491rr53BviI68KnEtucl+//2bQy7ELSlvL8VzX/jURVpW7MCcqBIHKKMTYGd/+C0h++hf0DGSZSYTOnbURkFytGMRuDpNxrh8n3rOGxrZdw61vfQeHObZAfNrbUqObxaiU8Typ2DRom+GBjsFx+6+jWCY/g7072/ISJtl9YyBSYC6Tp6ek5JZDmoosuaqk7yY13+1j6FGiDNPPQxuLBGjNazDvIlP25qT43Ba9StyDN6G4eXJskL5Am3kEpHUUgjScPT/Ewpcgq9vf1csv6LfDwYzRqNY4F0ihvk7mbewTz9881B5be7qhAEYkR33gTe9eso5rOUIvHKMYj5JNRppJR8kmpQIWpJrupyQ5LImSN5UasJXyySQp9aXLJKHLhXU/JXfUqqukucukIu7JR7twywINfuJo8nlGRUt52H9VSySzNpGuuCV1DdjD8MB8gzXRLWcI18jC1D/78yuOCNM24NYpJdwf1aBc/eu0ryS0BkGYePpF2FmeVAvrm3ILHLci1Yq5RrU3i1Q5CfS9840sgtZVwFpK9NFI9TEZjSIKsEFvFHZvP58F//pbxXn+ABhOB70isR4CMQJqS8dYkIMauscT35NZbQVI7Wpx7zbnDCclk2cfRr/l8zhTpdM+PTnV53AkshLX8VRtJckahbNRMZEhmFK66yrpJTiTIJ3sYj6WYiMaohjog3MlENMFDfRu4/6oPUyocJGf88/jj4owBUmRV+1sD0lJ9tSCNQ3KO1cjLozkWWy1brWXGc0nJWqkEI0Ej3baxAvzrvzLRJwmHFezLJPnZxa+GHfvQ2wUloPfMBMmjaQCaVqqtyc1zDtIEN2+U/dkKi60DnOny+k0vSRrZMbN+AMUr7DzbZFetWe9N3/oak1vWg5xgdPwf8tHfohp/gXWtnZJHwqiRBJ3ojfHIRS9n92euozI8xU7KHNE4JZuIUqczqVtISEqYNk9xw9M8TqfvnGZW7Z8tDArMBdJs3brVgDRBo8HHk6TZuHEjVRlVbx/LhgJtkGYemlr8eMYcNMigAyCNmbRopMlPwPAunto6MAdIIzWkbkqRlezr6+HmjVvgnvuoV62qkBk0XIb+wmjGvWDeR53b5ZKZfueH4LZt1F7xGkqZPkilqMW7ySc7jXSP1LCKqRClVNiEcjJCKZ2gkE4xHo8wEQ9TzsSpZaIGpKmnOimnQxzoi/Pd89dwwzVX4RXkYLtIlQJ1WaMxBoJdg/ieqNy8fAYB9Y4Kf6YORzBlMisjTQjrOZiUHY73HxekUbvIc4kBaeIhbnrd7yx6SRoNLMFj9nXwWft8MVPAb2fzKVjVpjI1xrU6mjgI3/8Ww+eup9KXgXQKsr2QSFONxBhLJnh8TR8Hr7kaSmWKjRplTXAliSMJvcAh8KXhByclrlecYWBJ0ei53lNfC4I1J9X3ZmY3nbPuP9swndqyPLOLItkMcqadfc9cB47ABz/EWN8ApJIUO1bgybPfQIYD4ZXUE3FI9/LguRew/drPWztFNCg3BNlZ8E5jn1i9rhsGqLPLL+1cm61xo9Li3jhWIy/LZlnwlW61ltQlG3nUj4zPHTWnjLh+6UuM9GQoDaxmz+B6Hnr722DXdlsvCdGWPZpal5jml0SV0N3A92wu5kmSJpjv2Tpf8C1+5gsYJLVJXTfcdE39omH5yIgkrmSQfvcz1D/wbp7JRhjvSzKWijKW7GQ8tYJiegW1tFTxw9AzwKM9AzzxjnfBHXdBWZ7kZAOg6s9HHc8RV5I5AQcKNfAcQH061Q1W6GTPTyef9m8WDAU0f5k9h7nwwgsJ2qJxKk/HUncaHBw0IM3sdBZMJdsFOeMUaIM0Z5ykRyfoxhPF5ggyZX/uIXjEgDR6wQdpdl+0wao7tSRpEngpGa4NUYqsYF9flps3boa77qJWKZldao1b/pzFZKU0Tb7BQgTzn3Eua/WTyLHlhEpTzsEDj8C7r+BIOoWXCEN0FcRWIm9NtWQn5WQ3JXnqSEYNSFPOpMkn40bqpppNGFerjVQXXqqTSjrEwf4E+z7yfjj4NDSnoDxsDPNKtalC3ag9aIfdDMAiihsjXTlNrc70P5ehG/V17R9SdxJIM7V/piRNXNJBoWmbNPEu68VKIE24g0oixI8vfTUlz8BPfiO4RM9ufCo2aQ4fPkzQQFl7cDi7bfdc5N7q7e4zMK5EfXXD4jDc9TNYt456PMREqpOGXJMmEhCSpFyWhzds5OCn/8F49JGdmTEalGplvHptGvMMpG2lIjRhsesto2np1Jx8kMZNaGbHJ6x/qzKz3tT9ZxtmJbn0L2cSTACa1NIKxl6M7yZ5137qb3wrdEUgmYZMGiIdEO+gGHo+E9koezMptl/wQqb+6zvkqDKudBo10/6iocYoCUpY5VZ58bLu11sATcs9e3AwWPrUX3o11IBeMUO7Gdcn8vC3n6A8kIVElB09Azxy+ZWwdx+ySWTsHLkh2ZOak1ScZgE05nvXvzZIs/T6i62Rbd2ZQ0mr2YMPDSOpwQ9uYOx3Xs5UTwyyYUrRTiaySSoZSc6soJJawWg6xI5shns2nEv+C9fBeIlcscARilSkgCsPhq3DdkJ5Gq15AqgdgGxm2623TulE5T7VcEoZtF9eaBRwc5lguQTSOK9Ov/Irv9JSfToRSCNVp/ZcPEjJpXveBmnmoW3dOKLYHEHmPBdII5s0I7vZ+6KNLcPBVt1JII2TpHEgzRa46xdnCKSRykOZWrNMRVtXUjWqFmH8MHz3G4ydu5n6ylWQiNOISY0pCmt6GY+FKPdnjFvtnACaRJxCImo8vjSSERqJLrxEB41EB7VMmNH+LDs3b6Lynsvga1+G3buNNKnG2Enj16VFKTOQaSh003NHwjMbuxaaIxeBNJ5cyu6fKUlzXJCmk2Iqwu1vfROVhoCnhXWcCkizf/9+nO7rXIPMwqpZuzSnQ4HW1zZL6sV4ZvrZTYxftJVyNkWtP8PBaCdTiQjFRIKhdJanNm5hzyf+GiqTaLvb8+rUa1Xrlc3ZMnL8LrjgMtI01myAvntjh8a3ReOkaFx/C8YnrF+rMrPedGV4NvGsJJf+pYjluK8WLZZ4rR3kXXvhrW9jvKeXSipFpTfNvu6VlGR3LBMzRqS1EPrZJS/B+9mPoVbA8xrGrojRHgiwW9sHNAxIkcAovAW2yl3HcY239Cm/pGpoms0ZAffd4xwchr+/msn+XnbHI/wsm+b+P/0A5KeMMWDhcnZ3yaeEHAdI5VkSVXrguoJic9EGaZZUn5lVGdPMflPrPMA6LOinm4eH4UN/yf6B1Rzs7WW0t4fJngyHYjFGsz1MdWvu2kmuL80j69bxsze/BR5/AvJFI33TLBVpStrLwMaO52hObI2XC6Sx/MnapWnxwVllPalLlfdUw0kl3H5poVLAzWOC5Xvzm998SpI04XDYzMe1car02sfSp0AbpJmHNtanJJbf+qSCzHk2SKNnAmlGd7PvxZtOCNL8ROpOxwFpWgYeg3ke79zfyZaL3Cma5FTyZt4aDX36Cbjq4+TWbWA0GaeRjEG02xoDToaoS8UpnqAcj1OJR6nF5YJbbnk7Ia4BciXIxWG4E7qisHotu3v6uPW8l7Dt8j/n4A9ugPEDUJOFGtmjkai71QZWPYJ7G2e22UQQtxhRHDhknKtZgtwB+OB7rbpTIuF7dwpRyEwbDpa6k/F6E5ZKWIz7L/tj6o2G2SEOpHjWT08FpNmzZw8yHNweEM56s53hAqjPu3miYwiBLGoFePR+uPBciEcoda6kFOmikIzi9fYwnkpz95pBtn/sr6jtfsa3UdKkUauAATYD35FL3jFB7Yr7IM304jyoBmWfu0lNMA6UcO5TW62jn7kyPJv46FSX3J2jyafFtVykS9S/TlMGoaUT/8DDjL78Eqv6Fu2mmIoylQiRS3RST4SpJ5M8M7Cau153KTzxMFOUzHhSNsZjfabucB9/DLSWHmScU71CnWV2OLp0S64BlmCF1JqSklKMbO7tOwIf+1uKsST5SJjHtmzhmWs+DeUpDlExklYzyCBDwVo8a+PI2KRbICCNCvls+Mmp/DaY1wziLJ8LkUssQ9KaI759M8Mj1KfufoCpV70W+vsgHKUYSTIeTlJI9eFl+6F/Dfl0hn2rB7hj81byn5cn0kmTzjCS3nON4XiO5p4ydK35n1SbrBUay6OsNE0bpFk+fe9M1NTNY4Jpvetd7zLSM7NVno4lSfObv/mbZj4elG4Pptc+X3oUaIM089CmYv9ufWKyc+OB4tkgjV70JWn2v2RzC6Qpp6PU01aSRsBH0Vd3mgnSSGvWP/x5jPYFzL1gnic619zD6E/WadZLUK9ApWTVsHKj8NiDcOWfMLp+DV48AuEVEJExtgjFZJp8IkkxEaOSkBTNNEjjpWQ8eBXyBCPjx5VEmh2hBHvXbOTx9Rt4aPMmbto4yP4vfQam9tqSix6z6edX8cxFIogyCu7P+KkbC+plC9K8/wqa4YRR9fASXUZ9K58JUZY6V8KqOxmQJhoin4nz6PuuoNpoLGpJmp07d5q+4KRpzhzN2ymdPQrY/i7bEDqzKw3rS83YisiPw+P3U3zj71Lu66WaiDPR3UUpGqYSjzGVTDG0+Vz2/cWHYGrUutWVjmKjQU26/OY7CiykXEVtZj5vkb0Zq71g46Ptz7hJTTB2Sc0ZK30/j6Oeu2fPJj4q0aV1I0ia1ppFzWoWRzqpwtgQ/OJODr/oIsazKRrpGKVMkmHZI4uHqHafQy4WYf/gRh5552Wweye18XHb0KZ5JFeoBXdrpPKJqL7oGWPBMhh8NEAzYwRdWoRfgrUxn6ExtCuAz3pwo9aAoXH48N9QTPQztH4L/7N+I6P/8XUoqT/IoLCW4FoYu46nWD6P1WcUfADvqM46H5I06oPHCLJPcqaC8jBpHZuHLsEuc/wqmQ41DdJMiivJU9jYCHzx39m17oWMZwepZHso9fYzlh1gMjNggBpSWUhneHBwPbf84Tvhkceh5Ms3ayPQSGe57O08sCke5AdnwHxa0akN0jhqteOTp4CbxwR/cfnllxuQRqDMr/3ar51Q3Unv6GgbDw5ScWmft0GaeWhfjS8zppgzJhj2maalxsuk5ipaJI3u4dBLt1CSZ6RYB9VUlEYApClEV7C7P8tNm6wkTb1aNt5RlI45jF0Jm6a5F8zzZM/N4OV7UzAmfiGnCVSjAKOH4c5bqV7+Dg6dt4GJNb3kU3FqsThEoxAJQ6QbYgry/tRFLdlBKdsJfQJuVkJKoFMvJFMgg0Y4iwAAIABJREFUUdR0glI6ya3nreWOz34cxg9Z4rg6uYodcyU248VTuHAtJOJrshc4jCRNGaYOwHvfQzNiQRqpcMkQskAatZGuJUnTlE2aWDfjvUke/tP3T9ukCSR5tk9PRZJmx44dprht5P5st9qZzN/1d7sIEG/S0sfsdCubZx6D338V1UzEeL/wJPnWl6XUHTIA7BN9/Qz/+Z8bPiXbEfq9+VcLpKuvyF36RXc8sKXOpBsumAXdsSVoNMGZ0x6F8pgd5iLV7HdO53qudJfSPb8NXNOpP2iBbfqFPJzkc/DDGxjfsA46zoFUhEqsywB39VQP1VSKsUyCZ849l4Mf/hgcGTI71Vp2a7PbHM0cNGWBptXbZrRf01ctmO4YroO43rOUCL606uI+KVcrtXBLgkbj6OgEXPZeCqkBSql+tm0+n+3f/p5pao28hYb8hvlunByIV3dGXGeBNMpEGZpDJxakcR6eFLsgDuXO5+5XwT62gM7N9+jquNxi15ua1JoNw4e0gaD+ZMaMsgzaH2HvH7+ZoZ4eCKch1Uu5t4dSNGY208ZDYYZ7+9iVzrDzvAsY+ty1UPAYzVeYqstTk89TpJar/ukAG58HBaVnnD8n6377DKg7qR6t/nuCtj3Z906QTPvx2aXAXCDNlVdeiQAaGQw+GZs0ek9HG6Q5u205n7m3QZp5oLadQgR48vT4Y3LXUKE5rLB9TVaMJM2BZ9ixvsdIadRiHcb+i4wGN32bNIXISp5eneX6TRvgySeMoTO3h20SDYA0Js1Zec6odvCZO9cY0rJerwWX3ek0JW1UoFoyNgao5eHwYZpfuo7Dr34NEz1JA7bQK/BF5ylIp6kmEuQSYSZTXRTSnRQTK8lHV1KMd1OTG8R0jHI6xnA2yZ0DvXzzRS+k+ciDZkR28/tWmV0ZTzVuJTD7RAlNT+R0pUPtYgzI1QtGDcv7o7e2QBpJzgRBGitJE6YRi1KJhzk0kObxv/4w+WbNTDttigvjfxukWRjtMK+lcJ26lakPemi5LHRYh1ZVB/ZRfdubyfXGaUg9MXEOXnQF5ViIoXSSR9cOskO2I0YOGW6lJZXhL/q9+WBsUua//awCNwKnehYMgUfHPA2+f6LzYCInevdknwfTXELnqr45JNIku0R+O1qApgaVHIwegeu+yv7BDVRlIDgrI8EJyr0ZSGQg1s+T4RQ/2rKF0a98GUathFXZX2DZJGVTpGRtnbkVStAQrCmEawz9YnZoldQvcDtaSBRQa9m5hvqQjKvaOQ01Dw4fgcuvoLBmHY/29PM/F76I6i23wqQ4iHiB3tZIP6uNZcDVeNqx3naMhEOrX+jd2X1kOV3PotVC6gynW5YWUKw5p2dUZ0vVAiVJUelQFzk0Cdd/j2fO28jOdQnGe8JUY91MxkMMya221PBDIab6s9y5dS33XH4ZPPwYlNWX3Lhj57RGYstsAEh6Sf3WjwODk535OphPV6L7EqT96bZZ+3cnRYG5QJqrrrqqJT1zMpI0ctUt8wPtY/lQoA3SzENbu6lEi607Hu/f0CensUfeDMz+4tQ4PPALnu6NGZCmHu3AS0aN5IlcnMq7UyGygkcHs3z1/C1wYK8Z0PTbFqDhz7W18xC8d8zqzipT8D33SOObNfBpJXS0TDsADKsCymgiB3f+FN7zDg5fsJUD/b1M9vZQSffYiXwkCuEuiHZAdCVEz6EZXUEjuopavItGqpvx8ErG+ldz38BGRr/2dePzxa0hTZlcYU4nDlZqxrkSE0ijiaUvGeDWnNpdqeRh9BCV178eT5I0yYSRnBFIk8tOS9LIpWMtHiWfjLBnbQ9PXfNJJqiSU17KYoEcbZBmgTTEvBbDl2yZ9d00Sj53EEK86yBc9naqGfGasJV2S6wAAZLxGI+sXc0zH/lzYzui2KwYN7otmYi55g0ur2A93b3FGAfrsYTO1RTmUBv6dl21ay1eaAzHl/Pwb1/iYF8/ROMQixrVViMtGU9BZjWHEqv5yfkvYezGm/ByeTOOKQ1nAlgmN72arzqrxZfAGbnKVWgVwBVEN1SY2eGoF90P2vFCoICax9dS0lzEsAT9OzwEV/wJE9EE4+k+br/kVRy56x5qcq/tyq2NnxlqJ1ovN2h6NZpyYNCUoUx5NNEsZHa/mM9r5T9fYXrjyNVZUIHNX/FS+x5UJ/UIC4OYubD2LBtGfsbyil2H4cqrqCf7DA+qJ18A8RUQ6zTOKUrZEOWeOEdSCe6+YDO1H1wP9SKycjjWSt11uhPEfn/WW66HBW6d4Mftx20KzKTAXCDNpz71qZa6k/PyJGmZY9mkEUgzMjJCpTJjVTQzo/bVkqJAG6SZh+YUY58xpDpOr9h/pqFJi3kzaZkch+9ez66sBWkkSdNwII2kU2IhY5PmobVZvvHyF8HYMM161UyMNbCZZP3JktZebrAzD/w8T7/a0zsQmkKYQxNtZZKTF6RxGD8C+5+Br36Zsbe8kYPr1lFIZiCVhu5uCHVAd4eph5foNtI0k/Fu8okuStkI+1IJ7lu3idJ3rjcC95oStQ5lebqhlcjsEyUocOYYII1ckY8dYuLVr6LhgzR1lTUTYiobMnaDdO35IE0hFWPPYA97/vlqJqlaV6I+qWbnfDau2yDN2aD62czT9u+WnYcgM9K55sCHp+CTf8f4YC+FuO9mW4awkwlK8RRH1m1i55+8B/IjUM7TLPkTZ59/VZselYbEwE/Q0fV4sYaz2YTzkbffTcTKjSFN2SEbGoZPf4YD69dzOBam1pOkkAxTkGe/bI9RMXgkkeZHr7iY6s0/hrIW2xKh8NEeU24/YSMVofsCaBp20aXz9rGoKdBqQR9403ht5GNqRdi7E975DkrJNHvXbuHGl74G7nvC8hyH0Lj+IBfbfmJyty2AxvPkMa5Cs1mlaYAapa4OdjaC8lah5ys0Wmpa03IcFrix9W9RflH3n+nCi76S37MgjZahposIvDtyBH5+O42XvozxbJYjyQS53jSFbJyG2bhM0YxHGE108rPVWe5+/3th1x4oKZUm9bpx6H7aQ49621Kj9jTd22fzQYG5QJprr73WgDQCXxQE0BwPpBF4s3fvXkrOptJ8FLydx1mlQBukmQfyi7nPYPK64YL/TIPRpDOwJ0OLn/0sR7IJI0lTjXVST8WsJI0BabopR1Zy77osX/3dSyA3alxwO/sBZjDxHWjMAGlUV/PweJU+zguuzIHYqyhXGcFvMOU1OdRsml0Lo+8ro6LDQ3DHz+GvryL30hdTXTNIOZUhH41Tjco7lOzXRG3c3Wk8RW1PhLnlgq1w353GJfiMQgfybtHwZO8ds9pKQCCN/JfMIUnjgzQjr7ykBdLUkl0UfZCmkOqinuyiJUmTirNzbR/7vvA5ctQsSHPMvOf/QRukmX+an80c7ZRX0gueVWfx18+aEhtPPcMTcPXnGR5YC+k4ze4X0EysgtW95BMZHuoZ5InL3gdDIwbPacEzZgatdXnVqGrqvknzeJV1jPBkv9mF9N7x6rWYn/lqrWq/ljRnXUY5x+AvryI/MEi9O0Rhxf+FbNSqs6bSlFIZHk0k+MnrXwN7nzJLKqOtIIDG3+hTczfk7Us2H4x9Eb3mS9DIa8+JQL3FTNdlUna3+BBAq8/VtGm1DEN74Y2vopoMMZSIc9+lb4Fd44YqLV6hDiKj4zIqrP5gfi837RagaXhVFCxAc7YlaZ5LkEbQ6MwgyV47K5n530rTOEZqSbY0/pveY1iH5q1m0pwrwsgoXCN37f0Q6oZIF2XZS8tIqjkNiR5y6QH29Pbw4IUbyH3369SrRSZrHhUP5Km0TsVswikHteKphqVI7aXRZxZPLRyfDJb4uuuuawEzDqA5EUhzRIBl+1g2FGiDNPPQ1BoYZjB53XDBf6b1jkQyjXeV0TH4wAcZkQekpFQNOqmkYsgmjbHzEu2mGl7FXet7uPnD74WpEWrlitmD8NdNJn3lqcmQhn5zBPJ0t045DqYROJcalOblCjo3osvVBhRrUMpDeQxyw/DAvfBP/8iON7yBhwdWM5TptapQ0RRE4uRWdXDbhtXc9ncfgcq49ehghlRlFqCby/tU4mNWVoloh8pOf/ycTJuZCWelYCRp9r3oohZII1DGgTTFluFga5NmMhnnqbX9TH3zqxSbddOmLs1jFmEeH7RBmnkk9gLIqtX3fKmFZtXnErUaCBD+x2sZ69vMeFeCYixONdJBPbmKsUyYuxNRHnv/+2FC5l8tf6pohusYmp9mSbuVJ1NXFWaxhpOp3yJ7p5DPG69c4nNFPAritQJVDh/Bu/JPGdu4kclMknJPgnIyTC0hQD0J0R4eWbuGuz76fhjbb6SrDOAn49HqH/4x5fqF2lyLcQfQqN/4fce9244XFwXsosMHfz3PSAJro4lKGR55GC59FQwkeGxNhlvf9XbYe8ROSBxDUmx4SRMjOdOUd68GDc+CMdaItM5daBh1p+MblxZjei7DqS7vT/Z9cc/pYB3fzw3SCLKxkjWOkIur3xxdWl86W9V3k1U1YaEGdz9I/Q/fyt7+FPlUmno4ZbwNlnvkVVQq81HGUxluH1jDE7KV9uQDdtYrKS6BfqZ/2SHn2faKpULto+nfvjMfFJgLpPn2t799SiCNXHU/8ID6ePtYLhRogzTz0NJi7hogWkxeJy74pxqfRoBRjSrDw/Da3yMXDlEVGBDvoOi74DYgTSRMM9TBzzdkeegrV0N+2EiyVJszXXArT4EmSrt1tArRunNaJ61kPDudKOMZcEbzbtme1FzdbNA2rITQflO/KtXmOJSHLWDz2MPwhS8w+aY/4MFkht2DG7h37QYeu/qTlOsjGKfAxmBcQEbI0e104mPWVIkdC6SRtIFAmoM8vXXz8UEaebKKx5hIxHh8cIDmDd+n7FkX3GqLhXK0QZqF0hLPVTmCH0cgD90GpspW+o0p2Rr5OhMDm2CVvLLJc1kUMnHKkVXc3xvj4Ssvg0aRw14N7d8IRPaToenvfOvaza0DuZlT927rvm4s1tCqxOI9mW4Pe9bwJD3o2k8gShX27IUr3s+e7m5jC60e76QY76Qa6aLeHWFiVTcHB9Yy+YXPUisfpu63fqPoi8/45JEKnCRztE6acUwXYsbt9sVCpoD9aLWRYeVlrCc2jfelplXVLqgnyci+AJoXXwyJNMX+Pp6RmmSpJMc6ZiPJ1FIqLEb9rY68vcl2kaRY616Nhh+8GWDNTIDm7NumebZL/uDv9YW4r7BFCSP5MVOGZuaVbYeF3Gdc2VzfmR473CCgJxo7DOfQhfTkRIrcFFx3HXV5L02nQV4z5TFUktcx2TV8AbVMiLH1fTx08Uuofvc7MDlp0hFl8/WKAf7MRFTpKfjmr/TclujUYlebdtymwOlQYC6Q5gc/+AECXqTq5Lw8HU+SRu9u27bNZK/02sfSp0AbpJmHNtan5AYGk11whAiANMMOpDl0kNrWC6hGupFaTSHeQSEToZaOW0kaDVahVdy2Mcuhm78JFZlEs+OQxiJz+IaDrWSLuxlYYQVuncypq4ObWrhphWwXGNUmGfSTTrkRW9YEzp+dawSWd0NDgCq18m5gyCp3je/HeIfKjcGRAzTu/QWMHIFqnmqzTNNM6bSgdCCNT8Ug/U7l/JgVtbXTpCfYTjo3h3Zlxg7w6Lo11GU4Mxk36k1HS9IIpIkykYjyyOpe2HazccEt0V3lsFCONkizUFriTJfDfQzqucGe7N8XcCqGYD6nKvzoJxR6NtFMD9LoWwPZBF66k3IiwuGe1Tz9zj+GiUNQHANjvNF+EUpNznKVjL5Sl9tJ1cYVcTHGJ1XBhftSkOSGIxndJNuOZpGUK8HBESpvfTu7e3oYS8Uo98SYTHYxkuhmKh5nItvPz7dsJPedr0J5AqQW5bhby8/29OJH1KjValTrx4LxFi692iULUsCCM3Yrw+9JGtS95rQETWkKHr2Pwutex1jPWn4xeC73fvAqmKxZCRolpz7nVSyY0yjSoIbnG5KWoWAH0DhpmbljK1ljeZzjPos5drMp65ZBsGnDhGNL0lhpGrXDYjhsf9F/O4L4/UDt3pQlQB+8E+Intcg9O+FDV/JUb4KJ3gSVvn6qvYN4vWmqyXOgL2xsMt4zGOfhj14Oux62zh3qTTPP1AZhqVKnrrmoPItpoBKDa02OFwPN2mVcahSYC6S56aabjOttgTS/8iu/0pKqOZ7hYAfSLDX6tOszNwXaIM3cdDmjd93g1BpS7ZjVmttq4NL4IXWnioas3bspZeVJI4wM0uYTHeQyYaoZH6SR8d3uTm7a3M+RB35Ko2ndWLp0TOEDIE1rbHL5nmLt9LPpaYTd+XC7H1JzMF5AtDMmmwO+brkZb32JGukFl5vW3kGOPBNMcag5wcFmniEa7MczUkT78DhIjTEjdq9cVSM3hGukrVtXna4epxofs942LwfSOPrprll/yLvT2H4eHuyjpp2cVMyAZw6kKaW6sC64Q8Z43VAywr2DvXDHrQak0TLGrWOOWYR5fNAGaeaR2POVlfkW3PcyM1PdbfEGvacOefMt5M9/CXT3QDRFPhnD600yGengiWwfe9/9Qdh70Hx9lWbNLsYF1DSryFPPFHUmsVJijr84yZqZuR/jypTX/y4Wy/kxqrKobjta+zvYkoLQgk/GoNm5F172OiZCCWrJJLVIB81kF7lYB4fSUXauX8MDF7+Mwk9uYLI+RkmrH2NPpAkCaCRCaTi2VF/9jLQOa3jWEPGiIlS7sEdRwPUdP9a6VypyNGpQLMKBA/DCFzLW08c9A4M8/KnPmfWxsS9iFsqyRSQPXzmoTUKzSJWqMdcv1RSpPEl65kQSNA64sVzNcbfFHNvZlS9LZAAa8VjnxsACMk7FyUrTLFR1p1ldZHra03qgEzuHVL9QUO2Nm/XCJNz8vxy++MU0+tNUup4HvVHoWAmJLNVsgl3ZlTwzEGHfxS+k+p9fhOp+SkxQpkLRa1DVUCVWpOlozaMpxMaBNJq0tspxGudHfRDtG20KnDwF5gJpfvKTn7RAGknJOLs0xwJp9PxnP/vZyWfafnPRU6AN0sxDE2pc0BTCDk+zBgd/kNJCR+8Ynf1btlFOZSHabVw9FxId5DMRA9J48RiEQzQS3fzPBZuojgnW8H8b3Cw4gyCNyuVAGpVTQdcmNJtmJ6zZ9FCQ6LJibWlo/i5wZqpi33Xefiv1KhXprYsihULA9aZnvFThuRxczqqhgrw/+DKrpzPYHretrfCwaQOXtt4X6KQdwr1P8lB/hqoP0hg1tEyIXCZkjDs3E10QU3tF2ZeJctvGPnjgLjNxMLvUrcY/biGe84f1ep03vvGNLUvywYHBDRCKnbX5HTt2mDJpN7x9LGAKmP7lvlJr7sP0ZQG/9aaZtJrSj9fgFw8xueUCxpMZRmNxxiLdVAZ6OBhJ8nB8Nff+4bthMg9Vid74zEWzXqkneHVqzTolPNO3laM79O3rWvmesLvrhcUWXEUXayx6l/3vWM3p6jFxBB66nf0X/zZHMmsYiaWYzKSoZpPUswmG0zGe2biGW17zMnjkdmhIiamJ15B6ip+IxpumVF4lG2HlAHQtgMYI7Li82vGio4D5lvVPA5mGbbV53W3WVKAyCY8+zPgFL2Vfcg3btp7L01/5F6jnyeGrvLkhXX63fT5CU1BEnbpRa7LqU24e4eK5mYQjoQqlwiz+YLe6BMvo27F/OpuWmDGtMItpOjqc/TjYEm6OqNiwB/dQDMf34KVnAmiKeqFWgUM74RNXsX1ggH3xOOPpFMVUnKo8DMZC0HkOB3uy3LjlXJ7+m4/DgR0wcQBq4+DJElIemnnwSnh1eZgT73GT1MCkVWU53XD2ydwuwSKmwFwgzc0339xSdToZ706am0uSRvP49rE8KNAGaeahnd0YpdgcwUHChx/MJ6cBS0jGV66jnkhCJGQkNGSTJu9L0tTiUQh3Us1G+d/febkZcWQnQusp/bw18Q6ANOberDxdUU4mVroqn4LSmlEPTyCNE5lvmsWbhkxrXwemVCrtxOsQ4JGvtQrZKM7BaIyueg28GprE2aDzqlkgGnnWYF1O5fwElVVSqqupoDmRAEEF8hPw9MM80pemEotAOmZtBWVC5DMhY9y5Ge+CeIhqPMzO3hg/2tIHj99PoVk3Gzk24RMUYJ4eX3zxxS391zZIM09En5ds9HUa5cPW5mG+AYerVuLFfLyPPEnxgpdCdxoiCYaiEcZjIYq9ae7tWcNtv38Z7Bli2LOSfeZbULIKUm+QYU/jBW0WHwjwG21c6nVztJiFuxG4fyrf7kJ4d1YVFt2lP0CobaZcu+TG4Z5byf/2uYxnYuQiMerRiNkEKKQi7ElH+XlfmiffezmM7mOsOWnW6VoAybSRFlkV40nQGh6eMtJVdRpNSUVIfcUyUmWnM5+tLjrSLfsCB78/TVNM//Fg/ADc83PYsIHD3Ske2HARY9/8FpPlEfaQZw9Vhqj5zgQcH/G1ngTqenUanuzNOJBmZnx8ugd7letdiy+WVIz+LF+1yk5O3WmmAvbxqXG2nqoVxFNkTUcKW1KB1xigYGZ+7gU1TbOIpK+NbTM9lGOJe37B1Btfy1gyDJ2roLMTQl00Vq2CVJJmT4wj/THue/VrmLrlLrxizeCFtr5KVMjhFI3mBI2mYEFd+yPQ7O6gsii0jzYF5pkCjscFs73hhhuM9EzQHo2AmONJ0tx2222Uy2XDM4Nptc+XJgXaIM08tKvGBDM+ubzcQOEPFg4AMS+VavCpa6jG4waMkRpNKb6KYqabaiZGSSBBPEShN8o973izSVkbXFK9dSCKySawaDLD1aw8XVFOJnblb9UheMP36mulRbTTXjUeQg4bUegmTExAuQBDB6xnp/vuhZ27oVg1I7jAJX84tUSS6LTAGX/YNy8J5DFBkjT+7n6wPid7foLKumqZQVy7wKKrQJriFDzxIE8OZCnPAdKUU10YSZp4F9V4iF29UQvSbH+EoiQPlK+It0COCy+80Bgr02DQBmkWSKOckWLYHqyvR9NUfZNSNdSEuFgeh91PwSsvZlISNNEs+XCaUiRFtaefg4NrufNNb4SDshNVo1nSFNtqs0h10Xji8Ty78HaudjXf9e2auOI7Xtb6pt2D2bHSXGxhdh0W27V4UNGbNuBanISf/5j9L7+Ip5JRhnrSjGeT1BJhqpFV7OyJcPPWNey65pMWqM7n8Co1o04gwbqGcHOpF3hatDcp0CRvlkiSsGkYSRtHImWtPqF4AbFCV7x2fCIKWNZiBFmt3EITJsfg9ts5dO55hn/cfMEFjP3wh1Y6tiGnx3XGqFqVKDGRQBDfEDjjglvAuPj4xfEL0+pNrlctvvhogEZgjf1bDACN2kkzJQvQNIzymlXUEmDjbM24HT6PfHOcgkYkrwCS4Punz3Bgy2YOZrIUjPfSsPXaFFph1P2H02nuufA8Hvvkx2B0JDBZdD1EfUF9rWpMBZi5cJDHBLqEhLB1nO6w43Jsx20KnA4F5uJt119/fUvFKTgXPx5Ic/fddxs7b56/AXI6ZWn/ZvFQoA3SzENbuSmFYnMERwl/t0GLG6PTL/Dirz5OVdbsu1cZdadyfBXldMiANIVElGoqzHBflMf/7E8MeGH2DQTSBAGPMwzSuCKb8muw04zbn3XrmcogMXdjFFCz92oFcnm4/ttM/v/svXecXUd99/8PIckrryTP8wCxrbJ7795+71Z1We64UExxoZhmMCa/BBJKTDM8poVACATzAMFgYopNsY3BmGIcjGXJDTch2ZabmtW1vd7e3r/XZ86Zu2evdrW70u5qJZ27r7Mzp035zpyZ73zmWz58Fc+cexbPr1nGc6s6eLCjjaff+k6e/NyXYYcMBTuMu1SjpJfuSM8UXGDGBWikAiUpG1uQwwkd6k/43ybpPOB4PSlLPDszAk9vYvuSNgckcyVpsklJ0gSNJA2SpIkEKEQa2d4e5TeSpNn2NHkxokrQZRAmzHyObkht6TWvec20JWl88co5aqAjzKZSrlKuik0uGs86DtQCHNgO778CGl8KySg9kTjVWDPlxU10Ll3NprdcDnt2uXuSkmAT3lqkrMWUq8IopkCMhv3pulFvtBfc0PLFo0/WPaBT+7EdS+E41Tg2LjktUdvZVqHLeXh4PbkzVzKSCDsqb/EQlVQT2USA3akQd562lJG774D8sAH80hKZ0crLO8+oqxSrRq1Vc4DJo1KpSdBY+tjpQuEh+4V9wQ/nDwXcuUtKbv2m/cogY//3rIOlp7En3szDrziP9P330FXKMKSSu3spOcc08BhJGaMWaQBfgb7OYRcwNjx05dWD7Chz7IYCYUalZ8RvOOejKk6HpsJ8uStFcQdWcuYdx8+nsVRoeB8BJ86mgdptBEZegK2PwoeugLYwJOOOZ8FgAwRPgvAp5FMhnl/SyqNvfCND960344/r79NU23jXNhJ8zpij9HVIhUqhhin1DJnJ8vYW7zg03bg/bs2XHndslmO8se2mm26qgTQvfvGLa/FDgTSbNm0y46kP0hyb/WC6pfZBmulS7DCet5NEbZBXxB5ekEYoy3CO0vs/SCkagsACYzg4F11MPukYDs4kImRSYfYtibP/P79gVIDEGBstIReYqc1KLtOsyaiWX60Q06uIp7hOWnaGE7ok3n0kQ0FgRj4NPT3w45+x75xX0LfyNDqXrmR7awdbWxNs74ixu6OFnW3L2Lz8DNa//DVkfvVbB5DRtKrdNsnSV4tUq/LiIBULx8aNk3FdXWzBphJOUmWbhMP2VQxjoEWvsZtz/zpeaG91JWmiFOJBcskmMskmivEAGN3pIMVwgK3tMe44vQP6OimVxHK5ZZ4k/7m4rYH9ggsuqEnQeNF7SdbYo94mjXdxPhfl9POYOgXUb81Pn45E04y+slh+d0Xd1Unln97HHomTt4ZMfx2MNjESClBYsZzNl70NuoYc0FWvVyo7fIrBAAAgAElEQVQUy0XKshWggaV2ON+n+oIAGscXycT4Y61ctnze0H5sx1LoLf+xFNeOW7lMVmOR6J1Nw89+zP4zTqMnlWK4OcFAIkg+sphCtJGnW2KskyrtfetgSHIT7k9jvhnM7AV3gilUHfsPumd2Cupa3j314HueBPzovKeAOk25gnwxpbUMlmTs+j/Sc9q57Ii18PhFr4PNjxlOJldx5k11lZLrWttKVCg03UMq0mV54tExCtJMnQ7qUM4sPbeh8rV928YPL3ScFAjckBSKoyqkuAPQqG42n6lT5eg9qbKqzF6m0GUM5WlJ/jy1+SbesHcf/PC/SL9iFf0dEbrjAfKpKOVYCBJNEFnEvpYo605dzvNf+RJ0HTA8rlI2Pzmn8KhQivdVTpZipt95eGpJ+NhSKTySXnMstYgllx/OHwqMB9J85StfqfHclvdWeCiQZvfu3b5NmvnTrLNeEh+kmXUSO9OtnURMdt553eVzNdEYnaW+NNkrrqQSC1FpPMV4ERJII+kZeXfKNMfpTTaxdXmCnu983QAaYn40UxksQ3E7Z7qTlfI212y+Op/gN+WJyOZhdlKhLCV1SZ3s303pPX8P8XbnCMagKU42EmcwGmQwuohKRK6qkxBtJdO6nPWrVtP305vM5Ctj/Np5cVxzls1OvXASMXxmR99bblufqYbed8eJe6okx6CGudA1A9L8+pe80NrsStI4II2As1wyRCmm+gSNeG4xHGR7R5zfnr0UsoNQdAwSzxeeSxPF2WefbSzKayKYDKR55plnapTykfsaKeZZxP0AylWjFSjGVa6xzaDQ1w0f/RgkWyAWotB0MoWGl0AqyO7WCNveegns3E1Xxtl9FK5TLlUwHp3kr1senYxeiz50d1vSHU6cxYXDJJvvZDpUcYs8Zlya79emU785ftZLOidrp0U0ZkrdzUg36EZ/L/z8Fli1lGKgAeJxygtPMjvY6VSQZ5c1s+6tb4DnnqacyxmYzyyQ1PYaiM2J0+ZmxVOQi1uBd+4KyF2b1arvLZidBJ2i1R7xI/OTAporJPWi/jOoWbkwDIM98NvfketYxc5EC8+/4VLYvIG+bC99VSmdOJINmsMNIOhK+FoJB2O/SN3FYL8OSKN8pv6zHcp2uLkMp1POiWukVFRqfUp2DFV8FKSZmXwmLsGR3HH4mVoJFTHtp800Oz8IeCobdbd0WRZoqpDJws698LFPko1HQZ6bFr+UamQxhBZAdBH90UaeXdbOE29/Kzx4P+QzSG2+06jOu2W2eTmpGvqZsliCugWzp16QRtdMcacZet87Esr5757YFBgPpLnmmmsMSOM1GjwZSNPf30+hoJHW/50IFPBBmjloZU0MdqA32XlnCi9IUyhD7wj5d11JWepO4cWU4o1YkKaYjJJOxuhpDvHs8jj7v30tckc5GUjjMNmemekQdXbnuAmf0H27M2Yeko6SKQCwaTPd55xBTzzGSCxFJdYMkQT5aJTBWIjhSIB8RNImIYqRKMVkM9mOpWyJp3h0zRmw7kGzDpBD8aLxcOCANJpoZYxOO/djyuel42RxT40metQyTaqOQBoxp+Y3Mgw3/5gXWpJk1S5G3SlopJsE1NRAmkiT2RHavjTOPa88FdL9RhXAlNn8swke3fCMM85AopV/9md/NilI89hjj9UmBB+kObrtNpq7vgO3Q9X6lRhkh0nuM4sqSUzk4V//ne72DgaiTdASIxOSCmWAodY4f7r41bDvBZAROtv5HYTUgKTVqlxuZ42dKWdVJUZ8tBSK6dQyxHW3xj5Yf6aHj7Wjvg7z5LyejDXCqj9UKgxYkKa/D77xNV7oaGd3LEZ3qJGsvNIFTiG36O94fEUb91z1z9C935G2KVpGUO0ukE4uoZw+oDxrQo92cjMXHaIoan7ewqmP2XN73w/nKQXc8aRSoZcC/QJpBgbhh7+k78zzeXzVMu5/92XQtQOyAxSHJXGld2T0v+I4YVRXcUEaA95UnH2o8jEnQaMObjv5kTWX/UT0KeiwKY+Go5Zoat/QkWU5g287pffMPmPT9nzbkghKI/uEww5Ac89j9LzqzfQll5CLtTC4qAGSMaqSnkkGSMcX89Cq5XT+9w+gt98Zf2SfMJuhmtek5PxEJwFbRpnKSAi6RhEtMecf0WzR/fAEp8B4IM3HPvYxA9Jow3QqkjTaVB0ZGTESiCc4OU+Y6vsgzRw0tTO1Ofypyc5OZu6EIgZGEw95B6SpXvEeKqEgxIJGkiYfaaCUCFFORhmJh+luCbNxWZQd3/wylZkEaTzlcotWK7TONUFqLrS7P6bMkp5RBbbuI33h6yERgUiIYixOMd5MKd5MJhZlOBYgF24wHqsIN1GJhqnGI5QjISqLGyk3d/CHV18IxSxZSuSQ2HTVSNAYuxfurp7KUCubaOYp84Txuja2dRlljJy6qT6GmXRBGoFF5ieR/+/fwP5UnJzcQSbDRt3JSDclBMy4kjRywZ2M8uyKVu6Su9qhPiOVYMo7ptA24aMTrlmzZsogzX333UdabtLV/r6hsqPTYN5cTX93vkTHEoC+EUfIQeBipqj9WHXgEtx4MySXQDIBbRFy4QDpZDPbmlNsvPB8ePZJI7UmUEd9PzOiVZTzoRtJNvnhqGZAEjVaoKv9zfa4t0DOmOCoPtWgo7EPTHQ2j76JiYpors/3cpo+4Y6F6hruWK2lTVpqBvoND8G1XzX2H0oNiyg2J8iHGihGGhhojrFpWQd/+tfPUCrlDDitJHMGpNFKW2mMvwqyd5xMRv/ruiGbt2ze+OijfmzeUECdRyOBaTkzNkgChnIaMl3w09sgfhqPLQ6z/n3vgqE9dJHHzA56TX1Nto4UupOrXUdrjJKBaQE08vhlFyw2nBoJVC434aMSOnSZWlkPfsqWXt+GIZdbG133HraGR5bbwfkf+RVbA40JTolrZaw6tmAE1Zk+oxulAgz3wNe/RX75y6F5NTTEIZCEWCvZZIydzUGeag3z9KvOh4cfNcLkPTnH45cpr1C+fAFKjm0/pa3NM803ZuNAqr1SgRJ4rM5mNiqczYoxRK0V9Mip4KfgU+BwKDDeWOcFabzSNBOpO2lzVSCN0vL58cNphWPvHR+kmYM20/ygibc2TyhiD68kTb4EfSOU3n45hIMQb6IYk62ARirxMNVElGwsTG9LhE1LY+z45leoVCsGWBAPbTZOVR+boZnMnLxr+dUKMU7F7XujUu21Qoup0PpNDIZJy4i+F6GYhp3b4ZJLGIlGIJWgGI8zkkyRSbSQT7SSTiQYSoRIRxspRRvMTn45Lh3kiFk0VEIhRhIJ1p2+nK0/+RYUh01eYv4kRVNDhkzmtSKNU4FDX7Ikt0yQDW21VUctbBzQTDtBbl79/fBvX2AwHjVtIZBG7VJMNJljFKSRcecoj6xcwd0f+CCMpMmXHQN6hmaHLt6c3NXgfvrpp08ZpFm3bh1DQ46yhD8pzEkTTZ6JFs1VyXoVDKApTUPxqTl1aH0jg2m46cd0Ll1hpNVIRSmkAnRGIzy/5FTWXvJG2OpRY3P7vL5v+52XjMB6gaoBaGTZu2yMelfEDNf9dMWIlRvG3b1pPzbPUKdL/u/IKWDHqxo9FVG769Bq2L2Rlu6ofgP98MV/Y39HO+nWNqrtLWRjAQrxML2pZu46/XR23f5zY/vBLHwkp1WWW2S1rNJw05lG0Wu9xL4+3dCb1/Sz977tx6dMAQPrOVJTFWfRrbmQ9BB877vsWnMqG1afyhOfvNoYDs6XHPUmMy2rwQ1P4Ki+qevY9bIZH1wgWRsumkc0Dx3eb7odaSafP7wS6y2VwpDIHWPrQZrDT3mu3vTQUY0rfbWqY0/IVKwEA7kCAmlKcjU6WIIndzD4livoXn4q/YkE1SVLKLe2QjgK0Shb2hPcdtZS9nz7G9A7BCN5swegeUi51cYek4+z+WD6kjvUmfumo6mzuYfltD3FPcwhbK4I6+dzglBgPJDmyiuvrEnSeKVpJgJpGhsbDbU0hvr8+InRcXyQZg7a2U7QzsQzOvdY3tcBBYQQlKB/hPybL4OwjNEGjCpNIRIwUifEYxSiYfqbI2xcFmf7N//TSJqItTIb3eMYDh4DrNiJa6I6Wy5Ciz77jOY+dxFnmDFzXRxX0egM070P/vnvIXSK8UZFMkkukSCTTJKNJynGEpRjUcrRAMXoIorxhZQSjVSSIUjFjMgr0TD5UIBNS6Pc9Q5JoBww+Q/ZctiZWWFtAnfi0/lv20HJjHeIVqKlQzOBNI7/BXp74QMfMkaDBZgJpJGKU8kD0lRlkybaSCYZ5p6Vq1n3xWshWyBjPO0cQaGnU8EpPKuB/ayzzqqpOk1mk2bt2rUMDjrGQw+fsZ5CwfxHJqGAI6XifAIOnCh5sxEcxlgqLeY3mIdf/s7Ye2KRDDHKJtRiSqFTeHZJG/9z6WXknnnOqMA48lGOcIwFZ7RTqW9AZofla8RZ+duvpTaC2dxqoZV2q13wROx3N/Hbnof96KQUOIie9oKaqVAhXXSAZvJFOLAPPvIhkLqbQPS2JZSCQXKRINubEzxw/nmM3L9eSgn0yO6X2l4M4FQW0crXbVRlPW5vsc/MRDgpZfwHjogCVXlUzBhTq2b+L5Zh71649muUOpby1JrlbP/Gv1PtO2AW4/sqjlSDsJn6xtea2Qg3eDao7Bhxos0jIo/9PkRXHfZb0b1j6mcqo8aVt80S2UrJeBHUvGEAPQ0Ig8Nw461sXXomBFogGDG8EYGTyKfCDLen2Lt6JY+/552MPPW4oU0P0Cs80JXEGeXD6mjlEswJTGHG4eZ8SZpjqk+dIIUdD6S59NJLayDNVCRp4vG4oZbvbfUE6TSAD9LMQVvbqcSdX2obBJbBHQVpijAwQvoNbwBjXDdgVGmKBqQJMwrSRNm4NMG2b37VTPgWpBFfLWbApGsiFnBwr6kAtULUVdwWUu/ZzVjP84Zpc5+RbEhVSzmJ0P/kNl5obWEo0chISAaO45TicSrxONWodkzCruejRVSip1COn0LZgDSSonFBmniUTLiJZzqS3HzGEkp/ephsochQxXGDbUrqKUtdyad8aqtoGaT6UOCM0xaOlwWBNMbiT083vPPd5CMhR5ImNQrSCKiRJI0FabLJMHevXMGG666HbI5MRTIJh6D7lEs/Mw9qcD/nnHOmDNLcc889PkgzM6Q/glScnquvThIrecrIpKvpm2WHSe7Wd9vTD2vXs3vZaWSXnkkp2k45EIFwmFxLjCcuez1sfwqKNWtL7oChlx0HsPoGJKMjw49SpZQ0xahExdgqiOmo7YofYlFvvzuF/u/wKSD62UOp2Lgdx4zoQlYmo11KP/cMXP42+pa00N0SJ9/aTDnVynA0ReeKNTzw5kth2xOQH4SCDESXTHuOC9C4SdZKbzN3r7vTRq1M4z7nfedw4rVE/chMUsBtQmcsKLlAnWCEF16Ar3+Tp1afyj3nvZxnv/EVyPU7UgvCc2QzWv1QCdhO6BFqME6hLC/hFtgHaEZJVaP7TDbmbKZlv1l97EZqSuNF0QB2Upk1EpzP7KB81UfYtryD/R1t9LW0GuPkUnEn0khPW5SHzjqVA9d/B4alSjtaYM03GnuMrSsPy6RH7Pgy+rQbU+c76PAMjrbMnnwOSsO/4FNgDigwHkjzile8ogbSTMUmTSqVqqmKzkGR/SzmAQV8kGYOGuGgSaZu4hgD0gyOMHTJJQ5IE26kIrWasCRpHJCmaCRpomxammTbN79mpD5ympOOVN3JZaYEKGihptDMa7bwopNmSsOYSSM4A/s74cwLSQeb6IstJC0PVIkE5XiCqnZtpbIVaqAaWUAufhKF2ElUYqdQiQeoJKKgIxaGWMSANHvbUjywZgUv/OD7pLN5hl1NJw//d0StZaui9FQ/e3jPnbqPgjRGmayrC970VsphL0jThFS2KvGQAWiq2qmOBMglI9y5agWP33gT5VyWdLVk6GloeUSln5mXBdKce+65UwZp7r77bgYGHDmNE43BnhmKz0Qqoz1X0i0CaUYoGYkX2Xgwv5E0PP00LF8J0TbSoQ6yCwWEtrAvFmPnxa+DP/6BAjlyWlGZJLWcV+9Xr9deqCxBCZ4pGYBGqpSWsahve53XABovVz1OR7elH+fWTBDnhEljPDpqSBZI7+xkaxB3YDae2QSXv9WRyGxYCHKzHY3Q2dbOxuWnsuWfrzIGgrvImD/TIcpSb6tBPGPpqswnOkanBu+aa+LnJ0pnsutjS+SfzRgFRHgHcBEvYnQnZVD85pupJNvYuOZ0ttz0fTM+dFMiq0WxJk/T7tVRkMY1C2JMgyhuVJwcsNd5+sT6L6p6eQuRTOcTAg7znTzjfZ+mzBXo64U/PUX6zFdCcwuEFkJ0MSRCEGkiFwmzpTnCtne9AR6/37y1vyyvYZAx6ZagKHtGjrqclxS6fRDNxivLZNe8ifpxnwJzTAHLS3mzladV681pKupOS5YsoVgsjvJe3sT8+HFJAR+kmYNmPWiS8U4mNekNcdtF6B9i8OKLayCNpDRGQZqoUXfqTYZ5Ylkz+264Xh6eOTKQRpyU2AdHhalUEZMvVsL4yBx1uypbB5UquUwaSjkopOHHP6XasYpiMEA+ttixmxNLUopL1SlGIRZlMLCYzuVRNq9oZFfiJKoRTd4ByrKxE4+MAWn6mlM8tWIFm77476QLZQPSqHk0QVvm5kiay7aD0hvvcGttpBUkVyBJGvPkgU5Yc5aRSJC6UzUVoSQX6aYOYapRATViRmSnJsqvVq9k+9q1FIsFI0njAD/OmuVIyj8T7/ogzUxQ8WiloR6qLeyi8eqWq1YoyTbAwBA8u50tZ72cvkSSarKNdDBOLp7khViYP5x7Fmx5xnGhS97sfooZFhRp982Vrkx1V2TrxuxojgVovCDNGIDGkkKfygQ/+90d4pEJ3vQveykg+nkP555LVS2cNXZrXH5uM9lXXkBvNEox1WwMsxNLsK+lhXvPPI1nv/xF6O92bNDUMlC7q19N0ErejOvjFtC3adXfn6lzm74fziwFhKoUi/RVq+wrFkE2yG65hS1nncNDZ51L3/dugKFeM+/Lm+TYXxW5eTeGgQ0o49gNHu1GBy2vx75+nJ6py1u+xbsZdExTw24IqM1ckM4wZi/shS/8BzviKQaTUnGPQzgCcn6RjLK/Jc69Z65h6MbvQrYPysPGNYQ2G8QbmTQsk+QhkB02dMlzeWyPsQ9NJRz7pn/mU2BOKTAeSBOJRAxII1WnqYA02mAVSCM+3rdJM6fNd9Qy80GaOSC9nbAVmp93QqkHaXoG6H/d65wd0MioupMAAeJRJEnTFQvx1Mo2en90owFptJOqic7w6YrbDN09cpNvXZ56TKKlYrk0P44IIxKTnxcAox0NKVYYeRnDgGmWVD4ChMhnYPduhi+6CGIxCCw2wIsjFRODaIxyNM5IIsmulgTrzllC4YZ/hes+TzW8AMINBuQox1yAI+5I0uQSSfZ1LOe+D1yFjKHKJo2dnVVOTdRH8rPJ2Um/PrQkUs21ZB0yhAT27IdEBzSFjbqTA9JYkEn61gJpwhBqMhJEv1i9kq7nn9GSl1zFkaQR7Y60/EdSd/uuD9JYSszH0OmB+u4UO/gnL0uSoSmab9b0p0wGdu2Di99kbEHJSDCJOCxqoLOlmQdfdR7FjQ/TXc3TU9EOTAkZ/zVi5aZHKhUNHrIxoEW6AwBZhmKysL6M9hvyXtc15TJ+nbxP+vFJKeASUWskjdtmkWNfGhyCZ55k+BXnQzAEwRiEUxBJMNjSzPoz1rDv5h9RTQ/QY6Sx7Isa2+U95RAj1HgNq9e9jWqfma1wtLh+7AgoYJvHJFExisvOvK4ZPtcDd/4KVqzh7liKHTf+EIYHGKHqPuNkLIDXcbctqTvBu44kjjw4Oepy7rhyAn75oq+tvRegsTyM7s+bn+0MbqHsaT0crOuSspLEXlaNrYiYxrWPUHn9ZZBohcXi7RY6HjwbQ/QvXMSORJgt772C6tOyPZOnW1q5rnvuLAUKQnsE/ohQItBoAUxUdNThuTyWdPbGVMKxb/pnPgXmlAKWl/JmetJJJ40BZ6zK00SGg2XDRuCMgBr/d2JQwAdp5qCdNX/YicZk551QLHOjG5Kk6e4fBWkkcRILIsPBXpDmQCzIEyvbGLz1ZjNxGuBk2iCNCuH8Bg0g4Z4IHUlXIC3X2mWTvuZOTaCyZKF6MNAHt9zKbrmkblpoQBcHoAlRldcmWe+PpNjd0s69p6+C+++C4V1w54+phv8OwgvGBWmK8SRd7cv4zTvfbRjCATtDjyGeW87DCGw7eJP1xi1FxoI0Zdi+E8KtdSCN6upIAtUkabRzFA1z2+qVpLsPmDrky1IfcRgc5XW0fz5Ic7Rb4FD5Oz3Uyrc4UI3tlQJUsxQZIkPB9CkjGt7VBx+6iv5kgnRkMUOhkyk1nEIlEmXz+efDIw9BdojeoR6GSzkK1YoxJzCmFLaDlqS6IPWEg6VoLINRH45Jx2Wm7ec6WvK68a/+Jf98XAqIfvYwD+jEHUQ0RqnZSpoztHrS4Pzwnxh85Ss5kEoxkGyGUBKCKZ6JxvifC8+FR+6H4UEY0urK1YxSRAmNycjcHvtP9z2/2ql9by5CT/5+9PAo4G0m0+ZFjSrOBgwD++A3P2LnqSt4uGUpe796LaT7jPUrvaduNrrZIDRGC2wxHkZBkmK1TFljh+mk6lQ67GhweOU91t4SnVRjb+11Xn/Ydjjq9bMFUVgbBuxFAXGuHryErezwUyhD7zB890a6Vp7B0IpT2dcib55NkGgk37SIA6kkG15xPsM/vRH694JMk1eyjqSeQBmzeVUkYzYc1IfczKdDEPvOVMPppO0/61NghilgeSdvsn/5l39pTA9YcMaGE4E0l19+ufmGCgWjmOpNyo8fpxTwQZo5aFjNIWNYFe+kchBI00fXa19DJeJ4d5JNGoE0pUTY2HCR8doD8SY2rm5n8Be3GiBATNahbNIou9okaE6c8phdHjFaw32QG4F77qXrHz/IA+ddyPpLLuPB919Fef1DkHNQW7H21UoWdu+E176eSipKJnIKlVijsSsjoKYSa4JQxIA0DyxbTt+vbjOsXaaShkfuphp5CWghGQthJWkqriQN0QT51FJ+/ca3Giv//V5ux9LsCNrLJlHPMNlzm7ScPUrdSSY4jZ70s9sh0mZ2p407dFfdyYI0jiSNwCl54wrx4zUryWSHzbqpZCSSHAbHJb3N5qiEPkhzVMg+9Uxd49/64pzdapeBNRLmRfKkXYimAt098LnPU1y9zPGu1nQyxAP0tkTZct5ZsPb3ZrEw5FqaSZeLZrzQAqL2U+fXfC+kt+hK48kuyRSOWhqeiP2WFNr+rtB77nncj9ZTwCWapdkYuumk7GigyhuTxm9yBWdF+PCTZF97sZHqIxSmvynOYHIJz8Za+Z9LLiK9ZSNDwz21NjHZ2gZy0x17s65g9lm3LdWHzCX9m6ujrkj+6fQo4KgqucBJ1dmA6ZfknBpweAQeegBOXclTLW10/ufXYWQY+Vns1wzuGgl2hwmnFxgXTo5adFkATc2elUYvHeqhY3rw9Ap8jD2tz0DUNXxVHUTl/UREkXlDFW/BvHG3/Bb/NRuBqthwCZ7eQuHDHyG3fAUsXAjBxWTbohxoCfF8a4SHOpLs+eD7YPNG8hTpJs2Q8UNoRiwXwdJmQNFsO8hGmtsrJxlMJrntLf948WOsP/nFPb4oYHkqb62sPRoLzthwIpDmPe95j3ndB2m8VDy+4z5IMwftq/lizKTsnUC8IE2hCD197HrVKyhFA0ZCRV6DBNIUEmGqiSjpUJD9yRAb1nQweMdtZhdMbgvL4pXcBZ5hmpWhyyopu4MYaXNXBm0G4PknGXrDRWxPRNmTirK7OcoL7Sl2tXbwTPtq/vj+D1Dt3+ds12b64MbvkenoMPZXRuJBCvJwJAkaudqOxCjGkhxoa2fzhz5gPMkIRBrIDMC2jVQjL62BNJWoo+4kkCYr6//hBMSXcut5FxqQplczt529TSVMoY/4n20PyyzZ0GahvUBngVx1ZHvXPUQp2ooWP16bNAeBNJEAQ8kmfnXJhWSLOQPSlEsOY+I2xxGX/UgT8EGaI6XgbLzv9jy3Y2rzUr3GyEoY9NX7/ZZBRoJ7h+CG73GgPclQfDG55gZGGhcwlGzlrtUrKT68FopSUtDY49idKleMGWwzFpla6GbdqsKoTBqHGZMDNZYSSsYtukm7/nuy9xT6v8kpYOllhz7zhr2o+aLkqFBqEY1shN1zD3vOPJPOVIT+yEKy4SCdgQi/b27l3g9/EPbvOThTpTfecfCTB13xFGX8NMZLdyauHVQS/8K0KGBcbKdBGybkGaFIl8CU4V548CG2nvUa7ms9l2c+9WUYkuTD2FlrbLubQcI8U6k4EjSODI3+ewcVpaE3j/+faqpx2x72+53Xta//Lu3g7Ta9oLahapVCIQsH+uCHd7DvvNezbflKOpvjjEQWQXwhhfgiNq1oZ+0VVzD0219DfxdUrdyVUhHMI8jHm4HDaY3Sp74w9ecTjFn1j010fvx3Qb+G85wC1o6MAJvBwcGa0WCBM1NxwX311VebGoqP938nBgV8kGYO2llzhqYmhebnnUTqQZrefp4/7xwKAmlCi43noLzxGhQ2HpEMSNMS5ZHTlzD4218aMEO7qsWKs8Nq5laboQvS1K6VylCUjAgYabnBAXh2I/ulktQUhECDo7oUOsWoJNHQCC8L8OTq1dz3xU9A3044sIN9r7+QSioBSztIJ8KMpJpIp4IQCUEozoFkK+vPOIPyY48Y6/07gd5y1rh7rYZfZkCaokeSpiyQxrybgMgSbj3zAqPubEAaFVZHjXiWiIcfWvLYpG1oszCLWjGacjOZLcPPfk0m0gyRyCFBmmqske7mIGv//u1kqkXTNlU7mNrED7/YM/KmD9LMCBlnOAMVZQQAACAASURBVBG3c6gjirM3YKtgQvdEt12pc9MnB0fgp7cx2NEOkmJb9L8g2UBnc4INZ19Aeu09DFJmHyWnD+p9WRiXe13bDxXa/OzY4a67jIT7NCRpbFL2O7JhfVb2fIaJd1wkJ9qota0MgkK39Wv1K5TLjBQKZMoFx436UB/8+g6Gly+B5hgkw9AWZ29zjHUdrWz8yhfI5AfNWKq0bHqCoI30hOlUbqPXchk/ovLVH+bJ+ouzeT5+0fyrU6aAFslDlMsDFItDFEppyA3BYw/BWWexoe0snvjUd81a+kAVer0gjW1Xm5c9Ny6Tnd50MEijHqfRQA8f/z87nNpvzdZ8XtfeFs62p+tcSRtrGoPMLz0M+3fAJ66BxEpoTMDCxaRDC+lub6RnZZgnOoIUvnMd9OfJVaGz6sw9FdP+JRewUYpaXLr9wubplqE2Jh000tgHxxmE7K2phLY+fuhT4ChRQOCMfuLDd+3aZYAZr8HgySRpvvSlL5n3lY4FfI5SVfxs54gCPkgzB4TWZ2knbJOdd0LxgjT5AnT3suWsMwxIUw0uMC64BdLkXUkaqTvtToW579Q2MnffWbPfVqiYNZjJx8xxyrAepNEAIZEb5a95ctdeus471xiVHAkGISEgIgHhEKWo3Gc7oMv29nZ+sSQFv7kNbvsRzyxtYVCgSlszxUSYTCrIcHOjYzw4EmfT0lU8cvU1ZsdfnmIEIlUqGXj8XscmTWgBhXiIktSjoiFKUncy3pESFCNt3HbBa82+i1F3Uj3GEM+p15H8t+1hk7ahruvn6NRL314y3lW44cdkw83GIPKhJGmq0UZ6moNsuOqfyFUdXf+KD9K4VPWDSSlgO6bpiGJvpXbndH/zDaijDvXA4w9TWrWSvkULySRilJsaGVh0Eveu6GDHT3/ovOEa/i6qD+s9uV+xayade+PG2Kdj8NOK5E4ltPWxxbbfkQ1Hv6cZ/4Rt1sdFKDqpOazWmfafvSCN7uvQXrRRO9DCunMn3Hwj+1cuJ9/azOCiRRTDcUbaV/DbVcvZc/uNMLAfigXHkIhn4002h2o/m7jCCX66ZdvU86bztPf92Y5PUD7/8lQpoJ6VYag8wkhZEjRZeOI5dr32Ih5b0sGmj3wMBvNUc/ISMKpmeajU7aJDz2iR7Yxa6s12gDlExzpUwsfovfpPYN5XwzaPQjNXlI3doSEVXE0o6Zm16+i5+CIG2tshmYKmkDFO39eR5JGVKXZf837YsgF6ex3bWGaQkjftClX1Mxml12FHEY0/ZifAHdjcQGOLLc6EdKsn8HTOJ0zUv+FTYG4oYMdLgTRPP/00L3rRi4zhYK8UjYCaidSdvvWtb9UK6kvT1EhxXEd8kGYOmtfMf94JyDuxuMb4DA+dy0NXD1tOO5ViNEAluMAYDs656k4kopRiEXYkQty9soXCuj+YCVXCywakcafBepBG2Tmzn7boXeZrTxd8+OOgibcpSE8wQDEuTyBJKmF5kQpRjTRBPEw+GWagPUHurFXwlosZXJKiO7CQTEiGjXU/yHBqEUQbyYXC/HrNOdA1bPTYsxUZORWCNATrfg2Rk8EFaYqxMOWYA9KkBdJEEwyGm/nl695gFimGUaij1Uw0l03SMgU2NHQypNKVosO0aLX0XzeQkRHOaHRKkjSbP/Fh0y7GVpAFaZTkPPj5kjTzoBEmKoJhXkcZWrcXGmkYw/fK69r2pxm44ExYdBIsWkg10MRgLMHTy1ew78YbGCHPoLy0qTMbYKaCktVnb5huDTT2kBCFkaKRgoIMCh+ewWBlpbLWH6Pfk3PPnk9U/RP1uuii5hkPpNF1NZeW1zqo5GGgE37wbYqnrYCmRgg30dMYYEvLMu4/90LyD9+P5GeGTap27HcaSLtvZdMZPNSepGF0W4fat/aovTiXoafIfnT6FJDtjyFyDMmunERpd/fAq9/EluVrePKqD4Lx+gWD0pu240WtwT1t7/YDzy1TGIE0gmmcTY76u9Mvr//GHFDANpOR3qxQMqNN0bhbZ7Af/uMr5NqWQKoNGhYbSb3+5ghblrfy2GsugHt/ByOdDDNCVh5nNFjJiLlhNTXBiN90dwGUlw71Lxt387dzx6Q19r433fikifsP+BSYXQpYkEbemTZu3GiMBguQqZemmQikueGGG2oF9EGaGimO64gP0sxB82oumZDB9YI08m249QW2rFhGKdpAtWkhpVgQSdJIYkUuuMuxCNviTfx+dRs8+kezDhMYMClIo8WYrWu2AH98nP1r1pBLhsgmw/Q3y9BklEwiTE7ATDxMKdZEJa68G8imGii2hSm0RhiOBcjJ1W9rM6VImFK0kWIqwEA0wLbmFnZ/9t8hU0Ugi9QuDOCR7oPvfBUiJxlVKknSWJBG6k6SpCnHE3TFmnn4fR80c73xQWInYlv2OQgPkqT55ndJN8UhcmibNDKg3JkKsPn/ftSATOJVsCCN6jEPfj5IMw8aYcIiOEyt+p94XfvTF2TExvfsgLdcQl8qymCkiWpDA5VAE0+sWsWW/3ctjAy69iBcZlj+cMsVM0ZIBF28sknYswCTu9yyeyg+HQkaWz47vllG24a2y9v79ty+54cHU0A0svRSHyhQNWseA9DoTnoEPvtpOtuaGQ4HKCajDHe08+SSZdz15jeTf+YpF/IZJ21h5aXKzIhJ24LOZXhwlfwrU6GA20YZyqQ1ABQzsG8vQ++6kp0tS9h4xbuh+8DBKdmO6N7RsFHf3GNfsi+M4XbGPuKfzU8KlNVmGjryUCnAYw8zdPnb2N/eSjESh2CUzoUNPB6PcO9Fr2LPT/4buveAVC7zg1AdcaRllIw6iplqHAcMZofASHCrf9R1IueK6Vdu9NBBfQeczvmhU/bv+hSYdQp4QZq1a9caSRpJ0UxVkuYnP/nJrJfRz2B+UcAHaeagPSzr4k5RYzkdV4TdLMoyOdi4mS3trZQF0oQXUow7II11wV0INbE1GebuM5fD008aGxPaZT8USGOq6Hpn0CaG8Qpz9dUMNC6gmGhkJBWktyVCOtVEJdFIOREkF28iH1d8McQXQPQUiC6AyEJKkcXkm6PkXckeAosgGaFrxVL+cM458OxWZAO5WwaDNWPnR2CwF675MNXoyRCWobnwQSBNNpFkZ6qVbf/6RSN5axYm7iTsBnPQWmoecRquupPcWnzjO4wEo0YN7FDqTgJp9qcaefqaq81a2IA0RXe57fJAc1KBQ2QiBP+cc86piVlK3NLqwXpDO3HcfffdDAwMmBTtBHOI5P1bR0QBZ4dRfV1SFZKQG6rkjOtScsPw0fdDdDEEFlNuitDbGGRHRwe7vvwfhvMVqKn3zE/GZ3RUqrW0jD0aF6Axmo8uOGPcOVvbEpMANTZ5b6jyqnvXH7qun/127bl72Q+8FKgjkjsCGZAmbSgr1YNu+ORnoWUpNEWNjax9iQgPrVzOpo98lMqBvfRAzQaNTdIBe1x12LKAOG/GU4zbxI5mOMWi+o+NpYDaPy/VyWoOqhno7oZ3v5enOpax421vgQP7jQcnxzH72Hft6lnNrnQ0fNjv/OBupCu6e/CdulT903lCAaljazwoZXPOhtLgoJGeKS5dAZKsPmUh5UCEwbYVPLR0Bbv+7V9hz1b6Sdc8fwn8c2YZ9RDNOU4fEMAsD5lGvdKq2ave6h6H20Xsu4cTzhOa+8XwKaDN0ttvv/0gCRrLg08kSXPHHXfUNtJ8Kp4YFPBBmjloZ80nY1gX7wRTD9L88TG2pJIUI4upRhZTiAcd+zCxsPGelG8KsrU5yv+cvRK2Pz99SRqhOT1dlFe2G/WkssCYZJBMSm6+5Uq7AeKNlBIByokA1XjAnOtaVddjDWSijaQTIUaiQfLy6tS0GJIxHlyyhI3/7iwYtRvjTNlVkJpGfz/8/eVUBPaEF1GIR4xNGqk7GRfc0RBDqSTPtrXR+a1vGylZvW8nc8sczm5zOS1V804htYB8Cb7x7SmBNOVYI/tSjTzzqasNM+uDNLPbWsdd6nagcFdBkkTr15J7uAe+8B/sbW8ml2w06onFkwI8uWQ5z33hc9DTWSOFXjXi5C5II2DNMssGpHHTttIz3nAqkjS1jDyRumIfYhHnecmPHkwBd15QEwlsM+OngLSSzspw0y0MpVZDtMMYaO9uaeXBU1ez52vXQi5rjMLbRMsGjXfOFHUOATRKXRlN8+eWrbbAOhrn0yzyife4QF6nbWstXBVAUyGnHpXpga7t5N77T2xdchYPvfkdsPsFx25RrkRVxsUn+KnXqD9qHp74Kb186LsTJO9fPkoUKGRzpLWRpGZ7bgult76T0oozoGU15eRyepqX88fW5Tz93vfDww9DxZXEMrKd1um6nFG4VrQ0vpgxRtKgAmmcfmP75aTjx2R0UDkP95gsbf++T4E5ooBAmptuumnaII2kb8TT+apOc9RQ8yAbH6SZg0bQnDKGNfZOMmCM/+o+6Sz8fi0vJOMUwouoxhoMSFOOBCHqgDRSL9ranuR3566B/buN05aaupOYcaVjM3QNUOq0VoB0Ef64HoL/C8InQ1wgiQCaRYw0NzDQ0mjUm8yOfaQBYkGq8aCRrpGETSkWMCDNcLyJoWgDGYE34QbyiTh3nHMu/Tt3U5A4dVlLzKJjqFjAUHc/Q697FRUjjbOYQsyxryObNnJlnY2F6WpJ8NiydoZvvsW0iim3WyfLIJobpoJObGb/O4Q7EpBmT7KBp12QxuxMWkkaU5mZLe3hpDZdSRpNCsPDMv2sDTLTuw4nW/+dQ1JgbOfQklxSZMbLWL4LfvIDWLLSHQMayIQa2dO+lA0fvgpKGYYKGbN7WSoWqUhs3UjQKAGJmzsgjYAaXRb/rFDnRXNteupO41VDpXe+nLHh2FqN96Z/bTwKaKyreVdRe5a0y51lz0WXwYJWCLezt7WNe886g9Kdv4FMxhhnH5GRc/3sSto0jAZQxy5EVfYhzM3D/I6PVoMerXzHa5z5fM0skNXGTis740iVXLUIhWHo3AHvfgt7li7lhUvfaiRe9xsgWAOOPD+OJbTObI9RqH55mD1nPlPthC+bAVJyefKf+zyEExCIk16yhseSS3js0ssY/sUdkE6TL1foLZaM+qWI5hi2d4Aax4uTO8G4II3mF21UOXOZS2Z1qkMdk7XGod6dyr3J0vfv+xSYAwoIZLn++uunDdJs2rTJgDTi433J9jloqHmQhQ/SzEEjaO4Qc6PQ/LyTiXcSG8nAHb9hT3OCfHgRxAPGy1NFIE08aiRpitEwz7cn+fW5p0Jvl2Nvwqo7TQmkKcFvfwnhl0DwpVTjTRALUEks5vmlIZ655Bz4x8uNZAzhgAFpHLs0MhIcqLkEz8SayEQbGAkvYDDawO6OZh794IcojGh5Ie5OOsoFx0BhrgS79rHv9FOpRBcaCZ5CTJI0UcrRCJVomGwsxO7WGPet6oD71pskDEPo1sl6O3EoqTtjKOrkecT/nZY6XJCmFGtkd7KBzZ921J2OBZCmXhfWiltadae77rqLbNZpUx+kOeIONkECzsigHi3tutruo7y93XYre09dzXBzC6VggFKkiceXJnn4Y++FfdspjgySV/sIDCyWXZEJ9/OoOD1ZizV9P7IjLGkZ5aMFl1fNaSpSND5TMEHzzfBltY36gBnzZIxTNiJKGfo//im6Yyt4qnUpd1/yatj0RxjscYZClUEv2lW1mWOc8WzsmDkb4+YME8BP7vAo4AFp1BU0/wyqU8iQeNcB+I8vsSuVYIP6zrMbTB4ymVYQhue1GeLmbnuP7VIK/d5zeE0zn99SXynk8zzziU+yvb2NRzrauPeyN7D/J9+Hrp1m7FH584WKEYq2mktmiDFQjeM8u1ZHI82lTQAHbBZIo77jPO8+ZU/qw1oik0Tq35vKuacMU3ncf2a0zSwtJmkV//YUKSCQ5ctf/vK0QZrdu3ebzVIfpJkioY+Dx3yQZg4aUQPcGObGjngKXd46LzHS4TTc+nO62prJhRdCImi8PBEVkOKANLlwE0+0RLn5jOXQ123E4ieTpFHepgCKZCpw+62QPAkCL6EikCYqiZmF/M+aFAd+fSM88YjxZCRvUpV4I4VkI9mkA9IQaaIUDpKTUWGpPgVfxt5kAw+tbqfrF7dZw/7OMkMgTT4Pwzl46nl2LemgEllcB9JEqRqQpolt7TF+I4PIW54zdNHmnmZ2FVsLTTETztlssYtOSx0apGmgmhLAFDISQEgNTZ6w5Eo81siuZANPffpqw6AcCyCNBWXqQwvS3HzzzeTVhv5vFingDASico+LcZIdhj8+BLINEIpSDTZRSibNN3TPe97CUN9WRsiQrRQdCSdJXHjHFUnRVCSE7jDLAmj0/RhgxmWavSCNAJipHLNIBD9plwJm0eS2UTYty0SSpskYdQSuvY7hH/4Aul8gVx42EjRaDJmfM3x5+oG9oBHUezj9zb7mh8cLBZwBQP1HY4nmTBkTp7MT/vXf2L5qNc+dew48tp5OBulVn7AI7hh0z6GH7T12tlUP8nvO8dJXnHpI3Snv2iZj+xb4/ndg7W8h3UmONN2UkbRVrwsc6y31gdE+IdDfAf6d3jdKH28/1PM6t+8dbj+yeRxOqP6r/P1j7GzgnRnGix9pm432CD9mKVAoFPj4xz8+bZBmcHDQ8Hv+hqml5PEf+iDNHLSxJpQxDI6dYeR5peSIj2oCY2gYrrue7pYEeUmcJKVeJCmaSA2kKcdjbF6S4pcXvhyG+s2Oq0RKjeHgCSRplHeNRx8uwu/vgtYmxwhwQmGDMUj6q9OX0LlhPXTvNbtu6bYEmZTj2SkrmzWxAAJpymFJ+ASN/ZpS6GR2rkxy3xtfDTu3UTSZKUOzD+zoyA9m4LEn2bVkiQvSBPBK0gjgyMaa2NIe53aBNPt2U8xXyYjTdOukqKGRqchsTRtOS00M0jSRl62glDxfHQzSFOMBdiYbefLTnzC1H2OTRknPg1+9ulM9OGPPLUgjl3+aUHwpitlvPLPY1veTz8CWDQxd/Eo6A42UGkOQamdjSwvr3vEm2L0VimmqJSE6sicgCRorRVOlXKlQqpQpCqSRy2WPgWAvSKPrU5WgsQDO7FPBz8E7Xxi622VRMe/YnlH/kKpauTiFhY+dbLyhT+PjkQJqYc2MGhUkiSXPbgym4d++xLZkC/ecdw7VzY8bCdd0PmfsFOF6gKOsccSdsz3EsWmO4V889/3osU0BGQ7Ol0pki0LrJMY5Almpqovb0mzheBrU3WxVqnM1zq7GiVnQQ33Ee+i6k4rTL21coZeDsyOT7WM6H++n63rG5jfd0Jv/iRy3tPe21VTiE7XLeG3lXzs0BcRTv+9975s2SCNwxgdoDk3b4+2uD9LMQYvayaU2yCliLjpXxHJr0mBgEP77+/Q1xynFZYw3SEkgSiJSU3cSSPPkkmZ++6bX1ECaySRpTC7uRrvZOXv0cUhGIbCAggVpIgF+efpKNt53jyNC37WP7BteQz7ZSCXRQEGSNNFGCDVApJFqNGAMAFfDp/DEOctY+9mrjBcnSec7P00FTv0YGIGH/sS+ZcuoxhohOhakkSSKQJpnlsT5xdkroL+bXL5s1OQ1K2sCmTuQRp4KVHaJiZfqDAcLpFl0SJBmV3MTT376k8cNSPPjH//YNqgfzhIF1L/NT5GRPOzZDu98HdWkvKY1kWlsYv/y0/nZay6kd9uTVOXxSTLn9iWpM5QLoEV7pUKhWiFfdQAanXtBGknWKBt9mRZ4mU7oZuoHc0gBtZfmB1mGksc8mYnut3ZrJCHlLpz0jGXATfvadh4dieew1H5WR4MCanfxAzrMXL9vkI2vvYzNq8+GRx8z3r8kFSHzM45xaYEzBahohrWzrDtvuxWwfelo1MfPc3YpUC4WkS0z/TSmaHyR7J5APm38FQtlqgL7TJ8pUaiWKDvW0pw5pG6M0ZP2sL3I9h9J3DjclRPqvP7PZHSIf3q+Ph1vmn58LI3Ho8d4dK9vh/HOD9Es/q1pUkDS6VdeeeW0QRpt6vsgzTSJfYw/7oM0c9CAmqQ0cdlJa8zs5jJUBqTpH4T//BpDLQnKUS3QggZEKcdlNDhiXK5WohE2daT4/TveACNDhtkSa3UoSRpTRdfWRU4P9g7Aq15NMdhANhkCScVEwzy6YikPfeqTkBuEbB/85ueO96ZIAFJhqtFGKsaYsDw+BSC0gFxzkLvPWcG+++40oIbWi84WnTFL6lC3dwj+8CA729qRm+qJQJrNSxL8z0XnQWaAfLlKzsV5RDft5BgaGUp6lyIz2YBqJe0eKScL0hTgG9e53p0mkKSJOOpO8sS1qyXM3q991YA0ZjdTdkL0qzX+TJZ3+mkJwT/77LPN5DCRPRpJ01hJGlmg93+zSwGnX2uNVIKuPvjcZ9jVHKIgoLY9wjMdbdz1+jfCc88ykO6mINWXGissFHMUpJHkTKFSpWjUnRyjwE6PdowIH470jBfEmV1K+KlPhQIaSjSq2ENDrvqQnWN0f6JjKun7zxyjFFCjqxO4cqymg2gS2t4Nz++BjJZsjiSEJOjkk8e5op5ke5E7Xx2jJPCLPT0KyNB8xViUdwcNzyBixxAnRd2oP+wTUw3r33c9QRlbStYr1CRpuUaJDy7LOGkfVF7/mSOjm9rG/80UBV796lcfEqSpd8O9YMEC36vTTBH/GErHB2nmoLE0tGl6qA1xdh5y89aSy9ikkSTNl77McHOccngBJALkEnJz3WTUaxAYEA6zqT3Fuve8HTIjyOGOAAyz62F5NJuhZdaUT8XZXVM5jDvs677JiAwGC2yJhiCWYH9rO4+cdy5s2Uxeu2pdu+Gi11AMLCYTXEwmIlAnCCnZyGkw3qGGUg38/k0Xkh3uYaRQdFYLxnBcAQnjVySNIpDmd+vY1dqG3FQfDNLIcHATm5bG+d1lr4T8gNkJlPkcSzSxkA77qIuKeW7OWBsqTYFLHpCmIJDmW4wEIxCeHKTZ3R6j/7vf8YA07hK81vgzVtjDSuhQII0XtLEgzQ9/+MPDysd/aeoU0PdrfjIc/uRmejraHYm1lgg7WsPc8Yrz6dvwhOmVPVTJqu+Xi656gsBER4pGak+13iszJjIcbBZjjicno+p0GCpOPkjjts9RDOyUYYd2jYD2cEcr0z/syKiRrP6YJ0PQUaTi8Zl1rV3V4G4HMG1fchyDDZQdCYkBqwYlf+yualOOiuEf9Lzzq6VmL/jhiUABO7C4g4ZYODu+OD2iDlA5aHRxX5zOdS84M934dPLxnx1nNjiM9rLM+InwPcxiHcVP6dfe3j4pSCOgxpogaGtr86VoZrFd5mvSPkgzBy1j5z/n0xwFHmzWgxW5MZQceyd8/OMMpaJUoouMYd5cXCCNbNPIdkyTC9K08MB7rzT2CTS3aZGXd0XeDbNlM3RBGpOvVXdSPgPd8NyjdK9pcyRiIpLUSZJJNrN9SQcbPvMpR31isAtuup7OtgT7go30J8L0JIJUkk0QWkip6WUcaF7Ehvdfaapixh5VRPYxyFNWybSY7BuG397D3tZ2yrKxEw3WbNJIMkhSPLl4iCeWxvjdmy+ATI8RuZXYreYFlX/uQJo6SZoaSBOGcHB8mzSuJI3aamd7lL7vfscwOBlT8GMbpPnBD35g2tb/N3sUqIE06Sw8/if6li+F4CL2d7Rw5wXnweMbzIpbgGehmqdIAcExBQrkKFDRgktgqBlHqpRcGzRWzckANeNcm649GstczB4l/JTHo4DGdI1/cpteMDYiHJU1y2ZrhNF9HYpPBNSYeWC8DPxrxwcF1MBuI5tA/2SqSvb7ix41KPUSA9JIdUWKDfW/g6/UP+GfH18UUIvr0JiiMURzkh1PdM3pJfap8ZRhpn/NyXE0zYPOxVDaw5Ru9Nnp5+a/caQUOL56/NGpjeWhpLb0d3/3d5OCNC960YtqIM0ZZ5xxdArt53pUKeCDNHNAfjv5KTS/WsQ5lRcg7YDT0wMfvopsPEQlsohSdDGjIE3QSHIQDvNoewv3fOAfIZ81s6omVRl008SqCbU227oTrcnOcvQK00Mw0gnf/y/Hu1MsTC6RhGiMaiLJr19+PgNbX4BCFnr3sO9VF1BONFOJRxkw3pmC0NTISEfc2KN56tvXGlBFOs0qgySsh6lygDIDKkymAHfdz672ZTWQJh+PUJQLbqlxRUMGpNmwLMXPZYB4pA+ZrrMgjYqsdFVPp4Z2GVJHSIecR/BfOQmkcZc8UiOZBkiTTQTZ3h6l5zvXmSYYVoGPEXUnKzljUXt7/r3vfc83GnwEPWoqrzr9Wh9ODjq74N8+x/ZVS/nT5W+n9ORmyumM6ZG5UoFKKWfAT4EzGXNIXs0BaCRWJ+DFC87YuK7X3/NBmqm0ztF/RqOdRqQ8VfIuSKORzx72vvqRd2S09zWq2fjRr41fgtmigG1jhbWf50Q8RsEuwavW/kztSU/E85Lnqh89Pimg1rZ2XqQCJyBYY436i0A8jR/eMURxjTNHenjTVBnqDy+1vfdmKv8jLf+J9r7awP8dGQUEzug3MjLCn//5n08K0nglac4///wjy9x/+5ikgA/SzEGzaXCzE9J42ckgpO7T1QmXvwNiTVQji40qkkAa2ToxEihhSdNEeGB5O3/49MehmDMv6t1DqTuZwdVbAI0TQj0OdMOHP0RfMsRQS5RSLEwh3sw9y07l0a98HYaHYKgXvvENiDZDQECRjAcHoK2VJzta+P7pKyg8/RhZs6sPQxWQWLUAm92UkCNHpMZx53p2dCyvgTS5eJRCTHlGqEabyCZCbFrazu2vfR0MDFMoV8kbg3XO1KBFiiZFh1KKeSs0HlUP55rStCCNjClOF6RpYnt7jN7rv2MYjrSSG3V3dTgFmvF3JlJ3sqCMD9LMOMknTdDp4bItUwJ58MmOQHrQ8bRRykPVWX47LLMgGS21HJmK2rLcFaFVZup2loGcja9k0gr5D8woBdQ/dKgtjiJo5AAAIABJREFUHaOPY5O3973h2Cf8M58CooB6kMYSqyqp8/qf7UX11/3z450CtuUV2nnDXlPdbdwZh+x4dPih0pv0N85DujRTZfDTmTotx2mKSZvPf2AsBQTS6Fi/fr2RkPGCMJb3Vqjr9fc+9rGPjU3MPzshKOCDNHPQzHZSOWiQq1SNjqGkRowkzf59cMlFEAk6brGbI0aSRiBNRWpCLkizbtUy/vCfn4eyQBqx7YcGaUwVzazrlMBguYpmyvDERrYtTVGUnRkZCG5uYWf7Ch585UXwzNNm/5Zd2+Dt76AQjUJrM/lYjO7WNv6wZjV7v389pHugMgKFPAwVQcZkCmXj7YmBvdDXDXfcyd7WNlMPgTK5eIRCPEoxFjH2djKJELtaW1m38gxK96w3fibkhUK0kaeKUdqpIrMN0gjByjty4tOQpMkkmtjWHqf3+uuNlK5SMZad56CPTTULH6SZKqXm8jn17ooZAyRVp35vPfhIbkawjLOvWXTlKEpUpa5gXG+7+oCe4uoLcWAd73fjecCPHkcUGB0Zj6NK+VWZAQqoZzi9w50zBfYKCNa4YWdUb/fxxmcgfz+J44sC6h7qSToUP9zD+/6kFBqnT9p8venYa354+O0yEe28dJ60vfwHJqVAsVjk+uuvHxeIsUCNBWm8m6c33njjpGn7Dxx/FPBBmjloUw1+dqAbL7uaC+7uTjjrdAcskQ2a5oixR1OMBanKA1M4CLEY969ewSP/9VUXpJFDxKmBNHpOgIdYNAMeZLOQHoDPfBJSMWOsVLZh+lJJti5fyfOfFnLbD6VeOLAd/vvbcMW74Z2Xw1UfhO9dB/ffDffeBb/4Gdx6C3z1Woqf+jSlf/kXMv9wJUPveCMDrz6XkTUrGEmEDUhTikm9KVKTpCnEwwikycfD9Le3cuBzn4Zimj2VjFmsGneiIqL5qRb2qF20N48wVLqHL0kjkGZre4y+737XzJQ1Oh9hqWbydQvSSNfVi9R7JwNNFPbcV3eaSepPlJYdIWy/Vs9xd7xNf5QQugVqdN2FYIyxxVGQRql4U5rpr2Oi0vvXfQr4FJjPFNBIUAbveKGhxvuzg4f3mh/3KTALFJjyvGT75AQvTHB5FkrsJ+lTYOYoILs0kor5sz/7szE8uAVovJI0eka8uK5t2LBh5grhp3TMUMAHaeagqTSZiCc6aFKR+8NKZRQ46e2CVcscMCYRhYTUj1xVJ4E0IQekefDUlTz+7a+PBWkOYTjYVLHi2DWQnZe08cJUJi+mTczbls2wtAXCAfpDATLRJvrjQR5Z08aer/xfnv3SJ9j+mY/Q8/dXkn316+g6/Qw2d7Tw5KoO/tgRZ+uyNvqXL6OnvYXOVJRhuQyPR43dGsIN0ByCVIMxhlyMBhAo41V3EmAjkAa59w6ewrOnLeWF//oK+a1PGFhJy9NR+rll9lyZuSZU2nUgTd56d5rccLBAmi3tcQPSiLTzEaQRii8X3NMBaWaOvn5K41PAjhDqf7Z/WzBG/XH0MACNdsKNQUXPdqYP0IxPWv+qT4ETngIaX1ww143WxCBEG8uY2HsnPL18AswZBWyfm044Z4XzM/IpMLMUEP8tdae3v/3tB/Hg44E09tqLX/xiBgcHZ7YwfmrHBAV8kGYOmknzj5ZeCms/nQikKZWMoV1zvbuTUmvKUWtKRI2tFknRWI9IFqSRJM3TN/43lGQ4eOqSNMpDtl3kgVORskIt9oY64eufp7c9xXCilZ54lF3NQXZ0xNi6tIUX2lvY39rKYEsbueY2MqlmBluSdLbG2d0aY19LjIElLQx1tDDQlmQgGWUoFiITDlAINZALLyIbXUQ+1kA+FiBnJGliNUkaSdAIpMkmAqSTDXQ1h3m2I8XdqzvY8cVPwd7dptxGfai2iD2IojXSHn5EaVoJBtczlQvSpIOTgzTpRIjn2xN0Xfcd09hKab6pO6lIb33rWw2K77UcbyVn7KRgzz/3uc8dPjn9N6dIAX2I6nveQxDfREfdgsvNxaai0P/5FPAp4FOgBsaYud5lQqYS90nnU2AuKDCVvlj/zFyUy8/Dp8AsUECb8pJmlzttAS9eaXbLeyu06k6KixdPpVK+++1ZaI9jIUkfpJmDVtIccxCkIKRER9VRQcpLV3zfHvJSO5JaU1QenuR62wFpHHWnJuOB6cHVy9l5y41QzBijolrKyXBwSUmqPjZDF5QxVTQ3HAhCt4VF1GzaDu+HvRsZfP25FEMCURbTmTqZkfAp0CQJnrBzNDXVACRak1SbYxQTTUbap5KKQEvMHOWkPDeFKMsAcrTJgEyFuCRoZARZ9miiZOMJCrG48fAkT0+ZRJh0spFsYiFEFkGo0Ty/uS3CL97wejJ7dlOQzRtjOtMuZk1NZrAFla4L0lTHgjSZOpBG9avEIxALg+uCeyQR4um2GMM33mTM8wgQGyXyDBbzCJP64Ac/OGWQ5qqrrjK5Wav0R5i1//q4FLAfrO3X44RGVcFe94A0nvSUij08l/2oTwGfAicqBeyAUB+KHvXXJjs/UWno13v2KDBZnxvv/uyVxk/Zp8CsU0ASMX/1V381LUma173udb6X1VlvmfmZgQ/SzEG7aJ7R8kqh+SlSkj6Mc0XQg4l1HzBgBdGgAWjKkQCFaKAG1BjDwdEYD6xcRucvb4FSmkq1aPbbBbhMBaSRNIopS0X4ThlKGagMQWYv3HY9tCyE6N8xFD2ZgXgD/Ykm0okmSskgpWSAYipAviVEtiVMpjlMJhUim3QkYQqtcYptCQrNcQrJmAGccqkohVSUUjJKKRGmLNfbiRg5F6QpxaLGPo1AmmK8AWILKccCZOMRBlIhdrQEuXd5M7+4+LWw7XlTemNkeSxFLWWPMBRlxpeksSBNLrqYckpqaCFTl6pUuwSoRUMMJ0M805Gg8LNbkUaZwLOq2nme/a655hqD1FtdV4vWj3f+lre8xZReYprSpfV/s0EB0VX9ZLqH3x6z0Rp+mj4FjjsKaKiwhypn49MJjzui+BU66hSYTv+zzx71QvsF8Clw+BR46KGHjI0ZKzGjsP7wStLo3ic+8Qmf/z58kh/Tb/ogzRw0n51bFJqfwJkaouJI0pjrg32ubZZGKpEAZdlviQYoxoPmcAwHR7l31Up23/kro+7kuOMdxXwMJKCMXGzASHMocfdcEIRVopC6lZHGETBR6Iee7XD2EggvhoWLIBkDASfxhRA/CWIvqx3lyMuoRk+G2CKILYboYkgGIRWEhI4miskQueYQhVSYcjJMORGilAgZmzSFhEAbx+13Ph4iEwtSUhqRBZSijaRjYXKxRiotTQzGG9nanmLXV79sKpIzxFKFahQ1V478n9I8NEiTFUjTPArSVFyQphwLMZQM8/yKNrK33GyKopQqaud59vvsZz970KRg1ZvsZGHPTz311FrpfZCmRooZjtgPVv1vOsf861szTBg/OZ8CPgWONgX8YeZot8Dxnf9E/UvX7SEKTPTc8U0dv3bHGQW+9rWv1STZJ1J3Ev+te3/+539uwhtuuOE4o4JfnalSwAdppkqpGXiuNt9YkMaddCRJYyagLc+R1aI/4oI0kQCOoV2pCcm7U8AY5P3tmtPZ+sDDFKpy2+tI0ljBHC3xTFom4tigMdnUMh+9LbBGjxlbL8Y2TRq+eh2ZjrMhtBwWyS33YkgsohI9iXLT/6YS+FsI/W8qof9jJG6InUw59DLywZdQipxMMbaAfPQU0uGTGAydRG/oJAYiC0jHF5NONBqVpkwiQC4RNO7Fs7FGMvEA6XgQxfO1I2js1+QTIYqJKF2pZu5/z3tMiY23pyktZl0CT7ntRA0XpJlA3WlCSZpYiMFkmOdWtpOVlyuXrmUlZ5rEbRDn9Kj+v+WWW6YM0vzt3/5traw+SFMjxSxEbF+1H6r6S/0hNSfvc7NQDD9JnwI+BXwKzBIFNIf4x9zSIJdztrVsk1r62/Opht75X+rP+bzhXJGUrf3pelZeQzV7VcbyPDr3pmHf8YaVsueZStXYbCwXi5RLpTHpKR2lp0N52rg3tNe96dfH62lhz2069lzheD9d17M2VFz5TnTYZ71pefPw5ut9ZrbittwK7c9bHhu39xR6n/Venyyu92z9bNtMlpZ9Z7LnjqRcetdbLtuvbX10T+WdShlsOfTsRM+fe+65hv/+i7/4i5rnJrs5qrBeol1AzVNPPWWL44cnGAV8kGYOG9wuuYyaU9G1K2FBEgE3jz6MXGDXQJpoo5GkEUCTNyBNAySi/OK0s3n2iS0MAXkKRjLmUCCNmSrt2s8NFQg/EEAjF+BmutVcOwJcdzuDp7+J/S2reKElzo7WJl5oD7KvvYHu1kX06mheyEByAenkIkqtASotAfKxhWSjC0xYjC+ilFhMKb6IclwgzwKQjZvQAgieDI0vg4b/A4GXQOhkiC4C1TERppoIm5BEhGosCvEEhKI88c53GjkgeagalQeyVPWGFn4anXim1sxKw1JlfJs0VpJG0j+leASvJM1AMsLmpS3kfv4zs7wWa1RyQZqKuTK1Usz2U3/605/MJFE/GYx3LheAEzFds13OEzd99Vtvf7bx6fbnE5eCfs19CvgUmBsKaDFiFzIK/d/8oYDaRoZKbRtNtHC0Jfa2o+KTPW/fq3/Ou6jVPZ1bzzaHSrc+HdltrL+mc6Vhy6q0daieWmDb+tqy2VDv1R+6d6jy2HcnCm3ZFHZ2drJv3z727t3Lnj17xj02bdrEgw8+yPr163nggQe47777TFznOu655x7uvPNOfv7zn/OTn/yEH/3oR9x000388Ic/HPf40pe+hNTXP/WpTyEnD/WHrn/0ox/lve99L+9617vGHFdccYU5f8c73sFll13GpZdeygUXXMA555yDgITzzz/fHIrLI+hZZ53FypUricfjNDY20tTUNOmRTCZZtmwZZ555pklb+fzDP/wDsnV49dVXm/J+9atf5bvf/a6pp+oudaAnn3yS559/nu7ubgQyqn3VThYQtKHobvuW2l3XbT+z79j2rW9723b1bav87D0bep/RNW8+3n5Yn5f3PcWV9l//9V8b6Zh6QKYeqBE4I2mal770pTUevD49//z4p4AP0sxhG4+qGclf9qjxTxn9NUjL+nXk4470SjnaQCnaQCHaQD7eSC4ecNSQEhF+edqZ7Hx2BwIr8uQPC6TxVlvZm+WfIrkyDGShPwuPbYR718LPf0rp219h5EufoOvj/8i2/+8yNlx8Po+cvYqHl7Xw9MolbNWxtJUXlraye0kLe9uSxh13bzzEYMJRZ5IxYBYvhIZTICCjxAJtTnYOATjhBsqRJorRMPlomEwsQq45BW1tdEeibP6XDxkQJWMWsEI/LBijgo93THdRqzTGB2msd6dMdDHFZrkQl4RPhHI8TDUaohQL0Z+KsGlJitztPzOpCPwqzkOQpqenB6H49ZPCeCCNPEBt3ry5xtx4+40fn00KqO/WH7OZn5+2TwGfAj4FJqaAFif2GO+p8RY04z3nX5t7CmjB6m0fLSYFaGjRqMWt7nt/etZe04I0nU6bhak3DV23UgcKbVzPjIxot8+RurALWoUCMbZt28auXbvo6upCG0br1q0zAMXDDz9sFuoCJW6++WazcP/3L37RABCf+cxn+MIXvsA///M/I3Dhyiuv5H3ve59Z8CvuBRxkR+/iiy/mwgsv5JWvfKUBB8477zwDPAhw8B6RSITFixfT0NDAokWLTGgBiGAwyMKFC3nJS17C3/zN3xhjr/UeecQzefkmL081WVwbYEpPPJYObzpanOu+jolUYrzpe5+373m9d+q+Fv1/+Zd/aXg/8X8WBLDpePPXNb1Tn7f3GcW95zad+rA+De99vV9fd+99xfW+yq02UNuEw2FWrFhhDrWvvJUK+PnABz5gACsBV9/4xje47rrruPXWW/n9739vgJ8NGzaYvqd+Nzw8bPqr+qS3T6vPqh/ba/pOxvvp29C3o2cVrwdn9L5Nw/u++np9/bznlp5qQ11XKKPBKqf/OzEp4IM0c9jughTMVCivTrJVojVYWaJ0rhumtWsdtabIYgPQyEZL0YI0iUYHpElGuf20M9m1bTfDVCkcLkgj8UbvQdW4Ah8QTgMMS8JGNmtMoYtQHIHCAOT7INsH6QEY7INdO+Dxx+B3d8Jtt8FtP4ObboJvfwe+9v+oXnMN+av+hYEr3kn20kvpX7mKPckEu1MxOtuSdAnMaU3Q1ZJkKBUzoAeRAIQaUJiLR9jd3MLDq08jfccdhoIuLDWLIE0RvOpOX/8WuaYIRJpIjwPSyGiwvD31piI83pEgc/vPjISS2JSC6GeW2+MP9nPY/WpZaVIROl8/OdgJQtcVt+fa1bEMWy0RP+JTwKeATwGfAj4FPBSwixNv6LntR+eYAla6QBIJWpxKymPLli08/vjjBhyRVMfatWu5/fbbjaSGABLZv7j22mv5/Oc/j+zXKfz4xz9ugJG3ve1tXH755QgIsZIWkrCQ7bpQKGQW0QI9tJjWolqLTMtLaLH9/7N3HfBRVVl/7H3VdV0bpCczk0LoEDoorO4q7mf5XFdlVyyfrOwCAUJCR1Gxu6zY29o7ll2x4yqrYhcEpUnvIaRn+v/7/e97Z3LzmJkkQEK7k9/Juf3ed957t/zfuefKnII81uKdC3bmEU4QQ4CMWOn1sqV8KZtlSJg+1xG3pBO/zqVcJ9fTiJt1sC7xk0vZjHOSXqaeZ1fcLJNt0In17kqZzrxync5y5Xqc10k/41iO5JV7InESTy759Wvgs0CS9FKWs21N9Tvr4TN66qmnqueVzy81fqg1dPHFF+Paa69VxGefIOFNN90E2pOhdhPfF2r9EGRctGgRfv75Z/Vu6f1eLJCGAJJ+zfHaLTIgkHbLLbdEQdJW7j5MdXuBBAxI04o3gct0tWaPOuyP5fRTg+XFFxFwpyo7MNSiEfJTk0aBNElAtgev9u6Hsq0VqIhEEIJfYT2JTndS8IDzo3wMP9MRr6UGCEkVTABJnQLlA4J1ylgxQnVAyA8EGaZRwAcE/ISiqddnEfcn19YANVVAdSVQuR3YvBFYvhT45lvg33NQ98CjWDdhGrZddRWW52UimMktUScD3mSsz0rBu90K8P2dsyztI4QQUlozlCRbnIh4kc35EbhSqJQG0gSAv89CKNOrQJpEmjQKpOmUg8pXXkRNMKI0nUSTxmpnc9rScmmJynfs2LHBAM6BQwYPDhy6/84771RfClquRaZkIwEjASMBIwGnBGTSL+H0O7/u0u8M09M7FwtShnCOB/wirGtVxPoyLGUKZxqC9/qXZIkTrqdhOtYpxDR0S7jul/qlHGkrufz0cqQecv6kXClHuOSRdJJW90uYcMrHGS9xUi798pM66KebsqX26po1a7BixQq1qCNIQoBk7ty5mDNnDl5++WU888wzeOyxxzBr1izcfvvtUXCEGgLUFKDGCLeLDB48OLothYvKgoICdOjQATk5OUor5MQTT1SaB7K4jbcQNOE7nqpjZGJk0pxnQObJwgVM4hHbAv4QsBQSjSwBpJx1STkSzneYfQV/BFzN78CTgAFpWvGe28t/6+Rtay5RX3ttEHj4YXXcNo31EqCJbnkSkIbaJVlZeL3fmaipC6IsFAIilhqcjwc12ZCFAlfs8huExQBmVFo7nExAGmqByNHgLIpYDbsImoTjNitq2mwDsBnARgAbAKy3aZ3tZ5hODGeaMtv0jTqdmkIh1USAzVuBf81G6PqrsKyjF9+2z8bm4cMQnPsx2D9ZXRRb01Sqn9DVCzqRiyCNfbURnwVE+QLAHfcAntxGQZqtuZn4ukseql97GZX+kDLv0xCkaW57ErV15+I4aeSk83//93+bDNJwgmh+RgJGAkYCRgJ7RgLst2OBIQyPBRTEamUsoCFWuqaEsV6hROmlfbHayDhekw7SsCyGN/aTulmulC11sTyOcSRx064atzjQVsiqVauwbNkyZfeCNkDELgg1RsU2BjVKqE1Cex/8kj5mzBi1vYbbari9gl/auaWG2y2oSUK7G7m5ueD2GW6ROeGEE9S2En4RlwVXLM5FmWgLyNdzcobHSu8Mi5WOC0CWwXKbU5azbOM3gIV5BhI/AwKq6Jwy4zvofK/lvaRmWDy5Mo8ed/LJJ6t+jAC6+R2YEjAgTSved2IRBEHUqczEAgg3yJ7HuiAwa1bjIE1GOt7+zTnwBcPYTq0PG6ShXZsGgIxdfoMwzn3ikY2VqO1YqmFW+wiMWGVEIH8CkcguLaZpSBEEEUGImj6cREYpjIhowYRpmNc2zmtVBRqJQx3RGPtiyqotDSNfSG0Lk2QtCtKo9vHKCNIEgKpa4OZbAbcXSE1CIk0aBdJ0a4fg2/9SABeBrgBvuvrZN0S8e4jLRHb8+PENBgMZZGSAED851T/5a8rkeQ9dlqnWSMBIwEhgv5IA+1uCDNTEIPFLKkn3R+cPCa6cZZAE0JCkojkjIAfDWaeQpBcu5cQaBxgm5dBNgITASEVFBUpLS9VWm40bN6qtNtwaQI0SbhX47LPPlAFVGlGlZgk1SsRIKjVL7rjjjgY2SWiH5IorrlB01VVXKZCkZ8+e6NOnj7I14vV6FUhCoIQ2RfRFD+1akGSMEy4LKvHL2Ec/3RIunGECqEi8hLEsEhditPvBdHo+cTeFs0wpvynpTZrEC2ojHyOf1ngG+P7Hqofvcry4WOkZRiBY+mXptw0/sCRgQJpWvN9RkIbgjG2SJiCqFgRpZs5MDNJkJAFpqXj3vMGoDYZQQcRFgTQRBMIERuxNNQRimgrSaNfP9ilMgXlZWMTSnFGnFNlxjBKch+5YJMCMmszxQm0L/ZEITwsIIRTyIxT2Ixjxw68ooM6oopYOT6wSjZu1ADYBKFeQCeGdWLUlCmNLm/OzBGdJ0gaQyiuAadMRzsxCJKUNarLaxDUcvCU3A193zwfmvqfkSI2jvQ2kEWnMnDmzwUDinBCKn5NcTnxl4i35DTcSMBIwEjASaFkJ8MQYAhoENqgF4jwdhpog//rXv/DCCy/gySef3IG4bYb2FGhbhIZXxQAr+fDhwzFs2DBcc801UcOr1LCkwVUaWiU4rxPtjlBbhLYbsrKyFPGEF6r1H3/88TsYo+ciQxYmAl7oixGCGLJokXQcb0iNaYBIenKph27xs1wnkKLX7XRLPgnX20W7EGyTxJFLXcKdcbo/ljsWiONMx7L16+D10O9sK/MxTGQnaaRthlvPhZGDkUNLPwN8F/meilFmvotCrFt/x51+iWN6eaepyUej3eZ34ErAgDSteO8JJyggRHbVEPDg0dv8VfmAKZNjgjQB2e6UmYyajFS8d9FFKgtf3YgN0oTCYUtrhTEW1qDSJNSkUSnq/zGb3ZqoQyCQBnF2FgmLxetLbehSQA2oUUNJsHQ9t5V2xxC9DGmRnpfxei5x6/ma6FbgGcsOWJo+5eXA5KmIZHkQSTkDNVlnIJCbHvN0p825Gfiiex4w9311ZbTrE1RqU02su5WS8YsnVbxlUJABQR80ZDDjgMN4/vh11PyMBIwE9j4JUMOCmgvUjqDGgwLItWbyndd/oh2hh+2Km/XFqjdemUyvt8npZz4JY7pEWhx6HdIO9lVSvoSxDGqhUE5yXC5PmiEIQmOq3377rToFRD8Ol8fgPvHEE8peCDU7aFSVxiNnzJihbIbwyNspU6aoLTGFhYUK9KDtEGp5kJ933nlRoIPH2/bu3RudOnVSYAfBb9oqoBF3Tur1/nhfcMsYofN9od0HUhv1e2PcBqQwz0DLPgPsWwRkSdTP8D7o8bpf8jOM4Dp/HLfM78CUgAFpWvm+Ez5QWjQN58zAtkoERo1KCNKE3cko82Tg4z//SbWaGi5hnkJE0CMUsrYVMUZVYl1Yc0AaEYWWXYJ2nrMwx4/bpqgVQ77jj2E2ac76pBScDvDsWMKuhlgtC9ogzXZgwiTA7QHS26LGfXpckGZTXjo+7eoFPvpAbWkjSBNShnd2tUW7Pz8XJTRuJgOFDN7x/DyG2/yMBIwE9g4JEHgg8ScAht4yATYkjR6ngxZMJ8RyBNjQ08dzsxyCIQSImI9+vT4pV8LoJzjC43e59YXH8X755Zfq+F1udSE4QlCEGiE8QYPgCI2W81QNEiesPIKXmh8kAiG0DSKaHzSiSoPoHo8H1PDgKTPc068DIJwAU+PA2d9Jv9dczvJEw0HPyzBqS7AuppF0+mRcT7+vu3eXPPd1OZj2my015hk4cJ4B6feEN/XeNzYOcLxgWbSRZT6OxpuBHBjhBqTZA/eZtmmVfVrWLXhDaQVq/3J9HJAmSZ3uFHKnYHuuB1//dTioOcPtQZEoSBNEOGJtCNpVkGa3isRaRzQoMjFI0yBpFK9pTZCGp0epLU+0ScPtTiXjAbcbyEhCjTu+Js3GvHT81wZpeNqWpUnDG7x3/bhYqqqqigI0HAycg4zT//zzz+9dF2FaYyRwgElAQBByAUBEBAKwSLhwAUgknZMzniBLeXm5shtCzZIFCxZg/vz5ykbIG2+8oUCT++67D3fddZcCSkaPHq22ylBT5Pzzz1dH8dKAKrfIcBsMAZKMjAylJSJGEglacHtLvMmps79xTnYJdogKOePEz/IFJHGW4axL0jE/3UI6iCL1Cqii55E4J2datodtkck100h7nO2IV7aefl91O2Vj/AfOgtXca3OvD7RnwNlPN+X6neNBPD/HnpdeemmHjx/OMdz4928JGJCmNe+vaIaEobRpVNX+iGWZd0s5/NcNQ9CdBmRax2/L6U5Be7uTz5OKre1zsXDcWDWxtkAa26xvKNB8kEbaI7wlZNEiIA21aUgxCt8N10Cjx2Ea5RGQZlwJ4M5S9yUxSJOBT7pYmjQ0NcT7E+Tx5Xvpj+r2MqjIYBPLz8WHqF3upZdimmUksN9LgMALt+rwON9169YpjZSPPvoI77zzDt566y1ll4TbcWhvirb6wyszAAAgAElEQVRIaIOEmic8kYa2Rgik0Mhqfn6+OoWGhlWPPfbYaB9AoEFACekPdM6+gX4BGWIBEpKG5UhfIlzKkjR6fkkjnGnFHYvrZcWKjxVGkEjC2afxevUw+ptSr1y/8xoZLvnpjlUe4yU/ubSHXK5pX+b69Ri3WbSbZ8A8A+YZaPgMyBjhlIv0+zIucHxZvHhxVLuVH2LM78CTgAFpWvOe22AItWhoqkRBDMRYuN1wSzm2XfIHBN3pQGYyglnJCGVZPOhOQZ0nFdXeNKzrmIclN06Fz+9XmhqIWOaCw+EAQnE0aVQ9dt2q0kRuykNlaDnB7JomTcs3sB6k8VuaNOOKbZAmOaFNmg15Gfi4azbw0VywP1UGl2W7UwvLtKl3iws9+XHRJgOFDBBOvwwoTGt+RgL7ggR0jRNnexNplvDd0LfvOPPSz/z6OyRppE5OpKQM7iOnwdclS5Yog69z585VgIoYeH3kkUdwyy23YMKECaA9k2uvvVYBKty2Q9slgwYNUkZaqZXCbTvybhrecNJr5NF68pBxIh4396L17kUsWQsAKOM203CxJ4Aiw8Uvi0G9HIknwEhiWoZJubHyOMOcfr0tdEsdrFfcsfIwTCe2RdrlTK9fg5TLtKJpx7x6WXTr7dLzM1xPKzLQ00gdTCvUWHy8+iSfXqe4Jc7JpU6dO9PsDj/LZ1v0sqROaWMizrR6XrqlTOaTeLm35M70u+qPVZ+ESf16HRIn10W/kN5mPU9T3bHqY14pn+5f/OIXSga//vWvjdFgmWAdwNyANK15821whDZpqECjlsv8VxcGNm/H2rPPQdCdAWSmIJiVglCWzd2pCqQpz07H8s55WH7nrQhGIkpTA2FLU8MfCSFgn3+kQBZuqbKPxlb12HU3AGl47bHCJWxXZSPlkDf46YaDG0Q09Oj5xd0wRYv4LJBGDAdXAtSkyXIr8CyRJs2GvEx83CWnAUgTEsPBO8igRZreaKGCxnOhya/sMrjog4Q+aHBQop9HmpqfkcC+KAEBX5x7u6mVkghwcV4r350tW7YowIWn6rz22mu49957Fcjyl7/8BX/6058wYMAAZROFoAptPvG9ksWCvGtcONAtnBNT5+RUFiMMF5sq8SZ4Uq7he3aBfKDJX8YMnR9oMthbr1fuSbz2yQJUj48VxnKcfZOEMVzmBxImfr1c9mV6uPRnTMNw9oMSL35nnXp5klYPEzfzJcor6XTO9rFNzMfrcMbRz/DTTz9dgeZJSUkg0ei3k2gPq0OHDujevbs6Fp5Hw+vUr18/NUZwayhB+MsuuyxqX0uOltc5gfuRI0eiqKgIJSUlGD9+PHjiz+TJk2PSrFmz1BH2tOf10EMPgR8CqF1JP4m2vriFhifCvffee/jwww/BjwdiLN3J+YGBp8rRjtiyZcuUgXVuiRWD6zS6nohojJ2HVLz77ruqTn6goKYnbYzR4DrHzT/+8Y/4/e9/r4ys8wS57OxsZU+MIIU8K7zndFPzkfdL7rPzfvFeMa2Mn4meFf0+J3KzDhLLYr0sm88seaz6E5UVL07q0OP/8Y9/OKcgxn8ASsCANK15022ggcoMAQFpWH9NENhShqW9e9uaNLFBmm05afixax5W3Xu3MmVTS4RFgTQREKQJijFeGpQkEoQIAoLC2EdhW1aLqcbTTJJyhDclv6qTe7scFAlBaQCR7xBnG+yhupHKb+9sItJEP8NjklyPBjzt5L0lSEPIy9ruRJDGtkmTmYxaTxv4ctIanO6ErHR13zbmZeKTLrkWSBOyNGn2NsPBXJSKNgAHARkUnIOE7ufgRD8HbPMzEtgXJSDPvICUcg00XsuJJCer3DLESS41W66//nplmJagC+2snHjiidEJor6okPcnEee7w3dI3iNnWk78BLBhHNPpaRhPPyeFJD3OuA0wsyeeARkfnHxPtMXUmfgdkL5H+g/2J7xvIje6ZfFJHq+fkvQ6Z14pl/kITJ900kkK0CCQwePac3Jy0K1bN1BDUMAJLswvv/xyEJCgAXB+MCIQQRCCJ6bRYDgBcAIMPFXt5ZdfxuzZszFnzhwFLhAkJ8jgpM8++wyMY3/Oww44ZyGgQI1GAg1OYjjBev5op895Oh7HDYL7ToCf6UV7UucyriTikj5RGomTtE3hkoec6TnXi/URgvEMpy0yEsfEeOXrZe5ut7SRso3XTtbJNpaWliqwiPbSCPrwOXj99deVvTQ+J9zeS+Bn1KhRuPLKK3HRRRcp0Ifbe3Nzc5WdtDZt2jQ4LEN/jpvi5rMu75L+/jQlb6I0LEsvm3OBs846S92T3S1zU96+JwED0rTmPbNBGmIMVLCIWiupCQCbt2FJt24WSCMaNMLt7U6luelY2CUPqx+4lxZTUMXzkSIhZUHFF/HBb0ELCkbhZTENt9xwR5UocthNUFo8CvfQMZA4braTxPKEWCbPleJOLRLr4VDHY8GrAFTaVAGgHMD2OMQ4iWdayUfOclgeDfCSWL5OrFPqJ2d72C4S2yntlut03moZmJzhSvOIElI2acqB4nGAJwvIIkhzBvwaSBP0ZCCSlY6AOx3r87LwUdc84D9zQcPBbGv0CG6rUGdVe8TP6+bAzC8qMnjIIKH7nQPRY489tkfaG6tSuXeGWyfqNEcOiSZEsWS9L4UJ6MKvgwRd7r//fvXFUTRd+FWTtphOPfVUNWHTv8w5n3eZkMVatDAtFzQkeWca4yynKel1wIZlSh7WaWjfloH+TO2L7saev8beAROfGFDZVflQ+4C2pqjhQc0PgiPs87h9kvzCCy9UwAgBEtqpIhhNDQ0C0wRIuP2SH294qgw1L0TrgnavCH58+umnCvyg9sSaNWvUKW3bt2+Pghgch5zjC/0yPtHNuYeAA3Q3tkjflfGH9Tb2kzZJG+UapN3CneXo6ZtSjzP/zvqd9carO1a6eGkTtSXe9SfKo8cxP+8x77nca7aD4bHuv7Rb4slj/eJdi1428zrTsU4+s7TrRiCPzzTBPgI/PF3wwQcfVEbyZ8yYARrJJ+jD9+bss89W71Dnzp0V8JiZmdnksT/Re633qQQ8p06dGgUOKS/zO7AlYECa1rz/GkJCpZAoSFPlA5b9jCWdOiUEabbmZOKb/GxUP/c0wkE/asJBBHxVgK8cCFYA6qQnG5GxkQkCQlFExjle0c/4EBuTgPQyqMhiJyXQVBcCqgJhVAbDKA9bYEwZgG00swNgE4D1ANbZtBYAaSOAzQC2Aii13fTTzfzk4iZ4Q8BGQBkBhMgJzAggQw2YYDiIYIiQDUP1Hy+C2jZ2WCgE0KgvbcbYUdE4JmG6gA/YvhUYVwh4M4CstqhznwF/dip8nnT4PRnwe9IRzkpTfFW+G293ywMWL1TFEljyy01mc+y6pQl661rbzYGKC1oZPPQFA8Nk4JB4cmoUjBs3DjzpZd68eWqSpg8iHIT5I+cXqVg/GUD1OH0QZbucefU6JB/zGGqeDGTSQxnLL9YkRuKEx5O/c/JEv16e3Gu9PimzMS73lkZyaTyPX88IunACRVVvLi44eeLXWX6tpaYLv+I2V8tFf75b0833LdY7xjZIuP5O6uklXEAiwy2wbG+Xg9xDec54n8UtXA+T50A48/Ma5RmXcIbJMxGLS9nkjBc/tw+wDC4MWAbD6ZZ4CZN6YnFpk65NwXRSBt3SJpanxzFc9+t5GO7MK9fJcLrFL/nIWSavS4+PVYfkcdYjbXVyliflkDNeytDbQUPcBEpEi6RTp07KWDe/6BcUFKjT0Kg9wq2R5FwEctsH+7Ti4mK1FeSf//yn0hCgFgm3pXALCg2EcyFJzZDNmzcr4+Hk1dXVDTQhGutXTbyRgJHA7pMA5za0PUdtLL6LnKv897//VfMVcoKbr7zyigJ/xBbdU089pUBQnpZIgJTvPt1vvvmmmpNL6/S5lIQZfuBJwIA0rXnPuTon2Tt2okulihrgm++wJL9dTJAmbGvSrGnnwSd9CrDprdexBX6lgRIK1QD+ciBM3ZNoifVbgmQ7kb5FSNCC6LVLwxrhssWJ+bgI9/mBugDgD9QDHkQl/EGACDDD6SbncUck5lHpbXAkEAJqfVa4OgmJbaCMuCeMW460LVGsn+EKYLHLky8lBGZqaoDqOqDOb+W142yRKw0bgj1lkYiSHcEfpekTAcojFrBE0GiDDTAh4LdAmuKxCOd4AHcK/J4kBLypCpSJgjRuC6RZme/GW93aASuXI2Rr0hDEUr+9CKTRF82/+tWv1GRTJqX6ZFQmofE4F8WcjP7mN79R6D9Vkjlx5I91EKzhQEO3XicX4PpP4pmWP+fgpOeVfLKIN7x5QI1T9iJP4bHiOQlhOLkAcZJeOO8ZwRznvWI+hkkcn49FixYpkO/tt99W++b55Wj48OHKaK7YdKHKvH7yDp9BPptcDMqzGuu5lAUU0zD93kZslyz2YrWfYYzXr0Ou1/CGhkT3NXno951ueTb154DhBGEYp4eLm/F6OQynHCRe5/HqYHqWr5eju/UyGR6rfIY780jdkkfqEQBHNMScedkWqYNx9EueeHVIXXpb6WZeEsc12oXicfB5eXno2rUraO+CdkBo/+KSSy5R222uueYatdWGYAm320yfPh133323AoMJkjz//PNqWwX7KoIkBIu/++47ZZuDgMmmTZvUNhnpG9nPyfgVqy9lfylppO/cGc6y45W/M+WZPEYCRgI7JwF5F8n1uQ77ARLDhPR3NtFcivmcPz2vM874918JGJCmNe+tYCA2SBNVZCuvAv77KX7KzY4J0kSyrNOdlnTw4qUeHbDmw39hM2oRoi5OoBKoLAXKtgDbtwBV24Dq7UBtRWxa8SPw/VfAwm+ApYuAJT8APy1snJYtBpb/CKxcCqz+GaipAraXAWvXAAu+Az58H3jlVeDRfwIzZwG33g7cdAsi40pQc/1wlF15JUovuxyrBw/GqnN/h40X/g/KL78MFVdcgborhyJ03XWoGflX1E2biNBtNwF334bI3bcDj9wPPPsk8OoLwJsvA3PnAJ/PBb79FFj4BbBuKbBtFbB9LVBaCpQHgcowUBMCuI2sxmcBN0FlZUZp6RCI4RYr2VpFN7V3BKBZCWC12jYVBiorEZ44BXX5nYBsD/weAjQC0lCbJh3hKEjjwTsFHYDlS0GDwdzuVCN9rfDWfN7i1KUPDlSD1ie6nCyTEk2OGcdJNPPRLRNs+jkRb9u2rZoMDxs2DC+++KL6svDjjz+isrJSfW3gJFV+bAs1Z2QAEkBA4hnOAYt5JI3EGb5rEtAnDpQx7wO/CMmCg/dGJgu6/BlWXl6u1IW5YKEaPNXi+QWYxz6PGDECQ4YMwcUXX6w0XWiTgKr3J5xwQvS54bOSiPhcCSVKp8fxOZQFn+Td27je3nhuabO8i4bv2+CMfv/0eyuAgsTTz36VnOkYTu58TmKFSRrJx3KYX8IF9OC72LFjR7Rv315thaGGB8cA4XRTO40q/ccdd5xy9+/fX8XzhL+jjjpKnT7CcnjqGLXYCISQuM2GRj9ZPg2nSpliOJXlUnvk6quvVpok1CahNhyBEoK0POGM224IlNx666244447FIjLLQg00k2tEvY1tDtC2xRLly5VNkZozJtfsdkvyRjB/or9m/j1npLpGB8rDdOTmMZJkl7KYnysn5Qh5bAdzrzMx/zSB9Ot59PLZbj86GYeSS/h9LO/JullSt369TKt5CeX9IbXL6YPZFnI8xGL68+o7pbn0PAdJUA58v3ju0kuP3mv+awxjbzb9Os/I2ddGgee24A0rXnPRaVDB2kYtr0SmDsXy7I91ulOWWkIZqUiZJ/yFLFPd1rePgvv9swHPn0fqNwKLFuA2sfuxZqxI7Dymquw8porseK6K7H8uiuxYtjQHYjhpGX/92cVt+r6a/DzX67eIV3MvMOGgunXDv8/rBw6BF+dPQjfDOiHL7t1xZcd8rGgfTusyWuHcm8eajw58Lm9CGbyRCRSJpDF7ULpQFYakJ4EpJ4BpJwBpCUDGamKhzOTUZ6diu25GSjNTsdGdyrWu9OwMTsD63MzsbxdJhZ1dGNBJzcWdPbg285Z+LJjOj5rn4JP2iXjg7xsfHnmufjhosuxaMhV+Obqa7F00iSU3n8f8MbrwOfzgJ9/BEo3AtXlQG0VUFsNVFdZoBP9dVWAvxrwV1lpNm0AxoxBeV6evb2J2jSxQZqf8714u2dnYPEPCPtDyo5ONe0P2fZxWvNRi1WXDLr64MBJMyfyMrkXt3MhoPsFoCEgI4sKWRxzYSALAlkk6Hmpis4vnJzQ0zYINSe4N54Td25hoeo37YjQ/g0n5lT1puG/jRs3KhCBgxyvw/x2XgKUIY0klpWVKYOK1Gz5/PPP1QkMBFpohI/2CWiEj6dL0IgdF1pclPELNe+hLP7kfsvCUsKFS7w8CxLu5HxG9OdE4hnGvBJHzrqEJN3+xOUaed2G9i8ZUEOMJ+WRTjnlFPVO5efnRzU9+K5xWwzfN9H2IJgxdOhQ1UcSAKXGB7fGkHjSC+2I0OC1nOCi8xdeeEGp3LMfJcAhW2dos4nEE1toTJU2RlatWqX6WQLqDKuoqFB9LftbAQCk7+UYQreMJXpvJHHx4pmWaaRMWRCzXxI38woxrZDkZTpJL3GSnjzeL1ZaCSNnXmmDlC/lSp30M63ES13O/Ho76BYAhenpZ349jd4OxjG9Hi/1kOttkXCmZRnOn16uM45+iWf+eKSnEXesskyYkcCBJAF5F8j57kjfEU8GTCM/cfNdT/TT60iUzsTtnxIwIE1r3lcNpKFNmuirye1Ozz6PlR6CNAQ00hHMTEMo0wJrgu50dZrQ9pxUrPS0wfq+BVjStw9+6tkVy7vlYlUnL9bmu7G2nRdr2uVitU2rNLeE7Qxf2S4XP+fnYkV+Hla2z8eqDu2xpmMHrGmXh/V5ediQm4fNubnYlp2DCq8XVYo8qPJ6UK0oCzVeXkMafArgSIbPQ0pRfobVeVJRmZ2GbTnpKM3JQFlOFsqz3ajwelDp9aA824PSHA825XqwIc+ijXlubM7NwpbcDGzOzcCGPDfWtPNiVTsPuPXo53w3VuS7sby9B8vae/BTh2z80DHHplws7tQOP3XpgOU9umJFr+5Y3q8nVg7qh/Xnn4OtF52HyovPg//3Z8PfuxPqspPh97SB39MWfg+BmnqbNBHbJs2SDtl4rksesG41wsEIqqjQw91Z9ka0HadPrfnw1X+5k1o5SNBAoCxwCbrIYphhulv8DNvTxAUODSPyay2NufGkCBqGpco6v8AS4OHWK355/eabb5TGB7+06oOd0y0yIWecTJBl4CUnMY4/uvVFhrM8p18v3+nmIC3pJY5+Dvg81YCLJwIp1FqhbQKeasATL7gY4ykY3C5EUIX7m6+77jq1uDv33HPVSRo0HMmv2wTFeLoBv44T4JB7bnhijZ6Wko/+DjnrEODTGc48vHd8T0nOeN3PtCxHwDHJxzA9nbj19uhuiXdyKZ/l0i3xrC9eHUwj7WY+3YaQXgbTSRtYXqw4qY/lsSxqeNAYNIFEam3xeac2CLe48Nhbgh4EhC+99FKlvUHDqTz+lhoctLPFd4gaHNOmTVNuanHQ/hGPsOV7RvCSgAftBvAdJPEEGRqd5OlgBDt4VC3BZGp48NQYWWhLXyLvtiywGU4333X9J33B3srZZrad10e33i/q1xHLzWtiepHBvpY/1jUlCtvV601U9u6KkzbyvjSFmN78jASMBFpPAnznzHvXevLem2oyIE1r3g2ObVyx26c7WWZWaRU3ANz/MNZ6sxFw8xShepAmlJkOvzsTdTRSm5UEZJ0BZKYBqelAZlvA/SvAezLgOR1wJwNZBHl2MxE48mQC5GwfTzryui3NmMwMIEpsUxqQSY2ZdHXqUdidjpA7DSF3CkLuZEVhdxLC7rawuBUWdCfDIqZLVVuIlOYNy4qWnwFkaPVlpAPp1MxJBTJSLHlQPlmnAZmnARmnAemnAWmnWpR6KpBymkV0p54GJJ8GJJ1q0ylAih3OuHSWlQS42yLkbYuAl0ANiTZoaDTYMhxMkIaGhBd39OKVM7sB2zcrw8GVPIabp41bt7w1n7SYdclkTCLp5+KfCx5Z0HHBIwsgfbGkh+1pt7RRuLSHCzqG6SSLPOdCT/JwCw4XdQR+uMijjR0SF3vcEiC2DLjIo7o+v3Sfd955aoFHNX1qAJF4jGhTiIAS01PNn7Z8WCbL5jGRBFPYBgIpXHzKPYnXdrkGnYsMmF/KoDxEDnpaWQgb3nrAI++D3AuRu35PdLceL/eVYXoa3S3pmZb3/ogjjtgBMGEaPg/688HnTN4Z5tXLpFvqlueIfpZNYjl8fwiacpsjt7pwmwufaYIjgwcPVqAht7/J1hZqgBBUpEYIj0295557lPacbgOEJ228++67SvNj/vz56hQOAT9oB4RbJwkUyE8msOSy8Je4luCsh/XHAloYJ+1h3WyP7heQIl47Jf/eyqX95HobmyJnPf2+mL8p16in2dXr1ctqCbezfbwnsUhP53S3RLtMmUYCRgJGAkYCgAFpWvMpkNU6beLax0er6stqgXvuw6bcdgi4eaRzqr3dido0GQqkqfVkosabhlpvCmoyCGgQtDkFfvdxCHp/iWD2aQh6kxD0piPkyUDIQ757KOBNhy87HXXZGRblZMKXl4VahnssomZJyE1gJk1taSIn0V4LTz+y3ARf4hPBmaCiNASUnReCHwRELD8BHwXcqG1T9eBNJCtD1U3QhGBWjTcD1d501Hoy4PNkwqe4ZT/GAlh4OhO1eFLg96Yh4E1DKDsdAfv6Kryp2O5NRUVWCmozUhVwFsnORsjrQcCbBb9dpoA0bBfr/K6TFx8PvQio3a5OneLx4bSVrH71Wo52QOszTq44AXP++LWZCzVZrDkXavQ7w5wLudbyc5HJdsqClFwWknINzWkr8zeWXtIwnb6Y1f1SdyLOvNJuZ53Mx3iRI9PpddEvcU7uTOdMK3VKmTp4I3kNbwjutZQ8eN+d90e/n3qctEGP191Mqz+Dkp5cymG8DshwqyEBSG6xoabJwIEDccEFFygjqtxSM2bMGGVXaObMmUqThBpb1NwiYEKjqTy9gtpdJB5jSqAh1k/6Gn0hrqdjfHN+rEc0zpiP5eogB91O0Ia2leTH+qQMliPtknhypmEZjN8dP9YhQA7d8mM9Okk4OcOZdm8gvY1Ot97m3eV21hHLn6iuWOmdYbua31leY/7Wrq+x9jjjE7WvqXHOMo2/4fu9P8mjqc+ESWckYCSweyRgQJrdI8emlaJAGnbgIdQhBC7i1W/DNuCOe1Cdk6O0TpCVgiApMw2BTAIN3C6UhSpvBircKajxpACdc+DL+hX8WcfB7zkRdZ5fo9ZzBurcKfDxFKKs3Ucsj9uRosBGdiqCuQQ9UhBUGjIp4AlUbDcyNaI/KwU0fMx4gjABkic2EaARoIbpZBsUbcBQEydafgbt2JBYFzV3CAKlK+CKoIwlqyy1TarS67W5G9VeAksEcqytV9x+ZW3BEiAoHUFvJnw5GajNS4ffm45ARhrC1ByiUefsrCho5M9KRZ3b0qBBOtuRii+65GDeDaOBSK2yR0PDwSFZw9TP0eWutzrnZEFfLLABXLg8/fTTUTsjXNSRYi0GJW5Pcll8yoLU2U7d31Q3yyQ5y5TFrfN6JZ1TTk2tj/n1tPSzfpZHd6xypQ16PnHHSi9xTi7XyTxy3fsyd17f/uLns8ejfGmQVYy9cusat+jQIDftN40cOVJtzeHxnbTjJEf28uhPbvPj9rg1a9YoMIXb/WgUWgc6YnVA0kewXyA5+ws9j6R1hun+eG7m5U/K0OtjmB4v7lhlOdvHcgiMOPMwHeMS/fR6mU4HfZz5nOU743V/c9Lq+Q40t8g/EU8kk0T5JG5X80s5TeWtXV9T2yXpErWvsTgpw/D9F5Rx3tvGngkTbyRgJLB7JWBAmt0rz8SlcWIajiAcCaAOfnW6kMqwbgMwehTC2dymZIERgawU+LLSUOcmqJAFatJUE6TxpqEqOxXV2cmo8bRBred0Bc7U0u1ORh2NDLuZL03l99NeSrMpFQQhhHx0K20WarqkIORJBXKovZKCiIAndruRlaoAC3JqBClgRmmtJKPWm4wab7Jqe1V2Eqqyk1GVnRKlGm8K6ryWhovSclFgDrdKsSzKJRnITLK2NWW2sTn93OZFMIggEIGXdCWryuxMlGfTto1FVV5725ibgI6l+UMu7nAWtZioDcTrSrIpGUFPW/i8p6POeypqPafA5z4dgawk1BJwyssGQZrQGafivYKO8C9fiBD8CqSp4+2WI7gTPxmtFstBN9aP23q4wJUFfyxQYF9ezJu277ilZ18HNHhPBTBzXgvjnGG6P9bzLfHyrIhfuNQlecmdabnth4ZfeRIOj/ql0Vexe0Ijr/fdd586sWb27NnKbtK8efPw1VdfKRsmtD3EE7bMz0jASMBIwEjASMBIwEjASODAloABaVrz/nOBHAkhjDrUoRYV/JLI+tevB0ZdD3ipFUK7M8lKE6bak4ZyBc5Qg4NkgQy13lS17YlghBVuxQXcmUqbhFuhuG2KPLQbKcytWJ4MwJsJZGchbNudsYANa6uTbHdSpziprU+pCsgJ2zZnaNPF50mCz0vgo61tQDhJhfk9SQh4khCMErd1WbZsaL+GtmGQRWpj2eZRvG1UZgRXLA2cNNTaQE1FdiaECHJxe1aQW7A04jYta6uWfQKV0gay6oq42yDgOQ212SejxnsS6jwnIeD+NUJZBGqSUcnTqbIyUJ3txsJRf4UfQZQigppwBAH7FC/eY9sUUWs+bXHrkq8jTCBfnnmiB+2yiFYHt9/I4tTwPWNc1sg9vtwFHNF5PHkRTNHj5BmXMJZBzZUjjzxScQkn5wk8tE3EbUEXXnihMlBNOyrUXKExWRqQ5eljPJJc3ybDd5h6JLsAACAASURBVIzvllPTI+5LaSKMBIwEjASMBIwEjASMBIwEjARsCRiQpjUfhQhX7UEF0vhQq7Y7KZCmlNudbkNFu2y1LSiSlay2LFV60rDNSw2aLMsuin2MNUERggoEZfxujzrumkde0x1wu1Vaxu08sT43gqoslueG36aAxwt/djb8ubmo8XgU8QSnKq87SmxvDbcNeQgaZUI0VAjq1BsStrRsqCXDrVDUyLG2RKUgqIzzJinNG2oMWRo3yaj2ptjglGjbcEuUteWIgBVt5PAUqXqifRpufyK3TsgSmzTWCU08pUmO1KbdGwJbmaqNuhZQnZdt4clObRDyELQ5Az5vGwUIlSa1xdr27fBZv57AJ3NRFw6igrYNeKqTrbRCxt1Otrc1n7i4dTmBGi4o33nnHXU8tnNRqy9ajTs+cGBks2dlI4CNaLrQr98TgjPcQkQDzb1791Yng9H4M0/04Uk+zz77rDJUu2TJEmzevDlqnDae9pm8XPIu6eno5jslQA3BGh2wkTxSBuPEVooeppcp4ZLX8ANnm8Hecq/lGTTcSMBIwEjASMBIwEigZSVgQJqWla+jdC7VLZDGj1r4ZNleVQM89zw2d+gIpKcDGamo8tB4bRq2ezPUVqcIT2xSpxwxnpRm8fQMKw9POUojpQJpKQA1PNJ3klR+liPlpVonKNGfznbwBCo3wLp52pJ94hLbGHRnKaCDGjw06BttM23HqDaTy2lMtv2ajCQgo209qa1MPFnpdOukJvdpAIn+TJ5uJdSmPg/z87SrBsTtUazD3iaVlay2MvGUqXptnSR1qhQ1cGgImJpJPGErpEAu+mmsOU0ZbaYGjrKBk5WsTqbitfkysvHfbt3wwz/uAoJ+VEWgwDcesS6/vRGkYdv0BSDtL3ChSKCGx9dycWvAmj0LOugAg3HHvhcnnXQSPB6POlGIp2URdOFxyvfee686iv2DD95Xxm43btygbLNwO5GAJXz+6SaQor8LEi7pou+xZitFDxMwRgAZxkm5etksV8qW/MKZniTtEL8eJmmlHMMNSNPaz4A8g4YbCRgJGAkYCRgJGAm0rAQMSNOy8nWUzuV6SNksCcCHEEEaboGq8wErVgKXXAGkuBFJSsamzBSUetKUsWCeTmSBBtzulImajBT40ghIJAMppwPZBE/OALypgNiISU8CYhHzpZ5hxUUN8Ioh3kZ4GstMsY7j5glLBFvo5xHYPCrb60Yoh5o2HvhyPKjL8aI624tybxbKvBnY5klHqTsNpe5UbPOkojw7HRW5Gahul4WadpnwtctCIDcTwew0RLJTAW8K4E0GPEmAh8eNcwvSGfbR2qcAab8G0u3jtYWnnQ6QCNooGzYEqtoilN4Ggcwk1GYkoTozWRkMDuRkIJCTCT8p14O63GzQ0HB5ZibK09KwPT0FFZ4MVOdno7ZDLoLtchDhNbozUJuZjoqUTGzO6YzvhgwFqrl5DWqLEw+G1TVn9laQRn84OdnnglJdQyCgFrp5eXk48cQT1RYoGi299tpr8fnnn+ONN95Q8RdddBHatGmjTlvidhEeyUsw4ZhjjlFhAiyIhkMsLmnIJT5WmMTpXE9n3PUgBjVG5JQpugm2idzoZpikiQXESRzvqchVT6eXQTfLlnTCnWH062VIOmf+448/HpmZmeCJYwRdeKw5bbncfffdStuFpwzRIO7atWtRVVUFnuATCoai4Ib+TO8r7lgLbSdIwzT8xUprwgxY01rPwL7yTpl2GgkYCRgJGAkYCezrEjAgTavewQgiCCOo/njMp220JBgBKmuBT78A8toBSQQleKIQtVXaWKAKgZW0MxBIPwO1WUmgkd3tOWnY0i4DG9q78XNuOlZ2cGNlRy9WdszByo65ilbke7GsnQdLcrOwNI/xuVjTJR+rO7fDzx2yE9IKO35V+xysyc/Bhg552NQhD+tzPdiUn4tVeV4szcvG8o75WNWrO1YOHID1F1+A7UP/DN/w6xEYNQqRkhJg2hTg5huAW28CHrgXeOxB4IGZwD23AbfeCNwwAaFJRQgVFyI46q+ou+5q1A4dgpohf8TW35+LtQP7Y0Wv7ljWrSOWdc3H0k65WNoxG0s7ePBTu0z82C4DK7vkYGO3fGxo78VqTyrWedOwJTsDZTkWQFTmSUdlZhrqMq1tYnXudNRm2kaWqUHjdSPszQY8OYA7G3B7AGovKTs/zEMgLAVISYEvMxNb89tjcacCLLl0KLBqA0LhMKpCYdqFVgDNvgbS8DXgRJ+LQ54Cwx/d8uNimNsxCOSQV1RYoBTTcMFM4GbGjBkYPHgwsrKyFGCjL8oJ4Bx77LFRIEcW6fE48wqYQE6/LOgFcHDmdQIDznjjrwdymioLkbukp4x5PwjgkOiWuFicIJ8OugwZMiR6zPM999yDN998E99++606hWjLli072HXRF5/yLJIzfF/+6de1O91hvsM27c5ypSwp2/B6OR8osuAzYH5GAkYCRgKtJgHT5bSaqE1Fe6cEDEjTiveFEE09SEOthRAttwI1fqA2BGxeBzx6D6rauQG3F0hJVsAMUk8FUk4BMk9HMCcZW9ulY3FeBv7TOReLrxqC9TNuBt6eAyxbAixaAHz3FfDVfOCLz4DP5wGffgLM+4+iyNv/hv/N2ah7/VXF6W6MAm+8huAbryP42mvAG28Ac+YA//kIeP994MdFwOaNQEUZUFUB1FQBNdVAbR1Q6wPqAoAvAARsCpL7AB/TVAHVVVa+inKgvByoqgIIEvj8gD8I1PmB6lqAW8LKKwDa79m02TK2vHYtsOB74LNPgE8/AubNBV59EbX3zcSGKROwZsRwfH3u7/BRj+74tFsXLO/aDZvyO2Bjbh7W5+VgQzuL1uZlY31eNiq8OQhlZiOcnoVgagp8KcmoTklCRcppqEw/DaHMZNSmJmNVjhfvd26PldOnA6XbAX8IYX9Y2aAhrCEk4wu5Dtq04iPX7KoIuhCIEa2aeAUQtNF/MoFnPrp5Ug2Nqj711FPgEcE0tnrDDTcow6vUwDnrrLOUtkR6errS1jnqqKPUop+gQKzFflPCmJegQTwQpyll7OtpeO0iB2rTCMAlAJbEC/hCLvLSucSLPJOSktQ2uM6dO+P888/HlVdeqe7l9OnT1WlFL774ogJc5s+fjxUrVmDr1q1K00WeCz4rdOt+CeMzx+cp3jHRjHfaa9GfPXFbi2V1gJ4FllqH6WnuxjQuuN1ob6X4bVfamLKVqgVBGso3ZOiAlQHvv/kZCRgJGAm0mgRMl9NqojYV7Z0SMCBNK94XC6IJqw1P4QjP+4kABC3CQKDaD9SUAWUrgHffRE3v/iht3xGr2nmxLs+N9XlZWNLBjco/XYzakhHAEw8A330JhPxAMARCPtUAqhBRvAZQx0BTJ4LEg12dJHHxOMuQOOal7g/roZt1lQHYAmATgHUAVgNYA2AtD6yyw7cC2GYT3STm2WinYT6m3WCnZ1ypnZ58s01MTzfjWQbjSGzDdqD+pCx1PyMWEETAh2BPZSWwahXw1bfAq28Ajz8JPPEE8MzTwAP3AXfeBv+N04DxE4ERY4Fhw4FrrkboqqHY9D+/x7LfDMCS3/TByrMHoOyyS4F//B1YvECBbJRRlfYM6YCMjC/kQlrSvdYpAI0AMVwgk5wLbP0CBJyRNLKojrUw1/PRzTRMz/pWr16Nr7/+Gh9++CHeeustPProo0pDp7i4GCNHjsSll16qTtrh9qv8/Hxl6Fg/iUpACIILByJRY+m4444Dtw1RiyUtLQ0dOnRQNlv69++PCy64QB0LPWzYMIwYMQKTJ0/GHXfcgVmzZuHhhx/Ga6+9poznUrtl8eLFyngu7xG3FhEs4Y/cSXKfyRmn+yVMnhGWQbfYQVKF2uUybayfM9zpj+aRFy0WjybaeUesYls6LFFrWbeAwiqd3hg7wPo4wIhd++l1SZ37Lufnkpam+nuz++XUlLbv3vp3/QnatefP5DYSMBI4wCRgOp0D7Iaby3VKwIA0Tom0uJ9TZv5ojyYMhAnW2DNtatWUb7M0UTZuBj6bj9KXXsbm558H5s4FfloMVFcCtdWAr8YCIkIEeUJc6dpQgD0dVCdJyRnQu8pt2zmsw0lR+MG6LmmFcOvirP8S5pywSrietvluTZ6hEBAKWlpKosHj9wPU/qD9H2r51JFqGxI1eGpqgeoa6x5QI0gRtYOEqq08AT/AeuIsKpvffpNjZyQg4BEX/GVlZeDJPPPmzVNgg2jx8PQe2jUhIFFSUoLhw4fj6quvxnXXXacAi8suuwyXX345uBXn7LPPVif/9O3bV2n7ENgoKChAbm4uMjIylDYJDSvrxKPLCYpw+49orzQVIGLenJwcdOrUCQSeBg0apI56ZnuGDh2qgJTx48eDGivcTvbII4/g6aefxpw5c/D222+DmitLly7F+vXrUVpaqkAVgl0CqOyMTPebPLunY2kgDimyNXmDBjg8HD0IntMOlvpJw8S/jwHEWrNb2CmCaknekpfQlHa3ZP2mbCMBIwEjgRaUgN7F7UI1ejG76t6FZpisRgI7JQED0uyU2HZXJhtYUMCHdWRzLc3TACi3iVoaloaMxRlO7RFyWgVhPLVduPmEE3WSaLxwAu8ERHbWz7J0knLY6SX+NZ6i8fzStVopxefk+oKF8qDGDzVdRH4iO2r2UIZOomYONXVEe4fuWMR8LJOyrr+6elfi6zGxLSUBXVNDr0M0OZwaHkzDOOYTIuhDwIecYa0JdrAtsUi/FrqlTfp1Sfud1xirvH09jNeoiGfcsyOSjkDdUEdHJZ2WdFg2t2Rg4eSCZzfWWSpMfYctVIm2V+2+ONatt4+2r9jPi1Yj+yN1ohxVHe2dtExPc2cyLtAt1+rketn7p1u/cfxoQYC9hYmaZ1EjZXr94m54TxPLXfKQN7H9jdavl9m4m++M+RkJGAkYCew2CcjY3RzezMpZtGP43Cm/6f2aKXiTfLdIwIA0u0WMu1JInFefEyI1645ftnQ+XIdIJ8SwOCXGL8jEGAnswxJoqcUDyyX4QcAm3o9gQaL4ePkkXOoQcEXCnZzpBJxgHN3ykzYSXKK7peQh9e1prsvCea2qT4y53qw39BqK0H4UjXzXb8uivQ1VlvS7CjhvuBiORHiKVD1xyyopZHPx735utZXtZbuDCMOPMOoQUQC9bG0lGMMhQwAYYlgMEwBfQJroYCGDhpMLsLW/cOf1KT8fEgFRYj4wNsCyM3FSrjYwx2xDHEDRKfeYeRO1vxn1xyw7QbtlghGL7+mOwdRvJGAksG9JIFY/0lhYM6+QxTW3m4uXPl7Tmtkkk9xIoMkSMCBNk0XVcgnlxVdGGe0PofwY6ouEFdEdQERRUBkfrm+L5CU3PyOBA1ECovUi164v3OnWQRQBQxjOU6ycaQlyEOzQtWn0NFLH7uJSH3ljP7YjUVsSxTVW9r4Wz2uN3ksHMK2UFyKWZiLdSuFGgS+NLIp5C3Yg2g1LQKEwsLtph/o07RgNkRcwRmagTj/DGaYUL2TW6QQAnP597UEw7W1dCegTDqe7dVtiajMSMBLY1yXg7EOa4m/GNat5AucKuxGocZbFJpufkUBLScCANC0l2WaUK/1SkF/uQbJU2fn9XidZP7CTMD8jASMBSwK6homRyd4tAenr4nHnBMjpD6n+0dImoUaJ5Y+gLhxEXdCPYJi9JLdmRhCIhBDgaWWIqK2aKoIFEpiQmZX4nZ0r/dF9Qo4ZngAbzsa1pL+x26oLVE/LcHWNBJo0kIph8pM04re583L0KmK5HdkPYC+lY35GAkYCRgL7lwRi9ftNDYs1njilo5dlxVkhYvyenAbfOb43hThHCNiap75ISGmg1n/wtj5+UyvVFwnGoBAkD9PEIpZlzS/q2xPLIH19+51XbPxGAoklYECaxPJplVh2Q2oebX8w1YEZ3S1zbKY3PyMBIwEjgb1KAvoMK5E71mzNGRbPr8CTCOALW8QOUurSnAqksSdoMlGrRQQVCGM7Qopb7iC2I4htET+2I4BKhKKn4lknt0VQiTDKEVLpmKaemMfXAmS1ZRv82IYAtsKPMlW/ZUdrGyLYhjDKIiFlk4xYko47WQBVEKFwEBEaN5dtPZQd5SX7n5hRydMOE5lLOn3waYqb+ZpLAnjF4E0xGUOb+Y1TBOFQ2KYQwmHamgrsQJFwAI1SKIBIk8mSfyQUVveB90Inq01sG68hgsgORLM5DHfk531tUlud9bMci6LyEPtOTm7LS2nnqa1/O9rL2qv6HtMYI4G9RAIyHAnfM82S2mPxXWhRrOKaEyZjTFN4jDEhahiT+RPFS5y0TS5Z8sm4Ry5tkbSNcUmvc9an+3W3szxpi831aEeU8RoJwIA0e9FDwJeV77b0L07OOKYxPyMBI4H9XwIyeLf8lVo11X/tsVz6F6GGX60azkdkftJo3yQXFI8n6vycnaH4FegQBgIR+CNhlCKAzfBhC+qwFT6UKhCFIIcPq+HDQvjwBcrxUWAt3qpYgufWfYGHfnwf93zzBm7/4hVM+uBxFL75D1z/6p247uXbcM0LMzD0uZvxp2duxJCnb8CQp6fhiqen4fJnSFNbkKbhsqen4jLW9+xNGPry7fjLG//AuLn/xK3fvon7l87FEz9/ite3LsKHtavwBbZgMbZjFSqxFlVYj2psQS3KFKgURKWyZEODNTGeJsqSgA3jnPdAQBeRt86Ztjmk1627YzSpZYPkQuM1nvG7g1ryKuQaErWzBeqPVV0j1ehZGklqoo0E9mkJ6M/6rrpl/JVxWfz1vZalVSLhDcfoem1TS+OUWqc61Wt+SD4px8mlfp037B+1W9bYRdc3Ps7YIba2eEKrQ/tTH3ua45YxLBbn/EE0ZpvCmV6AHblW/ZokTLgmGnFKckki3Iqn9PkXe6iWMgw/cCRgQJq97F7LyxmL72VNNc0xEjASaEEJsA9wDuhNq87qPTjUS37y+j7FChd/tEwJEK5nborbxgCcdcnkjqrBdQijVhm9peHbUAOiFgs1RrYhiDJqt0QpoMAXapRsRA3WhMrxs78Uy2q34LPVi/Dewk/x+pcf4Klv3sPU95/GiFfuxbBnbsf/PXkLLp1VjPNvHY4zp16JdlMvx4klg3Fk4UAcXTgQx4weiKPHnIWjx56Fo4rOxBFj++OwMX1xcGFPHD6uL44Y3x+Hj++PQ0v64eDivji4uA8OLu6Fg0glveAq6Y2DmkPFvXFwk6kXDhrXC67CArhGdIVrVAFco3vjoLH9cEjRABxedBaOLhqEY8cMwrGjB+IXhQNx8oiByC65EN1uvAL9brsWZ981HJc9OgV/eekuFL/1EG6Z8wQe+3g2Xv72ffzrp8/w7vKv8cXWn7GgcgOW1G3FOtRgkwK3LM2dcoSVxhE1iaoQRo1273yalpJM8skb3vvok9V0hzx7wp3PHcOdYbpf8u0Mb3orG0nJypvw25k2Sp64xUsC+2XUvFoHoHcG8d1x69gxgtXE+zFOnot4aUy4kUBjEmjuo+wsL1Z+Z5rm+vUyVV49QHczMurnu7mT76fe18VyNwe8kLSxynGGRduuX4fmtt/xRAqX+kmEPI3QMngfQQ0iqFbEcSaESqXR6rd5EBUIohzUeLW0WKlhyo8vTaFNqMY6VGB1qAyrgtuw3LcFS2s34qeqdVhcsQbfl67A/HWLMG/ld/h4xTcO+hYfr6ineSu/x9ebl6oyNqAKW9THIL/SdC1V2q4BlKu2B1CFAGoQRB2C8CEIvw2RqYdA7OMpmcqzIAK2QBqKnyHmZyRgQBrzDBgJGAkYCewtEtBGZjo5WMtcilwGbxnSrWZLSplZcbkcRBAhcDEtxD3V1v5sK1wBJjSgHAzBHwor+7fcekFjsw1+LD7aCH7pop/aK0EgyC9eViaWT5Cl1AZbLKDFp7RYSlGLVajGAmzHV9iCL7ER88Pr8G7ZQsxe9Sme/ul93LP4LYz58jlcM/dBDPn33bhk9q0Y9Hgxuvz9OnhuuhxpUy/GGePPx8lF5+D4wrNw3KgB+MWoATjeJvqPLuyv6JjC/jhWUT8cW9gPR43uh0PH9IOrqK9GfeAq0qk3XEUOGtcbrij1gmtcT7jG9bA53Y1QUU+4EtBBRT0Rj1xjesA1ugCuwu5wje0BV1EvjRztLCKA0xuHjO1TT2P64NAxfRURfDpydD8cU6hTf1BOxxQOUPy40WfixKJBOGXiuWgz7X/Q9oYLkH3XEHR7YBjOeqIQg58pxpDZ0zHy/ZmY8MlDuPnzJzDr+5fx+NK38MzKD/DS2o/xXsX3+Cy4HAuwEYuwFT+iDEtQjhWoxFbUIKCmq0HUwIda+OCDXz2n4eiTzdOzuO3IDwT8gD9QT4EQELC0ptTXTFkRqC+gPMqKZ47bhpzlZET1rNqGn5lXf4nkIefzrb6y0so003CbEIkVsAAmqP/xizTfLn6hFkP+TGWBkJyYy3sXUR9p5eMrq4hVfX3J2jpuh1r1VJqbTROKOiRAONOIWz923LYqze1wuvFrsbwdzdPwiz2XETowZ4Fzdvlq8WkvPOxvwry38n1YWqFdgXG2pgTkBjSV621z5tHjmuHWi2k0GxM7xkH1qtqvbHRY0ocozc33UsgaFa0x0Hp3dc2SerceZz25fHobEsPZD4i9E3L+qdrEgruy2h4EQgGEQn6Eg35rb2Z0MJX03AbJdNz3aIM38QTDLJYlfLuv0y6QcRQOOxz2idzWKltb9b5Swsmlc6Ig7bwhu5lyn1SVdpEKaImEUBkOoDzkR0UkiGqEFW1BGKsRxkqEsA7ARgDrAaxGEEtRja8jZfjQvxFvVa7CG2VLMbv0Jzy16ivcv/gj3PXd25jx1ZuY8PHzGPnOY7juzVkYOvtuXPbCDFz8zA04/8lJ+N0/S9Dz3mHIu/VyZEy7AEmTzkXy5POQMnVwlNpM/B1OKRqIXxb2w4kj+1o0qg9OGNXbQb1wwqieOGEUuZMkXPI489PfFyeM7Ie2kwbDc+sf0XHm1eg96y+44qUbUfThg7j1qxfwwII3MHvNf/HR9oX4ERuxSW2MrrXuLE+W9PsR4TPBe88+2O6/rSetfuSxX4F4T4QJ388lYECa/fwGm8szEjAS2PslUD8QWy7+F5JJErlMFWWRZBkat1Sbo5NETgIjsiSUUuyFkyzApFA1MbMmhgzivI3TCCF+xdoSqY1uH+IWovWoxLLQZiysWYPPNi3CB8vn442FH+KfC97BzZ+/iJIPHseoN+/DX1/9Oy5/bArOv3sE+k8fivwbLkPbyRfiV8W/xYnU/lAgS3+cMKoffjHKBk/G94VrQh+4xveGa0JvuMb3gmt8T7gm9IBrQgFcE7vBNakrXJO6aER/V7gmdoVrgk3ju8KlqBtc47vBNcHmdEepO1zju8NVEosK4CpxEtN13TUq7gpXc2hcF7hIJXq7eT3atdLNaycp2ejcltPkLnCRpgh1hmtKHJrcCS4hpplM6gLXxC5wje8M17hOcBV1wsGjO+LI0V1w9OhuOHp0dxw3pgeOH90TvxzTGyeN7otfjz0TpxefjZTJ5yNzygXoNu1SXHz3cPzpwWJc9cRkDHt6Oopm/x1T334It3z4BO7+5Fk8/t2/8cKSD/Hayk/wzrov8EX5EvzgX4OfsQVrsQ2bUI4tCvCpxja1nasOZahBGapRgSrUoBo1qEItqlGLGtTarupILarDtagN++CLBJRBSJ6eWBMIotpPv/X2WD2FvDP0RZRtH9r3IfEYdP3H9zEQCsAf5CIsYE+2bVCEiyl9Fcl3TUgWTU4u8fG4Xl5z3dF33z5WXIAZAlsEW0kEwnjSnFo0cvEQVH1JJBJU4FnDC6rfQEHYRsXphoQQiv5xSWuBOVa/psuwoVtkT25+O0pAl09LubVad1cVDYq0II9G77DUbY+FMmTprwxfk3ivQcPypTCWopEOqDRw2+Ol0nqw3xd5f9R7rb3b+rvKxtAfiFik4uwPG0oGEYQjIYTCNHIfQCjCd4i9iLRPE5R93Ra4ROA3hGrQDllQaWpQW4P+GpuohWJpP9KOGglRKgewHUApItiCIDbCj/XcAhypxhLfdiys3oLvqzbjv5tW4P3Vi/D2qgWYs2oBXljwCR769C3c/cFLmPHOM7hxzj8x+c1HMOH1B1Hy+gP46zN34MqHpuAP/xiHc2YWousdw9Du5qvQ3qaM8X9AUuH5OO1vv8WJo36LIwvPwWEjB+GIkQNx2IizlPvQkQNxSOEguEYPgqvoHLhKfgfXhN/BNfG3cI0fCNc4zg34kaKbNQ5OKYDrBlJ3uKZ1hWsqxzSOUR0t2mFc6wjXlA4atYdrSn4TiOn0fOJmeZ3s8bMLXFO7wTW1O1yT7PnC2O44qLA7jhpZgCP/rxNOG90P7pLfYuCMP+GmOffhw1VfoE7db/nQZT+S6oG1noVgOKwOPeCJvw2f44bPh/Ht/xIwIM3+f4/NFRoJGAnsxRLgIMxpozV15ZRMH5hl8mal4mKHGjIBe6tQrTZJo8YMp3yqNJlwxppYyqSSE0r7FyAYAx9+RgA/oAqfRTbhnboV+PuP7+D6t+/Hbx8rQac7r0bK5Avwy9Fn4biRfRWw8gsbYDm+sB+OHd0fx4w9E0ePPRPHFg1UdNSYM3FEYT8cOqoPXKN6wTW6F1xjNY0QuqkxoqgArjHd4Rrd1aLCrnCNKbA0UYp7wlXSE67xPXYzFcA1vjFinZLGAZZEAZ8WChdAZ1fBoebml3qFj+sKF6moK1xjLTpoTDccbNMhYwtw6NgCHDK6Ow6m5s+obnCN7IpDRvfAoUW9cei4PjiCW8hG98Fho3vjsDF9cPjY/jhi7AAcNqaf2mZ26Jg+OGR0LxxU2AOuUd1x0KjuOGxMLxw+tjeOKuqDk8cNQNqEs5Fz4++Re9OFaH/bpeg961oMemwkBj9dhCuen4zRb96JqR89hJs/exJ3fv0CHlz8Fp781I7mnwAAIABJREFU+UO8sG4eZm/6Ah9W/4TPw6vxDTZhIbZhGWqxAj4sRw3WoloBPhWoQzl8St2eCyK+Y9QS4xd2TqF3/BGisL6YW19EmYLaOwQ8bO0ecqUFpHMu5Oyv2cLl3XRyWYlaHYWFdOhdQ2Nux0KXxUlR1vVwUUrNGn7NJzATsIgNFLfwMMEohrOR0rAduQXM1AM11nI0EUjDFunl0G9+9RJwykeXVXy3rvdkjRD190T8DTlHoviPGOMkvr5tcVz260LGd4fPgDV+WbpobIlet95WeRYYxj8Z97h1xEkcD53UsGx5VqX1Yet5l3GyAdcAmpggjQAxDo0VvsPKjor9jvtDgKIgEAigNkwj8LSZ5ldj7WZ7aym38dKW2hb41XZT2hNbi0qsVhqIpVgS3IAffGvwuX8l3qxYhBc2fYGnVn+Mx1fMxayF/8ad81/CTZ88hZKPH8e1796Ly1+/Df/74g244NkpGPjwGPSYOQwd7rgSubcOQcYNl+CMiefjV8Xn4JdFg3D8mLNwzMj+OHpEPxz1t7444q+9cdQIjuVn4oRxA3Fi8SAcP+4sHFd0Jo4Z2w9Hje2Dwwt74rBRPXDIyAIcOqoHDmUfT01PjtVq/O5mgSrjuGW3Nw4e1xuHj++Hwyf0x+ETuX24Dw4p6oVDi/rg0KK+OKSoHw4q6g/XuAFwkY/tDxe1Xscw7Ey4igfANb4/XBP7wzWpL1wTe8E1sSdck0g9bBJ/LM40BXBNsoEUxeluCjFfAprIDz02eBQdH7vBNaYbXIVdcXhRTxwyqhuOHz8Ax47tg2NH9kbq+P/BeTOL8On6nxCmpqj8+Gja/R/fl0AoBII1YaXRKIkMP9AkYECaA+2Om+s1EjAS2OskYE1iOa3kVJPLQW12S2cs0q8ius1An3xy4m6t9iJqown3SfsVVcOHctRhhX8TPlr3LR6cPxuj37oPZz4wGpk3XIpfjj0HhxX2h6uoH1wlfeGa3B+uqX3hmtLT0qiYaGtXUMNiUme46KemhdJ0obZLN7gm94Brck+bF8DFL2AMV+k7WXkmdGmoFRLVgKEmDCc/BXAVd7eJQEh3S6NGadX0gGuig6KTNnvy5oynP5om1oQuURivh1Rgc/E7+BTbT64T80YnfE2ZIPJaNY2ZEmrUNJOKu8DVHFJaMh3hGtMBrtHt4SrqaOUnyKPuh61JpMrsDFexUCe4im0q6QgXqbg9XBM7WfebGjz84kj/+A5W2GQ+I5RDV1tbh5o91OLpANdkfsVsD9fUDjbZX0lL8uEqbgdXSTu4ivOssibwWaJcOCnuhsPGdsMhY7urhcMRY3vjyLG9cXRRHxw7ti9+UdQfJ44bgJOKz8SviwcpdfWsmy5B/m1D0Pf2q3HRzBH488Pjcc0T0zD82RmY9NaDuOPjZ3H//Ffx2Ndv4OkFc/Di4vcxe8lcvLHsP/is4id8G1yNbwOrsKBiKUqxBTWoRCUqsF39lWM7ytVfBcpBqowSdX8qExBja1CBGpSrUqkfVAe+u/yKTmPQPKEsPvE0swi221QBQNmCiAB1xIfYVagugoCSvrAMAn4uLO3tjGqbmSw4w/bCk+CTvaaQFXu0j7IXuTt0WokAGnZmLIiLFu7VIFerFr2XO8DdTvlQRo0T+35uzCEXEn/D/CJ33r84Yw7D2YymkI4bRdNTq8R+8PjwWUebxebc/qO2ANnpdC0t9eDqFTR0E9ixFrzW+MeHlSAP7aFZ1NAeGrcoEowVoj2Rapv4rjUkP6rgU1s26+BDQG3apEZfHZaEt+GbmnWYv20F/rtlCd75+Wu8vvBjvPD1u7j/q39j8ifPo/CdRzH8tXtx7ct34fKnpuPCh8fjvPvG4Df/GIEeM4ai3eRLkFk0GCmjzkbSqEFo+7cBOOOv/dT2msNtQFsB3aN744ixfXFUUT8cVdwPron94JrSB66pve1xl2O1rX06wR6j2deyH6YGyg3d6ol+ak9O6gjXRPbPneCa2hmuqeyPO8I1qQNcE/PhmmwTNUzYT0/taPfP7a24CXlwFXvhKsm20zOeWpwd4Rrf3qJi9uH5cI3rYGmlEmxhu6dwntEHrkl9bC3avnCV9FG231wlPay5wIRecE3uDdcUUh/LzQ8oxd2sjwjkMuZP6gWXIn3cTQC4RMfmZqQhSMM5j9LUtbVZOaZxrjO1B1w39IRrOu9HN7im0LacV2kJH1TyO7Qv+TM+WPy91cvxvVJdHsFvPrvcgRpWIA25+R24EjAgzYF7782VGwkYCbSyBGLNfaUJ/MZomZmjYjOnlNZUU6aZko48QvsbMg/180hqLqx8CIaoTxNWXxq3oBrrUYPF2IoPKhbj6XXzUPjhQ7jk5enIv/NKpN38B5w8+TwcV3QWjhjZBwf9rQAHjeqJg8bwC1gfuIrtCZLacsRtR73gmiBbj7j9SKcCuCYQVIixFScKNHSGiwvqKHWGazy30MQjAgL2VyrF7W1JSptGNFs0TuAmHqnJqgPQkclckznLl+uzJ2bK3wx3k77eaQAOJ4Ain5LOcDkpCpIIWLInOMEZgjIdLGCGE3CCKQRSBFQhsELQRqVhug5wjetobZ0iMKQAnlhtt0Em2fZV1AWuHcjW8GH4WD2+XuvH0v6hbZ+CKB00pgAHj+kRpcNG98CRhQU4SlEPHFVo0dGjeoB0jE3HjuoBEv0MP4pUaPn1uGNH9UTbKeci8+YLkTH9f5A2bTA6/X0IejxwDXrefw0KZg7F4KfH4g+vTMEfX52KS16ciCGv34hr3roV1793F/72wd8xYf7jmPr9s5j23bO4/atn8cSiN/Hc0nfx7NL38NRP7+GtLd/io5pl+E/tCsytWoavsBk/oBKL1Xtfh0Wow0LUYQFqsRR1WAMfNqmj3bnQpP6cbGniQpjAiwbORLdD2Vs7VD9D2z/2Ap79jwA17Nia8ONyQ7qtHTm1Kth/0VpWvV5gE4uOWzvzRzGCPeTe8VoTySFeHEF8jg07kmWilGZKLYtITEN3IFILX5hwg08BNA1BGYI2PoQitQiGqqNk2U/hUe22sHTJUphqW5w8JxyH+HzYW3oau1mM53MlW+uo6an/WI6PtqiomUbgkFvwbLBQPkTo6R1uPo7cSsKtPxW2EVfRNt2MIFYo+yh+LIcPy1CHpajBQmzH/NBG/Kd2Ff69dTFeXPsVnlw+D48umYt7vnkT0+c9h/EfPIbRcx7Ata/egQuemICzHhiJXrOuR7vbhiBt6oU4teS3OH7sQBxDI/RjzsTRNtF/nK1VenTxIBxaPBCHjDsTh4zrj0MbUD8cUmzRwcU0VE933wZ0ULEOWliG6y0Qg+O0tkWYQIYibhm2AQ+lfUINFFsLhZooQtGPFvoHjBjAhvo4wQ8UNkVBDX28ImihkZoTcF5gk8SpcZrzB84npL1066SFS1uZNnoNjO+t+e1r2kHbVuYm0g4Zw7UPINE5ih7GdJInDlfzCgJhJBuwUVuP9e3YsuWYH7Y4p+GcZRBOmngJcguvwJebV1ugKJ9zbjNVz7n1YFOLRjRpIkajxvG2HxheA9IcGPfZXKWRwIElAW3upzn3vAzYmHjEbQahWiBUA4Tq7G0HVpOZhdPsykgI2wJ1ymgfT0SwbMdwXzq3K/kxt/RHPP7De5j6wRO48oVb0HnGlThlzNmgUdgjSs6Ca0RnHHTHeXBN7WV95VF7qe0vQLQ3QkCAExZOwJwaI2oyp03uZOKktFNkokZNGVu7hhozOlGLogGJ9o1t70Rp1bB+IVt7I7qliKrFGigTy50QpLEnazJRbDbnVzrN/ktz3TvYi9FtxzTiblJdbJ+DmgsixUrvLHMHP2XCe8j7yXtsf3nl11f1BZZfYTvANaGjgwjYEbgTcmhVqQmyEwjkPdTDNDfvp9LU0mTJSXGUqLkTg5TWF9PRtgFtDTSR+JVZp2md4LpBoxu7wHVzD7hm9IJrOr+sdrHsKEynhpUtL35xvbE3XNOowSUaaLwOfs0lqCgLgAIcMq4Ax4/ugRNGW7Z/ThjTBycVDcDJxYNwwpgBOG5kPxxfeCZ+Ne5s/Grcb3FS0bk4ZfwFOGPSxUiZ8gd4Jv8R/W6/Hhc+UIKrn7wJI565HTP+/Tge+eRVvPjNu3h90cf4smIlVqAcq1GNlcr+D09UoUHwALaF67A9WIdaLv8jhACsk1nqGtjzYf/Ghbu2uOZCXO+EudggIBQl0a7wA5EaIFJtc35VlrzSae5EFy5ZG+W2BpCqM4Zbto62OidYQhlRHpSPRuFqgCRhdAer6ilQCfgrLL86T4cjhm451mmFjPH8pE9hWZAa7RFZsJHt1zYW0RA4yRfxgVol9FnQH7ckWQbCq8I0E85wPi8ET+qwLVyN0lAVyiLUErO2F5ap03LqsME+ZW6L2gIUwHpuSYyUY7FvC76tXI/521Zi3pZl+M+mJXj1x8/wzy/fxyOfv42H5r+NW95+DhNnP4biVx5GyWuPYsRzMzHs8Vtx5QPTcNGDk9D/3jEouGs4Os+4Bu2n/xlJY8/HScMH4oS/DsSJo87BL0aejWNGDsLRIwfiiJFn4pAR/eD6W2+4/toTrhE94SokOEKNj75w3dAPrhv6wDWth2WThGPpFL7DWv9DP8OnFljp+L6zP+L7z/4m2jdp/ZSeX9yq/5ePAQQSpK+UMOG2nTX2nWp8lO3BHDclzDGGqn5WByd0t5SbgEfHZ23Lb9TOm/6RxenmRxfd7hvjdZtvutaofLAR+3HMR+0aboO2tWwalCXlMr2jXqWta9tXkw8gDbg9D1JtceR1lqX7G5SrfYziuChzIt5zzr2mDIBr0jk4tPh8/OG+ycqaWjBYi7B6x6XPs+d+NjhjQJqd6Pv3gywGpNkPbqK5BCOBpkgg1hy10XzMtC/+7HbLVLOlLoPlCsnX2nhfTRnfoB12Rmvqy3kwT7KpBgJVQIiT7zogUodQpAa1kUqsRwUWowLzIxvx2sZvMHPBHAz/f/a+A86q4mz/LlVAscWS8v2T70u+lC+JHWm7sI2qscWWmMSa2Chb7lZYmiB2wYYVuyLF3gUUOyoKKsQCKL0v2/fubc//97wz771zz95dQEE0e+/+3p0558yZM2dmzsw7z7zludtwwh2lOPrKC/CzMWeiXX4ufHnZaFeYAx+N8Rb0h89vPRhxJ66cHo648KNRXjI4jjqRSiLouQSmR5kjVT1i2NMawaW0A6UgrNSDSHscC1+Zqr/YuBx7pEFalQTxqurQ6C6f6ZDaSnFDrx2V2DUa4T0OvmIlYwCXRnCFio6FryXSNFT/+SYkUiOUHlGiFMlOEqVMYmpOtv4EUCMzqaQMrcvkEuTazZTARLvP0ucr82vL5ZX8YR+IkZZdQ2VsCeYwzoWIZ3EQWxAog08G3ZIsSrgQ4WJBAT5n0SJ5uQsQTaOLC16zgFGsXrVsntD7Xt70sjPLstvni4FqPoe7rQSWdBFBg5i94PMfD1/BsfAVHhez+eMrYdoMI/5Po5n5x4rNh/ZUayilfSd+g/yOMw1xN53HNLJZRK9jPM5Eu+JMdCzKRKfibHQoykYHf7aoMnYqyEanvCyhjiMz0TkvE939uTikbCgOLz8RPyn7E3rdfClOenAUznlsIi59/HqMmzcd0z54AjP+/Qpe3LgIC4Nf4wtswRpswcbQJtSE6SCXDtu52KcvmHogUgOEqgECBgSgowQGCMgEgEiDGecYCjhDc6dUzKoBojzXJBIgTeCfAgDGngllDdUTj1HoiXvboQ0hyuIwFHlEAg07JIIgLNceInos+0ZkbQBJHbFeLIUJvlQBQZqErbXm3gnQVJk6F1CGcwnrk9fr0ShmtamOV4VaVIm57TpRqqPRbUM0vU2z21Sz24pq8UpDY9300EdlvlWowXJU4wtUYRm24mNswofR9VgUWYc361fglW2f4vlNi/H0ug9w36ev4LaFT+KWhXNwwwePY9SbDyL/lTtw+bM34ZInb8A/Hp2Is+4djVPuKMaA2wtw7JRL8IdrLsD/XXUe/nD1+fhZ+WkCnnQbMQBdRwxAl5EDsM/IAejsUJeCQejmH4ouRUPRqXAQ2uXlopN/CLqWnoiuxTw3EB3zstF5RBa6jczGfvm56F4wAPv7B4j0y75FOehSlINO/DZIxdloX5yNtKJM+EhU+XW9AtLbH78/koAE1l4a46X0/NcrTjwWW2pWYkTnXBkPnDlVQA0HpNA5LCHkvMdvnvMg50aG7jys1xnqXMnr3ud4jzmOO+P3t44roOLM0zpnl1i1JLHfQts1vQxJnek1fbdk87/mbcd/qV+Opc47xTZvdC7Q8d0Nd3ZedO9JEk+YD506jPFDdo7kfMS0bHeqdVVYNfLSAfgf/4mY+clL2IYqNEU5ZpIjbP5LgTTN66QtnEmBNG2hlVPvmKqBhL0xMw0oYGCxghjYoOebn/gBVaN9CQVAmgEkO/kqyeqG4qfUE5ZJ05uAD2qNNL1Nxj1KLmfIQtMhMS1MNAkDXS0M8qur3sddCx7F6Meuwbn3V+B3Y8/Cof4hsojav+IEdKgYBF9FLnwV2WZBJ1IttAND9SSHgROm0DJBFCmmyDAZJhqCTQrKcLeNu3BqrFcXlTYsVXCHjBiZE4IHDJXRdBiW2C6VZVJYFnfxymNZWDsLWj3n7lQJI8bn250zMmOuVAWPXWZN4zEmVctmGSYXTIoBBy6IkCReTpsqSc63dr/eU07wwUqUeBf1SY/ts8T+j92hbVWihlI0ccmLRNUvLvi9Yt8qws3zO0Ex5tezExs7r7u2LYV8hgu6WMAk9k5eCSzuSKuEFsuvxHx00UOQwnoBE7F5nud1vpumsyL0otamYuka2jyZXiSEkkhKJRWFd8AeBcKapbO7sLFFlV10KLPOvuv2WcZZZvk+bNxtF7af2ERSG0gq7UZ7T5TO4TsT+DvC2H4QqSZHWo278pSOk7S0A0FiXtZWlEpD6e4+24XtxfLwey/piw6FvdFpWA90u7wHDhjRBwePSMd/5WXhiKIT0KfkVPz5qn/iX9NK4H9oEipmXocpL9+NB96dhSc+fh4v/HsePtr6KVY0rcIWbJdFSSU4zlXJMW341ArRVxd9dhEmIIRQh+2oi9nlMb67jG2eOoGEmlCDJhk5zejZhO2IE+2HNMoffX21/FcP/hmIog4t/9WiDsmI5XSp2kIgGhIScYnvRDJva8JtoNeyOmxNSqyrygRa0fgVllZ9hs9qv8SXDSvx/voP8frKt/HGV+/gnTXv4aWlc/H0B89i9rtP4P73n8CUhTNx1RsP4cpX78OEufdgzAu3o+Tpm5A/5waMnHUdRs66FiNmXYvhs6/BsNnX4Jzpo3DaND9OvaMIJ99RhNybhuPIiX/Dz8tPw4+L/4QfFQxB9xE56HJ5P+xzWYaE3YZnottIGqPNRte8HHTLy0a3gmy0pzFY2k4hlWXBV0ZwkSo8lqiaQ1CS3zbtkozNhG88baFlWlslvGa/GS76+b3QLskEGpUlQMLvrZexU0L7aeNpo4V21Gi7xKrOlPQ1huiLCWISUGG/5lzG0AFXNM65UbwLWm+DZQRnHCBGQRgBaFgGzZdpLECjQI6MU858Ghs3dTwl0GDHDA0V3JBjC0zwHTlfyvymc15rx3bOTth0cc8lea4+f1dCF0CXcc3O0/pc1lWsnsmLkGz9Sxsov+KpAy2DN3/hTVqqT+UpkoExScCWWN67eC1hPrNzm7QN34F17MyFjLMOWDe0wyPjfF9Rmf3z3XlYiyoZnVIgzU4y520kWQqkaSMNnXrNVA0QH1ApDxdHoHCzCkAzzjTyU0CB4Q/pp+V2gCk91exV7Am9rmAOj80ebBR0c220983urO7Q0mYMZWNCQSuWTz176tHzNHXraYyTuvW04E994whtCgBVYYp405V1Hb6IbMfiuvWY+fEbuOa9J3D6zInofcsw/KzoJBw0YiC6D8vBvsOzsO8IuqnOwr4FWehc0B/tCykhk2F2zGlng9Ix3JVK2JGyHnloz0MWitxdsztsZHaFSbILMGVGY4wPmQgvWSZLABrL2EqcDImCMgRANG7DBJDGZYIcpjPGcCpjx3JZUoZZGDrL/AqD7TDBtJcjO5aWiabkAT0s0NuEptVyE3wi88vdPDJUNG48lgYJrZHjmK69XRRzMUsR5fE0ykhRZaZLQlRP4WKf0jqsAwGi3LrRetF22FHIdlM7LXaBz7bkwp315acEENVmrK0dWcBYplAYQrYRj60ev7c9BexiHXrJ2RnWBcbOht5nyLFlTGVR4jDPzUANBUj4TgqCuKCOlUwRIMO+V8xekvZVfRafw8UPjx1iHSWQgiEEOLzPauG4NYbezUOYdbaxbTsNBaThd8Ay7k5if/ZI/PBYjYZSMknKrnVjF4cxIIh1wHpnH2Na+33oIkm+GX433P023rz2KeyNfQr7orM/A/sU9ke3wmx0K8zFvoUDsB+JUgv5udiflGfogLxcKP3umn8gfXo+hs4ci7/Mngj/S7fhyncewtSPH8ft/34Osze8i9fqP8NH0TX4DJuwHNvwtahjVWMVqrEatVgtqlnVoqa1EgxJtUKLgqvxeu0XWFD/Jd4IrMAbTSuwIPAlXrP0fOUSPLHhPcxe+y5mrX0Hs9a/KzRz/bsg3bnsRUz98ElM+fBJ3LTkaUxd8jRuXPwUbrA0dsEDKH35LpTOvRtlr05HyavT4Z97FwpeuRMjX5yGy569GRc+fj3OnXU1/vbYZKFzHpuMv86cjL/MnIzBd5Ui89Z8ZE8rRO5dJUi/LR/H3XgZfj/5Avxy3Dn4zaRz8euJf8f/G306Dis6EYcUDsFB+QNxwMhcHDAiFwfmDcABeVTVGRSjA/IH4YCCOO1fMAjdKW1SOAid/YPQqchQRydkPE4D0LEoFx0stS/OBaldcS7SinOMxx163SnJtfFs+EqzdkwEZSjpVcINApIH0BDAwxmLZFFvF7bNxiibzk3T4v3OXJUACjjndW5oMWQ5LAgjaVQCxM5Hei0219hyS5mc8ZTjoSzenflN5zkJrfSJzM0KZKhEis7VCqrY49h9mifT23k+Nncqb2BDlWDR0Pu8XT725J/sucqjcG7m5pAQ45ZiEq/Kt9ixhnkl1BGP3fZg3AF75Nm27jTvnQlj7+y8i/tcXhcg0AGRdC4QMNvyNhwv9T4B1DxjPMd/pi/rhXYlvdExryd+UTIIb1YvE3lBj7x1jPNOSdLEqqJNRVIgTZtq7tTLtuUaIECgIIxx8qzQhEf/3hWhUX1Yr6rO97UinVdyXyMh7pSdyQnMsG4UoImldZEsxkPWJUosobkpSCBG6ofmGo3/FbNzS3sO1LGvxBeBNXi/djkeWDYPV7/5KP4xvQJDb87DHyrOxq/yT8LPhg1Gl7IT4ZtwAnzjhsBXlgNfYV8DwlCsejR3GfsbQ4DckaPBPJEm4CKTTICCHxrnIksXWrrg5aLLAgUqLi3gCJk+z8JNdsLc3TYbV+ZDQsvkkulw1T9ikiNWEiR2zAWjXQBKaJkVd2EYi6vqC+9h3N6rUgsaEgyhKhKBEZLG+X58B+7M0n4AmbgiMk8EV7LgK+9nFgk0jkwppDG5SKvIRVp5NnwlVrydamJFNN6YjY6lOUIdSigOn4WORc2pg5/gWT+kFWTI9c6lOehUkp0krVE5odpJ65QJ5tnR31/CtKJ+aDcqG53HDYJvGFWz0tFuVBba0zUpFwd8P4Ip3IG+Ihe+iQPguyLH7CyrfRP2FQUStA6Thtp/dja04ID2A4IDGqeUEaWIRNqI5ymJpB6g1GhwSyENEiupSp27ANEdcGdBQ2afixRh+ltguBP6sS5qbL66e73HQ1vOBADVc67ZwkXfyw357jzmN8BvwTHIzDjrmhI2rHdXDD/pcwkouZJiTjsqACTfooKxDNmnKK1E1axM+CroKtfSqEz4SFTRckmvMxzDNPzW+sFXwO9lAPYpGYBudP1blIUDR/bHoZdl4LBL0vG78pNwzPizcMz4s3HU2DPx/0bk4rCLM/CTYdn4ecFg/Ff+QBw2PBs/uqw/DrmsPw4dloWDR+agez4lOrLQLS8T3QqyhLrmZ4LUJa8/9i3Mxv4ldDc8MG7o1Z+DLoXZ6FyQia4lA7Bf+RDsN3ooupYPQpfyQdinbCA6FOUgrTATHUpy0XHUIHQYPQhpZQPgK801VJxtVGYK+xm1U44pon7a36jQlPSHzyUCGaNzjJQJ1VMZHz8QvrE58I3iuOXQKEpP5hiqyIGvJRrDMWBXiJIrHDeTEaVSrAceSrsIsd3Vk84OQgFY3UUrgVALBsbmMGexqwBhsnBXv89kebjnWsxPwRAFdXisAIILDjjxFsEe5mHv9z4vGbCh52LzrVWpkvwVqPDkKZsk7ljpjofOuKEgiQtOJIyLLKczfmpZmoXu2Ktx5znNxjCrdqxzdmwjwhlrZO7g2KJ8jRsqr0LAixLDBOgdcE83A4S3cXiYltrE5YG8z9O5UkJuHrRCytvENqUcwFz5FwG/eZ7j7PHoyDIV9kC3on648e0ZosAp/KfDo6aibbsGUiBN227/1Nu3oRoglEDHHEYChLAEZUR41qOLLy47jba/SR2NAxjf9/rygjQu0KLXYCAqBa1UisjUjX1BF71hFdlqUm8m9HzRFKUhRLGeQAsK+Cy6BYuxFvOCn+KOL59H6Zv34ORHRuOYGy/A/xt/Kg6uGCqLbd/InvCNpDvGXvAV9kFaQR+0JyBTwt3IXPiKswQc8PnTDUhTRkCG3hsoJWJ3H2UnycM0xpg+MmVkAiyj5kq2JPOiIyBLEkaZDIvmKXHLrKr4soYiDcD7lRzmJMawJFnsCyCjxnjJ/CggY92AigFa63qZLjzFRaga4bPAk74bQQhKw3ARQJszlDgRCQp6tzBeMTr6M9A9LwMH5vXDj0sG4r9Hn4yfl56EX5afiiMn/BX9rrwAZ9xcgIvuH4fhM69B4ZPzJr2GAAAgAElEQVRTUfbsbah46S6Me+UeTJh3L8bPnY7xjCehcS/djbKnb0XBrBtilD/zeuQ9di3yHrvOEo9vwMgZ17VC19tr12LkjGuQN+NqjJxxFS6eNRnp11yIXlefh18Vn4j/LjkRPxqZhQOGpeOAkXQxnYmOJZlIK2a/6QOf33oyUlFyWUxTOkhVXTSk4UuXaOSWxi53lmgck0Z3rQttMbx7jHWnTY8WJLpypTqTGtW00jJeI8QJTHFPpI0yZIAlqiS5Hrqs2l6C5xLXewnj9P6hpAtIqlMwzsXl95xiZdd3aC20ElPN6kPf215v9s5cbNNOAkkX3p5Qy0GVMpWqIjAoEgQcl2j/hmOUtY9DMIEqLQQaWiJeZzqCpLxPwNEc+AhscAwszkC7oj7oUNRb1Kw6FPZBuwJLheloV5iOtIK+8OXTS1c62hVlQMZMjpuW6CGngwCv/eAr5IKI4wPLS9s96YbEfk8GOpRnoUNZJtJoc0Sv+akek452pf3QjmVUuz/N7rd5JkiKWIkRniNxHFcSrzsE3i2oxfO0JURAngCyHFvVHJ6jtKSfQCzBZdYrpVccKsuGb0fEemiR2Ba8nmXmGpE24waAK3lmVQxj3ngc7zsC0lm1wtbisoBW9Z4dhDq/fJ9CmQ9d0ENBCSfUObPF0APEKlgqYEkroIhIoqi6Fm1ZaZzgEJ+v8z7BWALbCsqqNKY3NEBBTOrGLW8MuHHeS8AZldrVkOW1z3bBGOU/FIjZUZgUqOEcrjyFhgRrXJDGflMxiUrrhTJ2rOqwrYQxNVlrK8zdyND5SFVhOX+peq6Ai7ZcwkOppCz5H7tBJcbyqeKsRFfkvGYAqDQZS9PRyZ+Bv91UgiiNrpNnTf1SNWBrIAXSpLpCqgbaSA0o7hAV35pGgYfa+ttRjw2oA102U2e+yfECERbAhoo/P5CfAjH6si5IQ1RGyT2vcb3XvqoeEtQKiuPTiJjEpBelL0Lb8X79Oty68Dn459yB8+6/Bj2vuQiHlA9Ah7xesnAQRp/MuOxI0vYDAQnrAYfeHcbbRbDajiCowIUKRce5a0oGXpgNKyKtu1wxBkoZOi+TpDvq3FW3JAxbS9IK3Dn3SrmoxAvPs8xq28IyKe5im54LYjtMvK7HBFK4y27JBX2EISTIxB0wsxPYoaQXuhT1RLei49G1qAf2KeqJTsW90NFS5+Le6FLUF1396djXn4H9CvvjAH8WDisbhF9NOg1HXf839L75Qgy8dwTOfLwCF754LS6bOxWF79yDKz6djTtXvISn17+DBTWfYlFklbgm/wr1WIMA1qABm1CLatCoZg2qbawW/KMNivhfXbQWdZGaZlQbrgapJlSF+mgt6AeH1CBmOOutNQxztj7agB1TPeqjdWjg81ADGu9cjRqsRBW+Rg3WoBEfRtbg1e1L8dzGDzBz/TuYsuxZjHnnAeS9fCsueeYGnP3IOAy+sxB9b7oEx954Ef7nirNwaNkJ2C8/G11G9BPaZ0QGOo1MR8eR6Wifl452+X1M/83vDV+BQ7rI1ZAgkBBdXdPgLY0qHw1f8VHwFR8BX/GR8BUdBV/R0YZoK6Xs/yz9Hr7SP8BX+sdEKvkjfCSe17geS1q68lY6srlbb9fFd8JCRSVMaLj5KGvA2ZU4cb6VmJFoj2FpPa/uwHcmdBcfuxrf0cKG1wlIxsh1P+6Je8vqlkWucefbXZA5cR13WgwtWEOVFK+6m4DJvJ6EmFakb6xUoAA+FtQhUMEFPcctGttmn6JUEBdG4ygNx4UaF0V2V5rneY6kXrIYckElu9ZsS0oTcVyjfSdrk4jSG1xQimcwK5XIBZcsMrmI9ZCOpxryOvNTKRAd61oKY3aV1L6SDfV+2h0aSyCOdakSGyyDlQIU+y3W6CilbpJRDChTwGwXQ1m0JlP14ziu6oHfMExQ79sNIE1L0hG7en6HQJBVMfL2h2997PQ1+f50TtfQ+Q4TrjvnWQaVTqTEYrkDCIgUqpVKTfCsSC987pxv53k3fSyuhtztt5aw8WK/L5Wyk5DPUzDCghUixeeMsfx+dDwV6VfPNfm+OLapWhRDqkUZVUvZhBBQlmrfmXFSY89yLhs+f84OKNdez4LPnyVScWmF/ZHm7w+G7RgX1XLrgKGoHyjR2r6oHzr6+6FzYT/sU9gPXSTMQEd/X6QRbOXGiEjlEGiykqSjjoKPJFKlbDOrMsfvrSgdZ97ot6ryPxBeO1XM76QGUiDNd1LNqYekauB7VAMRSskQimnEOtTgnvVv45fXnI8D84fiD0V/xu3zHkZd0xZEonWgI00jR/P90HdS4ERDxVcII/Evwp0Iq68UDjYhHAqZ3QlWfziKaEMYCNBejAVseJ7H1GSqo6tQIx2zAQFwAb8osgkvVn+OaxY9hdK3Hsbge8rw63F/wUH5g9BlWCb2GZGJfayHlA4FmfAVZBg3nXTVWUibMRRr5+4nd1rtLo8sZiw4QWBGdyupxiRMN3dSHRsrqo/fIuPpFZ92GL+WmEguVmIqIT3sIpsqNGTEuHAgA60qDWQyKA3BRRAXNzxv1VYU/JH8uJCw0j2im8+dZHqU4g5tDqj+092fhe75/dE9rx8OGJmJQ/MH4L9KTsDvxp2OvpP+jjNvGoF/Ti9H3oxJKJ1zHcY/Nw1TXnsA0997HDM+fgFz17yH96s+x79D67ES27AaVViLWmwQt6312IR68UBCLyRbxDtJg3gl2SbeSujbJIB6NAkUWYMgqhAS98KVYnjUKKspnKImRhVs0TCABjR9I2qks1rROzcOa+m0dsdE1Tl+q3RVuw0BbEVAQhpHrYIxmlpr49voKhlBeSe+W61QUIyqMj1972xBAJvQKLS8aQsWb/8a72z6DK+t+wRPf/EOHvl4HqZ/8BymLXwKV81/GKOfvQv5c27GpTOux7n3TcKfbx+FoVP9yL0xHz0n/Qt/LP8r/td/Cn5aeCIO8g/F/gUDxQ6J2CIpGICDCgbhIP8gdKAUAl2yU6qm2YLBnpOdR0pSWapQCRwusAnyHGEYXe5MMo/YQsJRoaJ6jzDGdgHNhTH7Lxf6RUeaRb/2Wy44uMDnTimNFNMwL43pqmQRF/rs6wQKCDgRKOBiX+9PGnLH2gKiAjAcaQArgla7m/g+O6JkzyRgFiPWyQ6o9Cj4BACzalO66JJxwFFTUJF/EetPIj3XbIFHgEN3yQlGc7wgceebagzehTzb8ltQS4tx73O+LRghaj3esu8EsOEthxzzfZkX64PglSV+T7H60npzQkoQuiT16lxvdkwwh/cQNFOpAmd+itXJtwRrdqX9ElRRrFru7jpH0HGX8uJYQDCT6joOtTTHes/rPS6oKmVg27KeKZlkjaBzc0aNFMucymdbMJBjlRgAt6696d5bXH9bl97i7tmOaQQLCQASlKSkKW2qcYwTkNJKIlIKVQy0U8rRcQs+1h5zzBZyJCG54SR5kB/gBhTztVKM7Cc05EyJKvIuVMP194CvoCc65fdCl8I+6Orvi339fbFfYV/sV9BHaP/8PvhRYToOL87ET8uy8fOyAfjDhFPQ45qzkTH1XGTfchGG3jkMp93vx1kPl+Nvj47FuY9OwPkzJuKCGRNx4WOT4H/pVlQsuAcVr96DUa/cibHzpmP8/Hsx4dX7MGnBA7jm7Ucx5b3ZuHHhLEx9dxamffAU7v30JTz0+Tw8+uVrmLniDcz+6m08sXohnlxl6CkbPrb8Ddy+6Dlc+9oMjH/hXpQ9fQfOv+cKnHlLGQZOvgy9x5yL/xl5Iva/OBMHFg+BL4/2lyhhSF7PziMConG85JhneSXWU0kGBl1xMRCJpiRpvkdLpe9DUVIgzfehFVJlSNXAd1EDRDb4CwXRhEZZ5I5/fwY6jBoK39gB8NHWRVE2fjV8EG5/5i5sD25BSEwKU/zke/JTdMYbEpthMVUtyVNkmpOpCwdRHQmgKhrA9nAjtgbrZPHaiAjWNW7Fwo2f44El8zDq2Xvw1+lXoM91l+GAPNr/6GfcWRNwIRNL+zCcWMmckMGJGZHlNYqN684l47QlkG2YZdqUIfMlO9JkuBwmXph6MuFkzjipk4HkbgzjOyKmcxhOWfQ4CyRdOKn3FpXmYai7zrKQJdPAMpBRpNtuMg/WfffIXuhcnIn9ynKxf2ku9i3oh87DeuOQkoH4xfhT8dvJf8UfrzkXGdNGYuiDo3H67Cvx1yeux6Vz70bhuzNQseQpXPvJ83hk1Tt4sWoZ3giuwiJsxnIEsAphrEKTAC3VIn0SQBB0sxtGmFJf4RAQIoWBYAQIElGLGt29uJElw9zEUbvEY5WgYqhp9Hv4nnTtXS4Gy6/v4r4f4/odUIdPiXVF4jUFKfU+zcdTJzwkTFuPCGoQQRWiqEQUWwFsBrABUWxEGBsQxEoEsDC8BXOrV+LZDZ/iydUf4dHP38Z9H83H7e+9gCs/mIlhb9+GC169Hn9/YTL+8uxEnPhoCbLuGYZet16EY6eeh99eeQZ+PuZPOKx0IA725wgdWJiFbvkZ6JjfF74CSqlRVZDUU9QFqebSriQD7Uv7OaoqRk2FKjNpVGfh7qYY1nZU+CidEFs42Z1cgiu688kd6TKCEwQwVMLnCPhGH22AJlHvOg6+cS3RsfCNPQq+MUfCN4bhUfBV7CKNPgq+GBGY8lBMjF53z1sIeZ+bVvJRMEyvWds1CpR5Q1lgEABzSHbwHRs2YnvB7srHdtedsSgpSGMXnzLOueoLXvUZCxy446YbbwmAkfN2fFSJlWShqjZ8X0N5V47PSgT9k6hxCMhCoCUJJUvf7Bzzd4xtx+IEmZJJ2OziuYQ+0FLfUNWRHYReIKS1Y1WNTQgtwBjrq9ykSELSrwkKH208p5VTIsKSSkjsTFhh1XY5dlD9k/kSVBYwlxJjuoC387/yCnwvSs650ooEZwuOMCTAMeuKYADvZfsRzLMqbpzHC/qiXV5fdCrIEAmQLv4sdPVno4s/E12K+qFLUQa6FvfDviWZhoqz0K0oE139/dHVzzAL+xbn4qBRQ3BIxYn48ZhTccTUf6HXnXnoeftwHHvTvzD0kVE448lJOH3OFTj50TH417xbkb/wfox8+174X70TVy98FLctfRrTV87FQ6tfw5xN7+DZqg/xct0neK1xGd4NL8cSrMVn2IyVqMTX2IZVYix8K1ZjG9aiEutQifXYLpKl21CP7WgQz2/0BUdPalUiB1stsq/01qZbM0E0IGwpxG2acDVCoRpEIvWIRBoQFRf3VH7npJjsZyZH40jCTKv0zFmNCDZHG7EhXIONqMcHkQ2YUfspBs0cL/y0AWrIo7Gvc+xkG9t2EnCO1zKQNeGfzUCalLHgZO3Qts6lQJq21d6pt03VAKLRoKhPzG/6Ej+dfLZRsaHRQRooLEzHfsP748jhJ2BpzQpE0CgrOncN51nH7YYatVIwIrNDuZ04UdXIUBKb9yyIEgvIhacalgkDkVAUDZEo6gBZWK5GAxZjI56v+Rg3ffw0yt64HyfdPxpHXHU+DsofgkNL/oTu+QPQLX8AuhYORJcSGobMRrtSerKgjQTuipDxpUoSRVStuCp3urgQIPOsNmNkUUixVzX0pyAKJ2cVEeakbRcoEtodNdlpVBBHGXJPqHYhJFRQx3lGbHeajKAlgjSyy2ZVroRBtDv+IkWQjX1KctF5ZAb2y6OUyyAcOf7vyL3mMhTOmYLr5j2IJz5/DQsrl2Fpwyp8FliPldFK8a6yXiQzmrBJpDQC2IhGbEQTNiOErYhimzAztN/DhT4NKjdhW5RESZYwqhARV+T0nBWIhh2izFcUgWgEjZEwmqIRsQUkGAM3nYwQVHJ1PO0bGmon1jAZQKFpvb1az++uUMvwjUK+OHXXkxE7voeilCajwl5Q/pqsLA+hWkJhFg4jJAaea4oGEIg0IBBpRCBCWR9K3TWB0jp0dUzpHbZhNYKoRRj1CINAJ4EcSu5UI4BqNKIGAaHaaADVkUZxqkzXwmSsK0XNkpI9jSL5tClah02RWmyO1sUkoHhtZe1GfLphOd7/+lO8snoxHl7xNu5aOg+3fvgcpr7/NK587VGUP383Cp68BcPnTMW5D1DSpxwnTC3AwOuHo9e4c3FUyRn4HY1zFw7F/kWD0a1wgLgEpltgMRjrz0b34mx0Ks+FbzQXNbRhRLDAsbnBnWHZcaZNHKrRcCdZiao23IFOQiLto+oCCgC1FnoWiF5JFffYVVmSuFc1x+72uwtXBaXkXGvGPZNcU9sZsdCRnFMJutiC3o5X7jgVAxdaGsus9EDMGKiCNARnNG7bRNRAvfYnnPtFEtG2IcsgAAclQKyhWh0TNeTYqPFvG8bUPVXt04Y7na+jhhIbxzln6Jyg4H4S9TLWcayuPPWcrP61fdhusc0AzV/nkxZCKY/OZQx3QJz3EoigggVJWg0tUOP2YxtPK+2B1uk4pJUaEhttrT7H8+0pWCOSeVxcE8w8Er7RHhpF6b4/xmn0H+Fzyb3GeNkfDIn65pHwlRH4IdCp0q38bo9HWnEvsclE9Zm04t7oWtgHB+f1xY/yGPbBj/LScXh+Jn5eMhC/HvMn/H7CaTj26r+g79TzkXnbvzDw9uE4/aEKnDPnSpz35NUYNvtqjH9qKq56fhque+UuTJl/H+54+zHc/+HTeOSTFzBz2Vw89/W7mL9xCd6u/BzvV6/EJ4EN+CK6HV+hDqtkQ6UJqxDEGoSxDlGsF6A+gvUIYgM4/zdhK4LYKqGR+KT0JqU/t6JBHClUyzyi0p2N4m5+U6QGmyM14n6ezhaYRtNR4rVWyEjAUiG/Vlw0UJ41hEYERR41gAAaonWoC3P2qZMrdOUg8rHRWgQitZafFY5COI5wtB5NoToEQ/VoCtYiGKxBOFSHULABYUuhUAOaQg0IhDgfNqEh0oT6KJ9N2Cco8ZpgPRoaqsRP6gZsw1tYgz8/cYWxISWSNOz7HPc9II1IHBmQJn3MeYbrIE+Q+qVqwNZACqRJdYVUDbSRGuCalOM/F2VbUYkHqt8zXh90B1KYu3TZcTm8YDDufe8pRAWk4eLNYCC8n+vUZD9dv7Z0Tc9rOg3lvB60tmhlGvsjkMMdDS7qG2SBaBaLVVHaAeEufxDvbl2BRz5egEnPPYxL7r0WQ2/NR/cRfXBAWSba5/VCBwJTIjnCBRhVMQjA2EUAxXOLOLFaMWQazdOFiIRW7zgG0HABYHcftT7lmu5I8jpFj8lw6s6zNezLBZYwj7qrqMwin6+i7ioqb/NhXlRJIomosi4YGTp2YajKQSJDzd2b0l5II5X0QnsCSJcfC19ebxw68WQcf9M/cdmzU3D1B7Pw8Oo3sKBuOT4NbxG1mK1NVJ5pAqJ0J94IBAJAQ9D4bteOxfZh+yn4wU6jUhwMuUlFdMVpR2lO3qM/7QeeNLwtECVYQ9AuLkCij9R+2cLtmnti6Cb2PC8xYfOjXUyePAPv83fmWL8PTdssZ71gwE1anmoS5UYCKfF9RDK2AWlRsrGG0Q1Eg2iKUobJSDCJEUNP/nw8gbLGUBCNVp0whpR50sohG0v7AT9MEvsB+4OeZzzZNV7neaKsDCPm1lqeigA1YaAmagx3VwPYbomAIGkLorJwWI8GUH1xJYJ4C5V4ObAGz2z/HE9s/hQPf/0upv/7Vdy25AVctfhZFLw7A/+cfw/+/vwtOPvpGzD4wTHofetIHHHthfjNlX/Hz8eegcNK/yTqW/sXDED3ArqapsvpHKFuhTlwqWtBNrrQg1B+f3QqMDYOaOegXWG/GKXRI5ifRMO3zSl2vsjYLhBbVxqX0HqBixkSpdSQh8R4tBWv1/FJgGWOLy65oLGNy66vnte0XFhwYa/ACFUbCAokA04UAKBkHsvAY5s+IWSeFhBgmURtwo5xMta5YE1LAISOtzoWM2ReHAet5IKo2qkUkaN656rOfdu4qvMxH40LYOdR0WvtOSJx4gIfbAOtf4a2DQR8YZ3yuCXi/MW6TZaO5+38kBC6z/LGCeTwnPYLN3TL7InrfOS2hyt91Szu1FdCu2n7WekvqkcmrUu1tWLn1NZAmtLj0KGE1MOh49GuuAfShI5DWrEhnz0n1/zHoZ2/Bzr4e6BzYQ90KuyBjjbk8T4FPdCloAe6FvTAoRVZ+O8rh+J315+Ko6aehX53XYTBD43AKbOKcebj5bjopckY8fpUFL97B0Z/cB8mL52FG1Y8g2lrX8aDa+bjpS3v462GpXg/QomTNfhSJE1on6wWa1CDtULVWIdqrEcN1qNOzlMdmOq7oL3BcBVCwUoEA5WIBDlycnDlDGtnUUqtBoJAA0M7TvMSx3Im47hM0nGc50g6puu4rteVH9D79Vjv01CfIVKyEaApYvJ15xVObxSLbqLnBitZSwnbcJC7coCou9v3EEaD1wKIBuqFEGKhwoaPCTcCkQAQZQFiDwciNi/mJ3ky35A8IxoOIRwKQuw6cjNEpXzDYSPtW12J2tA2fInN+OucCcYAOSU2BaAhSENez5F4UrXCsgz0H3+heVMWJfVL1YCtgRRIk+oKqRpoIzWg0xAXazRCeskL1yGNxmm5MyrMmTEe2cGfgZ/5h+L+95+xM3FE5mSdyjhPJvtp/sZ3UnyxqOeNvyjmRXAlitpwCA3RmMUbwwQ0RYFG2o2hWosyBLQhE0EwHJRd+62oBxdq6xHAF6jB63XLceviZzHhg1k44aEKHH39Rfhx0VAcUjgIBxbkYr+8LOybl4nOeemgh5AORX3MDhVBCtpOEWN0ViqmWZzG6loiMr40iOlhjIUZtqBObBHCxQIZW4eZZZ2LQUiGbANLuiPJY56n1wQuXkS9ih55qP9N45lUtbL65LShMbEffFfQULFVCyjrgw7F6ehS3A/di/rjx/mZ6Df5HJx682UY/fJNuP71+/DyxvexpGkl1qEK61GNDagR2ggj0VAptlwaQDO4tOdCCyq0qkKJCyOXwf8hJx4/a87zWpyM3Ib5b84TAFSKp3PvYZwyH14imNAaUTKk+V8E7p+R4VLJrTi+pHxja6Hymt8kbC3f1q65z2otHa/FPh8n3to9ydLrOfLfLin/7fLlmpahPsct7zeN6/jBZ9GbGjEbhhrnMYljAome1pT0HEPuc1ZaIqDDYy5RqhEV2i5qXFTlUopgC1wKY4uMnRw/w9iEINaiAcubKrGsfjM+rlmPRdtW4Z1NK/D62s/w2upleGXFEjy79B08vmSBqFJOfmMWxs59EJMWPIpr330c/qdvxyWPXotLH7sew56YijPuKMeQG0fghJvycPJtfqRPvADHlp+No8vOwh/GnI3D/SfgwBEDcGj+YBzmPwGHFg7BgXkDcFD+ABzsH4iD/ANxQGEuDvDnYH8/bUCRssWVdQdKA9LmlXgpsmpFHJ8IzotNCapwcuFNyQ9KBxEAtsS4gMwEPHgP7S0QHLJgkIAzFoTheCnjmp1XZAw7Dj4/7flYz2uUhJDFigWmGfeqweiC3vWmoudkjFTQgqEDwuhiXdTW7OJcz0moal120aQSE7s7VEAgli/f0YIWBIy87+s9ljnZlWLh/KF2zQhyWY9StHfWKtl5TuyEqQFnBews8KUewdi2Kg0lgI8F2HieabiZwY0MzpOFx8NXyLmR3oWYry0TrzMtQ86PTMt+RjVh3s/81Y0z506R/mF6prFEAIj9RudFrRtKKYnEmqMuJIbArTFwqiuy3iU9pab4fnbuLemNDsV9sU9phoRphb2QVtAb7YrS0b4oHd0LM3DYyHT8eEQ6Dh1OysB/lw7G/409DcdOPBt9rvoHBk65GGfc5cd5D1Tgn49egcJnpqBi/t2Y/NbDuOntx/DIkufw1Jev4aV1CzFv4yK8V/cFlkbXYQW2Yo3YT6uyc20VNqAaG1EjButptJ60WYhzr5KxrUb7apWizkOVHqUG1IjEIqUWDXGeVqqzJus1pC21UEzdx8ig0OZgnOIzMWfWiJCRY44gnDBvcg7VuVPloONAR/ORXuWhGTKv1v50TvemMWUw9zPu5sl4a8+Pz+xu2dxZ0o27M5jOZCFEorJ9IWWPRMMC1MTAGgGHgNpgA7ahFl+hEufMmSge6gxfR9VZ9k0CNvpN2++ZYHRZX/zm0qGGreaEl/qlasDWQAqkSXWFVA20kRrg2F8XpTpCkxhczbr1n2hHZkrsMFimsbgHOhZn4HD/YDz40fN2aUbvRmbhxTxaA2k4pcn1OEZjTrjHLWTCJGYhFkUtouCiiYuhdWjAV9FqLEUl7v/idVz7/hP4x0MTMXhaAX5cMBiHFg3CgWWDkTZmIHzjsqx3DHr5sDuoFFemSLEY81QwxDLMXByop46d8aaSkMaAWjGvKLIwIXNpJFaM5A0ZUsvAyg6yAjoW3CGTKqCOLjSs5IsuRqhWQRF9lpMLnCKWl/mbiV2Yc+6g0+NOfm90LuyPw8acgCNu/Ady7xyJ/HnTcNvyF/FMzRJ8EPoa60Vju0GAFjJnIhnDnaNwk9lVkl01LsGVqMhimDsKFdPwrZHBMPIXlMFQ4vVdJb3XyHI0v9+9vqP4zj+bQspxI75G/UdBp5aBIi9wtOeOFfgieEVQU8l8hy4YsitxfptkUeNsZ/N4svxaS+9eS3ave84Feb5JnM/SoYOhxt2hJWEody8wzhu8PPqOXmBnCqqfiptWz2nYxE3XKKoiYWxHGDVCUdTIOEf1P2PsmWoBW0BG3xiI3oQGrEctNqIBq9CIZajDx+BYWIvPEcD70a14vXEN5teuxLy6FXhmy8eYuWYhHlrxOu77Yj6mffw8bnr/cVz3zgyMffthXPTSLTh99iQMub8cWdP9+M3kc3Bo+Yk4oHQwupcPRqfiHHQsykSnkkx0LctGl5IsdCzpj3Z0o027FmLYnO6eqQKabQyj08sKJXe4qBcbXQR6qEZ5lLHpQ9sdYseHbtmPNnZ6xh4J39gjmpPY7znCseND+z+043EMfLTnEVAMyLgAACAASURBVKNjHWOmVOPkMdMxPW0AWTtAFUc797j3M04pF49KUmvHoiqqKqOthMnyUGOu4hWPhl9dyUdvnAZb7Tn1BiXSkpzTKFmkKlsMW5JmcTYDBBiy8zvnFeY11hKfo2pYBJMEBOlprxPcoFcdtiXvt3kWUy2HC0wCfVYFWNyM00A+jeXTWKx1d15III8gEtNloV1xFtKsB540qhIXD0CHkoHoVDrI0kB0LB6AdoXZ8I3sj7S8TLQrzEJ7fxY6+jOxT2F/dC7MEJfF9KzTtSgL+5bmYP/ygThw1GD8dOKf8avrzsHvb74AR952Cfo9WIrc2eMwaM54nDpjHEa+cDPKXrsbJa/dhcK5t2PC+zNww2fP4fZV8/HY2jfx6tbFeK/xSyyOrsGn2IR/Yyu+xHZ8LZIqdfIdViIo3y+VZ0iUMaXqJ+cDkeigVIcQjylh4aEgJUA89tXUzlpCyI0qh0KULHHJyZfPaUZ8PgceSxHO8S55JEZEgoTnLEXJHyQjSp94KVk6cy4aNbKcVFwmke9ovuXS/BzT8V6lCPNxiOdN+YIAbdftMlFChvfuHEWpNiyTiJ19VK045qwCqI6yPwQEgDtvzpUGpBHVPNo2oxSNBT1jACgBb8PL/TYF0iRM36kDUwMpkCbVE1I10EZqgOuUxmgElERZhg343fhTkCYgDXee7A5fWS+0L+yLQ/MG4LFP5xrYJErVIrO+0YVRsirjNV1IyXVdJNk5LTa/8aIkjiASMQtRMjmrEcAnqMf8prV4cM37mPzxc/jb01PR85aR+NmYM9G1cDDa5WWjgz8HHeguMT8d7QozZBGRRkZQDN3aSVBADAuA6K6ud2eODCt33JrZdqAa0s6Q1SHXfBWc0V1C7jDSaKlLxSynJZHksXZsOHnrDiYnbZIc6w5mphgg7kSjvcW5OKBoAA7LH4hek8/HX+4fI54M7lg4B29vWoKV0Y1YK7t2FHuuF/swtBVDXXHafuHCsBoh1ESDaIwaaRSzS0UJF4UeyExRmYwgjZJYjBE5qDiIo6vQH2LIVbULIzC+o1W7pnFX+zsbZ97e57V27JaFcT7H/ag03nrInU6188T9R2P40ITufqSmcfdI489r/Rk/6HRRGjb6hu8XjSAaDguFwkGEIlQVi8TI1Kn5urhEMV8S7WSFxc4C7fmQ6sTmgvE8RhjUyKoZ6JK+xGgTSL2RVSEsxiopAWQMORubTrT3xO+atny2ROuxOVyLzaEabAlVY0uoCpvCVdgYqZZdetoFon0g7uSvk0XoNnwW3YK5m5dixudvYPriFzHtg2cw/qXpuPyxa3H2PaMw+JY89LjyfPyi5BQcXngCfjH6NOw/LAsHDM/EfiPompbqorrosPOJ2O6hFCAlII6Fb8LR8E04Cr7xR8I37gj4xv0RvrGWxvwRPlKFJbH9Yd3WilFW2gRRtRaqsRDQtiC2xAm4WHtbolrk2HZRICIhdO/XfPZQyHoQsl53Ysf2ee5xS3FRY+X7WUqQDvKqBRGActImxK0KFlWLKKWkgJAbsgwEgHTXX1SrrPRNSR90LO+PrqNz0LUsC53FHXEGOnAu9vdHp6IsdCrKRqeiHHQpGYyuo07AvuUn4MdFJ+DY0WchY9L5yL3hMgyZmodTp5XiL9PH4dwHJuKChyaj4JlpGDv/QVz55mO46s1ZuHnRc7hz6Xzc/+UbePyLN/H66kVYtGUZPq5ZgWUNq/A1tmCt9N8tWBHaiFXRbSIJuhn06kfAs0mAFar9bBajsg3yrdFqyTaxj1Un3wG/hUrQkUC9lUox9rRoX4s2UugdkETJUn47GqfHPVKNGLynjDK/csoK69htxvc4oKDAAsESL0hi1WtUzWa3hA7oouBLLNwTz9uJPKk6JHbSrBqRPRaVIu/53VIHO1GmHT1HAKCImSd0vghHAJIaxrObjNzS2oQanD9nsrVjyM08egSk9KAHpBF1e35XffHbS6wkDaci+4tEyCNHQAPCSnotFbaNGkiBNG2jnVNvmaqBWA1sRiMWhD7HIf5M+CoIElDsW8Ww+4hExsEjsvH456/FQBpdhrogjVqeN7Yr7MzCwAvKRM3ykguTTagTlYStaMSiLV/gheULcec7T6D4iZtx6n1j8KurzkW3khPQ3p8LX1kufKOyrJg0xbzpjcW6tyWzLXq+Vpyd0jDc8aNhTAFLuOvngDSqSsRQdxYVpFGx9F0Orci+gDSMWykdF7QRWzaUrrHqT6IeZUXOBaRR0Ia70dyF7Aefn/Yq+qNjQSb2LR6En0w4A0fdcimGTi/D6Ffvx0NfvYnXG1bi33RBHa2SRRd9GMiOkHpBkt07MhC2PWzrCzZG50hU+eZGHPkM6/Uxvkw1y/o4YEFGc1cBhtbAh+/LNTKJ32QHzsOsKdOWECqe4lg25o7bN3qelpH3u8/W450IYx0hDsXEO4d2kiShPG8n8v+hpHPqIdn7x+GseD3t6JwCVPxqKBAfCAXQGGwUYpznWLPyfRHAicSPCVKHgkGhcDCIaFMTEOTCyo6n/G51TJVddv0Uo0YltCFM5D2OjvMzDVBlNALUh4GGCMA0tC9RHzLnqUpKew8knqsNGBVT2puWsUEBPEo2EtClAfA6sXfxNaqxEnX4BFvwdsNKPLvmPcz8fD7u+GAOxr59P/7+4nU4+fFxyLx7BHpMOR+/GnMSflE6GD+iO9rhVHmy4zQXLCLBaF2a0zuNLGS4mLEk16keZT1vMRTwXMFxVavS8ZXHVkUmATCnOk6vJMTzVAXyUMy2D72C7QK5YHyzuJUuobF5uiS2lObvCSWfP35e4v5eSLPUTkKmPT6Wvp2/J5SYhxs3efZGO38fofaFfdDR3xddSvtj/4oBOHj8EBw24UT81+TT8Osb/oo/3Hwujrz1fBx7+z9x/J0Xo/fdlyLj7mE4aUY5zpgzDmfMqsCZj43GuU9cgeGvTIX/1dtQ8trtuGrRo7jls6dx96qXcd+6V/Ho1nfweO1HeCawFM8FP8fr2IiFqMIi1Eq/ocpOlQAdjWI8ngbIaUTcEA2O00hsSABJMRwbCchmAs3AinQKbaWQmtiXm4CGRqC+wRzrBKbMCr8X9u+qBvMNcNqhOnVdk+nv7jSkmIreq0Oh8xkqA8WRgcpABGP5zZtxxGYQDSIaaUI4HEA42IgobaBQkoVARAwIUHCG0i92of+fHCY1cJ/M6P03OBert2SSRDs6tzN17+Th9gX2D+0rDHlsh2YC8VRdO2/21fAV05xAb7FlJBLQqv4uEtRWwlr4VAPSCE/tPCcF0uhX13bDFEjTdts+9eZttAZoSPPRTW/joOJsA9II2BEHaainfUheDh75+CUL0pg1gM5FOodwQgnRkJrVXaYOM0VCaZwt2lgn1vFZxZsRwLJoFZ7ZtgRj370XJ04vwG/G/RmHlw3FQSWDsH9RrthO6FyUhbSSTPhK+sNXStF66q+TqCdPkVCq/RAIodioY3xX9M+t/QPV+XUnQWHQCfCoGpJl5plXjKl37leQZ4chdxqtxIvo4VMahnnTtXVv+MZlWNUriqhT9aqXsf0wrj98+ceIu+COI/tiv7x+OKwwF78sGIyz7y5G/hPX4a6lz2DG5/OwqH6luKGk9BN3+mpFz5y+C6hhTkmYkFAgGkKQOtORYIwikRBo6E6M26kotEgMmI7PdlRSntQNtZ2TfiZ6YyqMV+IPrS68jf1DK//uKq/t4MxOq8Tlv3clrvd/k5DPj/1afTcCfwqcWSmgGEDofNSxPJjGAn0ios8Fo7tQNN7ACEbV0VYYomiwRtmphECYqR7itFakDLigprQOJQhojpSjEa1WVaFePHVRNYtqWpvkKu0ABcR97rLwOszftgQzV76Guz55Bjd/OBulz92EkbOuwt/vKcOp00tw9HUX4GflJ2P/4dnodHE6ugzLRLeCHHQrykWXkly058ZCgQWyizKRVpABX15fowpTnIN9inPQuTALnQsysU9+FroKZUvYZWSmhPTqxTz3zae9shx0HZ4ltO+IbOw3IhvdLbEMBwzPxkEjcnBI3kAcmjcQh+UPwmEjB+JwS/87+s/4/YSz8ftxZ+H3Y8/EEWPPwjFXnIPjJv0dPSefh77XXIisKZdgwC2XY9Ctl2PwbZdj6LTLceLtw3DyHcNx4axxGPbMVbjsiUm4cMYYnP/wKFw8azxKX56CSW/dg9IXpqDs+amY/MZ03Lp4DqYteRw3fzAL9y57Hg9+9hLmrHoTs75agKfWvI2nVr2F17Z/gjdrluG9wHK8V/8lPsNGrBTXxTQqqwZlaXvM2EOhDRTaPzG2UIxdFLWNQjso9MhDouSIGzeSJARaSPTaQ1fIdUKVqMV2IbpDNqBMXNKE0pgqbUI5PmMhjDyEWiqj+iktnxnrZ/FQ1HMTLGO5+oUaV4lOlZJU9EVBFFVxaQWgT1h9m6/fa0tFbaIkrtTjaY29FAPiEMgxYE7sg7QfabJv9T/wXGxQMxFvLbR27Lm1+WFrN++Oa3wi8/H+eM4d5G0a9jqqsq5HPYbNvdOohBKYoV1B4Set5DQlaJQckCbMTTbma38EaUKhUEyaRs+nwrZTAymQpu20depN23oNWImJ1WjE9Z8/g+60K0ADtAQ8RKqEQE1vdCpKx08KcnHXW7OMbRK7UUsWhPOHzlmRcAQRSmzEJhV6kOE+GA38NuErbMNNb8/GRQ9fjd+POgeHjz4R3cZnWzFqa5hyjNqNoSSKBV/EdoxVNxIbMNxlPQq+4iPhKzkSvtIj4RM7B9YApLg1JGhjpVlkMqQUjXWBLYYN7U6qgDdqN8YD0riADeMqGeOGasBQQpbxaFM2AboIIqlBR2tQsyQDaaX90L60H7qUZqG7Pws/H/cnDHmgAOfMGIspi+dg9ro3sRirsQIbUIUa1BOMiW5HfWMl0ESPDLbSdSedO4Au7+k2jDaO3uMyEtp4TKPkRPWyhrHnatpUGK+3nakLt+53Jv2eTuOWp6X4ni7D9zV/6eymefk5uZ/Xzsb1u2ntFbXazXIucYnnvb/l708BGm9opbbsuyQGtlQC5hCw4WKAY7ezm0wpGquQx7LILwb+WGBIpAEMqCM2MMS2RggIhoxBMV0jM9R1s4aU8AmEEA00IRBoRH0TFQO4SAeqw1QlAVYgiE9Rj8XRarwf3o6XKr/CjNUf4a7P38DNS+di4ruPo3zBQyiefx9K5t2HqxY9ialLX8RNS1/EjUuex5QlL2LKkhcwdckLuHnxS3hw5XuYtW4JHlv7ER5Z9YHQjDUfgjRr7RK8XPUVFjSux+uBDUJvNG7Am40b8FbjBrzduAGfohYrEMbXiGKVUASrEMZqS1+hCSvQiOWox3IxGFovtoOoursWTVgn1Ch21bhw24h6kSYlKEIDowQ0KlGDLajEZmzFNmxDlUAchDXqxER+TZRQB2UlCYg1oCFKBTgaeQ0LIB+ktAZBOA7qIUqaNJpQ25DecFxSuyfaLm6oHaClsNWPgSKzlDywUi8i1clNGyUrlSB2VSxTofmJOCclKWzfTGYnRMAT/YJsGOufPGYduAVn5olfmtgVianU2P4v6iRUKTEUiUbgkns+AWyJPdsBSi0gY+Twkq7jtVViU3Br48XuvkZJue+a2LRu92Oc53ZE3nvkPqdF2eK7u352KT/tirzJ/ugnaxui+BoNGPnmg/CVUiI8w0pSk+90wBmNOyBNEyUp2W3tjxuhqu6k51Jh26qBFEjTtto79bZtuQbsZPkV6lGx6BHsW+4BaQSo6Y3OJRk4bEQmrn3uTmt/xNjOV3bHmZMQIaNif1Wh7ViFzXi6ciHOnT0Rh/mHYD//QHQdSe9KWehQSMOCtNHSCz4/QRACGpy0rNFJ0X8n0GEpJslCMIUAjgVxCMrEbBMQnKFhYIa87orCW6AmBsx4xeI1rRes4XlLAvxYtSb10iG6/JSWsR4mxh4L35jjRDS+67D+OGhYNv7LPwS/LzsNZ95dioq5d+GuT57Fs8tfx6rgOmzCNmxBdUwnnrrxRh+eO9O0R0E7FY2ojdBpJk3sUUaJ7GdcDSFW64zsCmljtRLG8maaXcn7h55WX1bfQ+tIj1sKXWbNTaPnk3GTmndroZtXs7hzwrtY0Pdg6L32Qzze2fdJVpdONZlsdlAn9lm6+70rYcsfCzuAsf7DHXjKHhrLT+rVjFYsvEaizV69KX68FOYZ2rF41fz0Nc2TWgaZOIYzjeTDvqArNlkkt/C9a3rKPVh7OwKuiHSOUVGQxYRVo6Q2FfEYalMRu3HX5MQDFL/hcpo20mxpUC9SPMZTF6FpLnhI1nGwSPhUI4xKNIFqMsYGDw11GmPMtM9Dr12uBy/GtzpE1+zu9W1RYEsoCob09pXo9QuojABbafA5ajyHqRcx9Sim5VRsih7H6FmMefEexnmO6cx7RFEvptjDIglZH21EXaQedRzrozRmztHflU410iY0S9sYaUJDhGbbaco9jPpwEA3hIAIRtobpGVSl40IvQrBEf6JuQvAjGai3g+9hl8cL7zP02EpyqURXs7JoOqcny7Nb6JNMxpdW0tsYyjesNaKVYELt7snCGJhgQVoviMB7Yj/3ed64TeQmj923lyMtVrtW/x4IWW/euvymx9rcyVt3N1duknaNtSkjSQrD8Y2eBFejCcNfv9+ANDSwrR4/YwaD1YEE7Q+S3+2N31w6BIFAACCIan8K0uhxKmx7NZACadpem6feuK3WAEGaUBQrUY/8d+5F5/Ls5pI0o3ojraQvug7vg7JZN4poMndbyVALg22BHqnC+FwCumyeX/0xTrx3GA4ZOxBpFVnGBsDY/vCNpkHJDKu2ROmWnsY2gUxcqi6kxnLprcKSTGiczKhWxImMwA69TNAOjXWfGlN7UpDGAjWS1oI94pWCUkIu2ML7PURDjDGDk9bWDYEfAkS0dVNyPNKKe6JDUS909vdG18I+OLRiAH479WzkzizEJS9OxbSPXsSLGz/FktBGMdpLsXC6xKQAN4IBoL4RaGgyBmHEcwN3Fznbx3/cuQtHQmKEtCkaRSPJWbSwHXSPUJqA/1oh91L8KTsRc29sC3HZBbWcFxcI1slnQuu0VA+sTl7zhq2lt8lbDbz3S2KWSCHTthPGVQiMigRVJQynrNBDfJ87aZ3KCsW7WPQc7456FakGm6/kpxArYVbCMcZDGpfbrsN6b5zqH8bkcNztbNwtrTrBjS9JWQvmSc2FWLzgCNPKT/uXVqUb6jVNyy7u4Dq60NXFLYGKeprDUYCGoTUDQsCGZnFoKoePiP30gAV3f3w2CxmbeNTnehRosBlrs2vIe5if3sd7eY4/ntNK4HmSDqIMWXhFXBQZ4jHv4b36DE3L9C3lr/nqPbYIErhl9F5n2WkzhXZUWFlEu/QZeh/T6Du5+SaL6z1afh7vNfI+mC/iJabZQRn1/ZPdqo9IVhc229bAAUpqaNeQ7uEBF2IgjT6ntbCFMuzt0z90kIZVrl2A8T3687av++lpQbQf2sJo/9mECIbNv9d4wRMvaMrHOsa41Sg3N0fLeuG3lw5GoJH2lZip+REUNzYf9UwqbGs1kAJp2lqLp9637dYAeb6mEFYhgMtfvwPt6VaVLlNpqFEkRghw0ONFH/gKemPI5Etkf5e7rY2RKOrDBAzikyQrkg6Yl2EbLl1wK7rSNWZxuoA8vlK69rZSMgk2YWizhVIq9lkqNUMgRSYtZ4dBLOFT2saRtBEDvNamjKonCYCi0i8WVBFL+o73DqpQ+Y+Er+AIYx+G3ivUlg0NVjI+Id24I51Aezg90XVCLnzDj8EhZVk4vLAfjrnizzj97nyMffk2PLLsRSxYvwj/rvsaq7EVG1Ar3iS400u7DnXiyYW8f1R2PulGmSLQiYxpIhcQ3y93Y+aOMMVev0sG5T/xK0ms7mYLFl7mvrVcIDcbc30dX9Nx/eUSmTIaVzVk0nFNxPNcx3GNx/SC+bhM3reqX5ZRe0PbCQlVsJ7NN2WkyoxaQRy+Yc20/KPUQCtbxXu0Ttkr2BMMUEOwpjnR75aRuNHQbWe132EgKlWosP3V9luOHOwR+jTzxHif5XleT/glZhH/LhISmQMRbrBAjcYVuGFfJ34imDMfbDEGKUPE2Gp1bRzrY7UHm7LxvbT0vOJpUR7GVstJCuickk/YOf7WUS2wlCFu5qdZEalBRoyuWUV/6xJ8uwzc8n/n8Z154C6+npvlDm91EyePu7OuxuMfA+9J/b5tDYhQlwf8agk4ExDYtSX8PWiChCLowOWc5MjFH6Xlxi6cBV8ZvXKSh1WQxm4cKt/LUECanvjtpYOwacN6oxtm8xGj86rKaM+lgrZVAymQpm21d+pt23INRGjTN4Q1COLS1+8w3oRo4LbkaOPhiUAGvWzwXFlf/C7/FGvwjrujBqBpDANBeg3hWgfAe+GNGPBIKXxj+sA3jgZyVSJGJyWqGFkJmJgKEQEalXyx0i0CEjGdM4kJIOOqKFnjvzTCpsBMLLR5jjoavtEuHWvUkui+lPZv+G60w1PaEx1KeqNjYW90yuuJLnm9sL+/H34yZih+Pel0nPhQMc6bcwVuWvo4nt/+AT6MrMBKbMRWEbTn8tvOzAxInJ1l+80e28vS3ZykZiGyOzuhFmBnwt353B9oXq1UEy8ZJssu5i1IY9TNzNLRvV3a3T3BuP70vNM9mPfuaX9mrhxiWwlN/etOJRf+Uv98fTL9Tt0mawZzbm/VG5+rz9aSJgvtyyR0rHj7En5RoEbj8Td382O6OFijVzR37aIaauncUK95wxgww/FfNWVsEUWtiSsrFUmwAi+C11hVKLYfnyPdN+kDeZIlFmjHGVR5Tu70FkmOqRaQbMc5OZ7jPnhn4i3VnKMtluRBsfpJKLY+L+lr7NaT+iQNTUXZatST32W4W94uXmAFUhi21jfMNf0Kvk2o/UCft6vhbqmAH3wm/FRaAmbc80znxdT39suzxWM/O+65wxJ7F39Md+MnzxnHF6N1k5G8LXlcD1F9vux4/PbSgVj+5WdmbLS5UC2W6o9mTDR5p/63rRpIgTRtq71Tb9uWa8BOKgRp8hfeB19RugEtXJCGbk4p1TKqH355ySCxncAph7ukZLBll5QRAJ+jDqc8fSPalw+Gr6QPfKPpJpsejiyJLRjahfFIvogUDUEaBWo4SVniNSUXgCmmzZcehpqd5zXex7IfDZ8CNaK+RGmaXmhf3hftStPReVQ22o3oiR/5s/DbUSfj1Nvz4X/6Bkx962HMXfU2vm5ag61iuLER1aKqFBA7MdWolb8AGu1ObxhRekghJ25/tM8TPzIneaxzuYbeNHp/KtzDNcCKb40SWH3TlsYiBBe9ZJSUWWJLkoO0jUvOTNeUqjahahI0hBlTaiHDRXmQ+LIiWXFs7s36UmLt2Dul/yXmwtz1r9UXTlhFJuaReF/ik81Ra+l39zXn+Zo1K0nXW46aglt3mlTD777c+uTdHfJNtIXjql8GlmENGDJADtPFW9OpyW8UdbtMLK6P1E+E8wPjFjyTQ2unhp+HLGS0UHqvHmsopWNK3kH9I4bMtOWf2GGRXed4GmbHhR/DPfnTutiTz9gteWv97o1wt7zAN8mEL6sdbW+Ge7oXfpO6+e7vYS24YExLcQFpFKhh+D2ovoQisIBSyHgdythmR6rbVsyHj6pOCtKI2j3V9T1EFfvyHvjVZQPx4ScfxTOTTSJyDBz32G9Tv7ZYAymQpi22euqd22YN2HF+LYIoXfwofP4WQBqCHRX98ctLB6IqUC3GzAJiMDI+UVYG6lAy/2H4yodaiZxM+Py047KrII2CNTsKmTcnN9qWsdI2lLShKhW9NxX1hs/fC+39vdBOwt7oXNAXBxRk4tdjT8Gg24fhvFkTMeHdh/HQ6tfxVnAFvka1uBWl7wx6zUCElvWt0QTaiwmEje0Y7gx7fyq3a88L42EXQ96kvKbEJkiSm/eW1PGeqAFthNZC+1w3iTBI9IZjiTIdlK6hWhsNhNIw6SYAGwCsjQawKlCNzWF6Y1FLQvVAlOZDqRxImyRcWO942bBT/SRJIp5qsZ+5L+aNO3VuJBMonZBITpLvMGoLyoBcMFf9XLMz5DGFNyxjrPVKxp+fMkM9x9v/k36EX1T1iaEXpNkTb65gREKoFcxG0DZhu/A8fwzVejDbxLGvpfALm9MY1jUhVdpok8c0NK8q6hlvxUjY9E37FKN/JB6r+ATzY2otXvxOvZoK20YNuL1Ae8N3GerHkOqB7G+sBVJL4Iyej4E0FqCJgzR7rx4TnswCaSHth8RexR9HrjtXv2FAmlG0sUjbi+Rdra1DNxxNdfvj8IvLB2DBR+/ZHBgYg/Lc2jFju3MpFW0zNZACadpMU6detM3XgJ1B6Br0utUvi92ZBJs0lGChJA2lWkZn4H8vG4QV675CY2PAYPl2R5IeMBZhO35VcibaF+TAV0yvTTQITKNo1qZMTIpG1Z4cNSYR97TustVIMKVjiqhuRYkYC8QwpJFhSuKM6QffFbnwje4P35gc+Ar7osPYoehQMhD7lAxGt8JB+MnIQciddCFK5tyIOxbOwYurFmJpYA1WolKM+G5GnTi4rhXnpoRlmtBovSmZpXPCFLzT3YV3JSNvBprGez51/B3VgDZAstBTBH4qTMalb1PIeFypDdKxfBRbEBB3u7PWfYSLn7sN6XcWoXvpSeicPwAHFg/FAfkD8eOCoThx6kjc/e7j0usQpj8YMm/8S76c5vN2+ZfkJlNuU/7m+fGqEq9GEQxxAZz4o1SYSIbtRZCGzw/THa7IHwXRECTQJYa1TGHDTdiOELaBHn6McW19C9pwCoYj32uQxrQC+0KcEi3SEA6Mk/ZJfUeGKk/DvOI/t33jZ3dHLAGcsYsn3VCmlKXGZUFlCxWmMcwwgRYzAW1FECsQwPOVX+Dq957BFQtmoujJO1D+yn0Y+dw0jH/1QTz6+QJ8h3YYLwAAIABJREFUULUcW1CH7cFq+6YGfAlZz0WiChFTc+LDWADrVtl5WXtFer1zuk1GtWfsjXDvVbj2APa/vUksR+rn1oCOF8nCZGONe+/eiCe0YAyk8ZTEShDOrl1q1J3U1qKANOr4wpGmsZI0Pxs2APc8OzshMzUdn/DchBSpg//0GkiBNP/pLZx6v1QNaA2QPwkBBGlu2/IGfHm9rHcnoxNr1Izs5DGqL35z6UAs+vgDhANcKpilHZdzXyOC2za9h/2Lh8Dnz4CvqC98xQRpqNpkQRkFaVzPTDJJUf3oOPioikQ7MWN7G4O9Y6wtGxoJZj7FlJBJN9bxKwahfcVQdBn1J+xbdCIOH3U6et2Sh5MeuAKlb87ETV++jnnRjfgctagT4dAgQk31oFeqhB95fL6A7vYmXDTsm+55eS41O2R9uOye95jXdGLVutOwWWapE99NDWgDJAtte7H9vX0gFKVr3xDWIYglqMTV781B3+suRveiQfCNzoVvDIFD9nuKLR8H38RMs3NWlI6D83NwxnWXYsnaRSJ7Y/bYEvuO9hUWy/ziMT2zKyHv1jx5n76uRNxOyxfVR/G8e7wrD/zGafXh8QyMco491heRBjFvQaf0hFarUIVl2IS7v1yACx+5Dpc/fANeXPquvFA4aEAneSVr/8Ctj/jT9nws/oam/PFjp2F40m2X1uIJGez58nufkGzhxAUWd7/piY41T+KxvBPdyQbpXpxuqSP4KLwO4xY8gKMmnot98wehvX8g0gpz0d6fi7SibLQrzkbXkgE4pGgwfpl3Av42rQwPfPwiVmIrKoNVMqYHq+vi/ZaPiYYRoZSbdGCCNMmBmt1ddcxvd+fpre/deaxN0lr32pPX9l5d7e0311rdezWwO/sR8+Kb7K63STamtHRud7/HruaX8M6tgDTczHkJ6+AbN9BsMlLCnJuTrgSNxq0kzY+HD8Tou26WDVEpl4yr3KhIydHsajv9J6VPgTT/Sa2ZepdUDbRWA+QVglEBaaZtfdOoO9GILiVnCKCILZge8I3mZNJHQJpXX58nszF5bU5QFE9fjwgeWP8uDioeaMCZ4j5I8/eFr4ieoixQkxCq8WBrMI1qSwRqOEnRsj2PaXi4IhPdKwahmz8T++X1w0+KhqD3tf/E2Q+NR/n86bjr/WewuHIlVocrsRkBrEEdNiGMbYiiJiYYb+x+sBoos6Aua1ub5vheLhuVMBEnqU9eV+J9mp6h5uM9r+k1bZJsU6f2dA24jZAkTizAVazQhq1EEz7CNty0Yj5+PekcdPVnwZd3PHyF7Nfp8JWQ+lriN8Bvit7N0uHL74V9/en4bdlgPPfFawYltd8Si+D2E/P6yXrQrlWMN1/myHeTn14U4MMWgOvbZj8W0hGN0GLx/m/4463m8UZRJ/61mEzNWSM5IvXC01rOMMQmFD2pvRJehgtfvBG/HH8WDvQPQfu8LHTJz8VxF5+Kt956E5Em7j8CjSG6sY8IUSpnb/z4VJV2ocSMEVx3oCiTIF4VWs98b5ekQvgGKnXT/G00q/ib6hm9OX6l+d07d8ar/qbHRurJetySFZbtWxa0+QwhTPjoGRx2xSnoXJKJjvnpaFfQ18xBBONLMozabGEGfAX8btLRaWRf7J/fDwcUZOCIK0/HM8sXINRQI50oShTIeZ1INAiSAUEtUOO4V3KS7tyL7iCV1qwbJr3FPljTJU3zHZ1kGbR77Y3QVsV39LbuY/b2m2tt770acGvj28b5Fl761nl6JDZ1XEkMv+1Tvv39CS3YEkhDTXlE8RaqkXbdafBV0Gso+YIkqk7kgS1Ic9iIgfjX1eOFB+F7UyxRx1X2oNSvbdZACqRpm+2eeuu2WAOWV6BEwM2bFqAj3QN6QRqqO1VQxag3fjlsEObMfVZqiuZZ9LcVISzEOvxk1FCjjkTPTOLByRjppaHe5kSX11R5okqUVWGiLZkRPdChMB0/nXgKek+5COWv3ol7vngJL1d/guWowRrUYyMaUC37s3RPZbn+JmstVDdQdfbk5BYOoampwe6whhGJJF2F6uvYhWOcgXXXRsniynJpqI/WDHnMa97zej0V7s0aYKt4yB5SDSmghkfZgIhibWMl5tV9iZNmj0eXsYPhG90XvtE94BtLoscw6ppTioa2mNLhG0337b3hm5RjjHIT8CQTNq4Pjhv1ZzRQpsDiH8KHNesnfDB73TfvQXyd+N1Wb15OMN8gmtCEWgRRiSBWNlXijZUfY22kWvyW1YnNHH4vtMHDm5pX1zft2FouA1Qwb/VTbEurCXgoj46gNtIgtVGJAOZWLcbpM4tw4BUD4ZuYC9+ETDOeUCJvVC8cfFEW8spKUF1dK7fLt2uZf7E6SZGP7+zHZ9m61zq0rxxvHII2EQQQRj3CqEEYVQhjO8KoRMhSENsQxHYERTUz1i62yrSnuI+IvyVjUgtOn/p2FZC4aEq0V8RrEbXVJd6foqCS30eRavx19s3wleTCN74nfOPZXvTURwnOnvCNy4BvUjZ8E3PgG5tl7DiU94NvFL+n3vCN7QlfRS8cellf3DPvEdQGjeqgiOfEXof9tckCNbZWomFjUymW5ttFbIuaTPTAG/KqPcegWZPrxb0QKgjqqtd9l3HWx975aUuwNfYm7b0a2K31ztfwkn2AW9M6NmnSHZVhR2OLABc7ymQPX+e7xH4tgTSc1qIRLEYjut/yd/gqaDyYm5cEaRw1J41Tqry8Bw7My8EpV+TJhqO+q4ypKUmaWJW3xUgKpGmLrZ5657ZZA+RPRBImhHvrF2EfqmpUEOE/Bj66xyZAQxptQJqfjhiMKx+7Www60o6u/hj9EpW45euX0bEgA76KvvCNp3treoXqEycuXkf1NeogpfT+lI32hRk4sCgbvxl7Ck67Ix9Xvzodr278AOuwBTTgS49KNWhEDQLggrFBFjE0oEZ2MmGK1OK0Eip7oGErSR2+g++ndzB0j1vPoaWrXJUn7vy2lDJ1fk/WgLYmWzROscVLNISoGI8OAuEmbEEDHq9ZjF9NPhOdx2XD5z8SvrJjrFcy6zpeVPjY71Vdz4KR4slBJcdoZ6kHDh+Rg6J7b0Aln2Efr30r/tbxcsUSaWIbqixFs+9BO21sSW7fN2xAymC4EhuwBp9iFSa88wCOmPwPHFRyIroVDsDBRYPwm1GnYdjsa7EctN5UKzIbIrDgFsl5RrzMrcdYTi2za+hW3k+AIAskMG8WleJ6EUrI1WAZtmDqsifQ79aL0L2UABiNhfeAz2/tV9GGFSUBS3viF/kn4cKSfNRHOF6Y2qOouDC8avSAz9jNP60SzdocJ7GPwguCf0URCDViY2ALNqAGi4Kr8cjXb+K6Jc/gwien4E/TR+PoSRfgD1f8DcdccwEG3VeCf74wBTe/MwuVHBmbqoEmVpJRLbKWeuRYy2BekUdsPNYvH+wum0yKXf3PumyRaJSGFDD9rRJRfIRGnDpjPLqVZMI3lsALpSj5XRCwJ8CZAV8Z27U/fKOZJgu+Uf3RoTjDSNcIWNNPbJF1KO2Hw/05uPK5e1ATCHjUVo0UTZTfsKg+mS/LlHVX3zIxvWnP+Ncok4P7TZhHyU1S//YG1jZbiSWT886N+j1816Gx8OR+hd9dvNl4lVjNe/hIW/GbhCya3udt+F05Nr1gD7/obs1e31oy1QPvK9vz7O9UdaQ0Kvs9iXH2f17bmbdvcWyRcUc/NC3Idx163qElkEaGojCWoxG9n6yAr6yv2aAUUIaS4x7imFh+PLoUZuCXlw7Al8HNZs5ipYs0jRl7dmvDpjL7wdRACqT5wTRVqqCpGviWNcA5jh5o0IRHwp8akIYIf/HRBpwpPiYBpDkkbzAuufMaVFpWX/j9+iCi4TDqEMIKbMf0r+ci/ZYLsX9Zf3QuzUT74hy0L85Fp6Jc7OMfgP2KhohR30PKTkb/W0Zi2BNTcP+/5+IzbMYW1KAuUAUE6oBQCKBBSFIoDASC/5+964DPqjrfN4Qpw11rta1ttVonIBDITkhCAEFx1Vq0tQNFIHtPpjgQF3WiKFbFiThREAe4URQVFdl7JGR+ezz/3/Oec77vfiFh1b+tkgs359773XHOe9b7PucdKrKSJwBwp70VoywZQaDljG8/3+/crQGTlvfZWLGWP4Ve39oP9muGj7BXlf330IvsN7Qf/yAUEKBMA2aG6Q5do4CphNhgwIXdaMAr7q9w8i2XwJoUD2sytWZ6wyo7B1ZpH1jUHuNuVsNMKmHlz1fh4AkeiCmh8lXTPS8FZ2ddii/2MA6U2vZuLsyDfecdkbvSvwiDlqEmxYOIF/oRYN+i4Z+vAVuwHU/sWYy+t/8RPQk60SH3lERY05NgTaEm0CB0y01A8g3X4MWv30EDw81Hfjosq5gCHECqIJpI8ZBlkMxSc4lmKtz5LXL1ADb6ajHjo3n4wy2XoyOB5KIzYVWcA6v8XFjlvVUdUFW8sLcCmkuTcVrWCNz7/BMhvyiChwSoTUG1Dm26FSLWAWT8AG9RZFdB2smfsxhCKI5VYQndtDjshgvLmzdg8uIHceH9eThz0qXoMSERnWhGV54BqzIdVlmKMpsjyD0xScCL4wvTkFx2BW5/+UFscu9EE1zyrZAfGFtLYZ6UUMzckNZCjZYN5ABLGL6NtGxrFx9g7EPNCkCi77LrPnkCUQRa8n8PayIXADRIEwI36ashDlE0GaQwQ8C/IhGdaP7Ea3QUX0G6EMCheVRvnJidgSfee4MKk7poLJ8bLlcjgqI9wzrnte+nslX92rqWucBP2HeSWhFeUmaPlGAqm4w1ui1KzfGBH34nMPRDftcAUd9XfRhy/vCpqfhDpR+f/9/ebM1XWgmbN0sbynlrJDAP6Xs55LHdEzzmziFdOcs3N4be1iox9h5fCAxz3DG5OVT6/6fP2ejAnLcF0siATB92blz9/n16HOciaB8N1tgXcnhM0CYGHQoH4agxA/DW9s8VSMOV0QDLruqgVWK1X/zJU6AdpPnJV3F7AdspoCnAOYoCEByYF1yFzmWpSg2zDZDm59mZ+Mftk8HYGhItxaPYTb6Gmi3cGCmpBrXY6N2KeV8sxvSlT2H60qcx4+2nccdbz2DeZ2/i08ZNWI96bEMT6uBBjb9JzC0YkNi4JA543fB5XBCnn+S+RXhrA0zhqrgwC9qcwBzbeYBWj/mcZpIlbeX9Uirbn1bfE8mMGw6mrVvtrIG5x/aF9sP/bwoYoresCPNd0bLQWgAIYj1q8aJ/Nc646U/oSD9L1A6jSQZD0xcTICD4YkCaFqti5ro9LWPEtP7okZeM0669APM/esd82TQdfc6Mso+ZvXWmlEKP+hcWw/mk6hOmbbJt8z1B6aOrsB3Zb9+NntUZ6ED/OTn9YBVQo2GQAjnoE6o0Ht0LUnDk2GSckTMKi9d8qrhD7YeVXaZFhkPl2NdBGKQxuWa5TBnZ1wnSeOCFF7vgxfydn2PgzLHoWZyBaArnFfTvQ0CmD6xCajLRnJJ2/kniWLxb3mD8etwQ3PLiQ6inlone+BVvMOyZKiAFML9+nympH5DIXwwjTSHFXhcO+LAFLnyNJty58mVc8GAJTiwZgaPKMtGzKhNdC5PQKWsQovMTYZUQPCNAk6xACnHITh9HCehckoKu4+JwcvEF6D/pajzy7nwEg064PE1oCnrR6PPBxbrS2IGqLkV95Q1nL484B0kECgwKANlXyrHcFXBjceManHLjVYgqiIV17e+0pqXuL9TcZB+hVk3JAHQqikE0I/kV85xaaQna3IlpgoqSUhYHK7sveuWl4bzCK7HkMzqKphToBlsPazrASGV0HEwqhIS6gyxmK7dL/zLXedLqri4SPqVQyhbOnMjGn0LjD/vmoextffdHcN1OB0M7c+1Hk0ZUor1CD/CYz//vbqZ0bLPczQjN8czsqmeFR3SaazL6nmrt6okAfPDAB/J33BkblL2T/gEVYGfGpFCH2It+rY8vakRro/MdQCf4z2kfUYNtgTRCLD+2wY2JG19BdGWyCpJRcO4+QZqoojgcNz4Jc5e/orQVnRzL2kGa/7zWftxvaAdpftz11577dgocOAU4x/mAtWgUkKZjCVcpW9GkEX8Bg3Bidib+emuV2Mj6An40O11wGb8OIe5Tz+BuBXhwbddJdpl+YEQzRk9rTi/gDgBOv5rxHco3BzMf8Pjh9/pkQjqgwhiQhivVImDbwBp+rs2dedTMe1sgjTyrytL2e/b1Dc1vGE5HcTUqT7bHDqic7Td9PxQw7cHwhPY6kd/4g6qwJniw0L8Wv73/7+g0LR1Wfm9lykThsYi+l7RwaUCYlqrLRnsmlFLbRoE0XfOTcFruKNzwxEMIkJHjtyM2XiCjyx+NiGcyHU7tII3JOVPZTFlFQPWgzrULq7EH1yy+XTlmpb+oioGwcs5TZkPUpqHpSdlAWIUxEtreKh6MLmUjMWp6noqQxi77H6zmkSU3eWYqtBYnr14GAFcgDTzYgibcuuE10cazypKULT/pWzVQfPpIHsVBc5L4N+lSkInjs4bhynsqsWjNx2gMNCHoY1Q3LmVSbGBUISUwUGhQ7oQNob7PlEQnSONDs+jxUONPVe/OoBvfoRn3r1+C1Dl5sHIJhiXAqk5SfryoHULTOAIUBCHKCdQQlOH1eHHgTifuspfQnxdBtSRYZYNxesFwTHlkOtbXrkGjv0GAAS+VEdXndYs22IAB9sIaWAdPAQoMypyotZRRllw+imQBrHftwNgFt8GiOWxRDLowskn+eaqsPKY/GvaLKvpA6wurnKvMNLslEKp91YjprKYDHXGTJoUDxdlw18JMDC35W8hvkioVG6kfQTtQI+1tr4528EU3T0gX5RzCA7+In81wow4u7IET9XDBJXCd0h2I6Jc84WPtu6KBoel/MaV5zYFvvJeVeKj7wXzrwHP1vd9pb5+mqHZ+xj5/SnM24zshG30j5x+JssaBUD1g5gCCNRyN1GY+sHe69xhjnvneS3zAL4yowbZAGsGq/NgFD+Y6PkVX+n6UsW3fmjRWcSx65STjhlfmqPxw0uVgTjb3gHPYfuNPjQLtIM1PrUbby9NOgbYowJHeB6xDEx7zroSANK35pLGBNNdokIaaNE6HS/hLvobTrhEnKVKqqVkJRirgqiwngEFZw4FZw3eaJ0KpCG1mCjRcQlsF0dcNQLOf28I/873MvdnN98J3hI5MFtpK9Y2cp72cSM05TbVolsWdKyEOjzbX4jfVFr7bXPnvp20V838xrwdNLVM4LR8RD3R5veKwlT6QtvjrsAENAl5+il24aN5EbWoRj470NUMAg+AGfaEQpDH+ZiSl/yYKnNQAMGZOLYEcBdJ0LEjCsddmoOjBu+A1XUETOExnzeRKjzLtNDI1zC4FU/svkXShBo0DG7EbY1+Yge4laehYlaq0gphvOvouoHZKjBJ8GamqcJCKUEX/ICXp+N31I/D+5x/Ja/kdNulD2/igPbdk3NXo4Qm64YYX9fDhjtWvoduU4QqEoDlW0UBEFWuAoorOF1PQqSwDxxYORe/KP6Fswd34aM8abEGDCMmN7jrA51ZCQYBhmTkS+aWe6Zz3/w+kIVUIN3nghgPBgFsElO00K93xOYY+VIbjioegU348rDwCYfSp0x9WETWZCJoNUtHt6JRawAgNSAhQQ+BG7wLWxCkQpyQRR5QOxkmFQ5BWdCm2NaxT4xpJTfJqnDncPr4vkKZtTRo6aCe96cvpI99G/LbiIh3xLwYdCbzQ3xn7Edue9Ck6EY6FNYmaM31hTdKAFYFDAjRFMYgqIjDFNkDa0H9arOqbBck4PecizHntGWXWRcBe2mcQQWpicg9p1GhiHFrjVU+Ztk8nnm7qSxH8c6MWTqzAdtz2xQsoWnQ/bv/4OXyw8yuJ40WAkGbB3BxOZ9jPxH+SjwN+lhlWuwJJw+etvyL8u7nfAF88PzRUJfx91fvVm1v//n921eRwf2m4P5BXoc5HAF5qh+nPM3X7vPD4CbK1ttm/wN/NefjNYf6i5bXW39jaV/5r19hVvAEE3F4Eyb/QvxSbMBfXuBBH/NtMUTqOgwNBNCCInQhgm3Z+TvMk5Z/Ki4DTDb/0RYL9WuMtAnZoSafweSRQw+v/3S2iBvcF0vjpAN6Ld7ANR4l2ZF9l6ml4hohUmTtxbGPkyKvuKleFFDorkIaHEd/+75Kh/es/IAXaQZofkNjtn2qnwH+VApzjfMBmuPGIa4UCaVqL7mQDaf4yoxJNeoLwaYeQnCw4b9PWmDbH/J2eL9T6tf6I3EFJVAx0JZVV85CWgAJxwoq0SmpVavmRLB2/9/3sZBL5brvabeS7I+pnXx9lMTlzKh5cvUSEIyU4szTNQS8cojKh38plbj7H94ZKFPHFtk/kmbZ/PuRf9lXG1n5r60MHkT/zWnlVi+danLb1tUO6znezzdb5fdgecGENmlD87F246I48DJryVwx/qBhXvHwLupcOgVUwENGTUpQAbbRmmIrmDM00uMfAyusNK+ssBdQU0BSqBUAj5wRp+sEqSkSXMakYe++tYFOQ9qMLHGoWEbALr+69K5BGrUbycXOHNCmeePhy+p5qROHCu3FUUboAHhSQowWgoaNdmjudDyt/ADoUxKJzQRw6EBChgEzzovJU/CxrKGYtmIv6IKGHAFwEIA9ps+eSGdQdR0dd2w0fXndtw3E3/BHWxAGwboiDNY1RfiioD4SVPwjRZfRvlYkzK6/E5MVzsda/G01+PTIFvfAw4o/HCXi1uYv2YUBtGmq4eP4fQRqWTqqRK8Z+emMIYAeacdOKF9CleJgyX6LJDttCCf0Z9VVaJNQkMZHCJvWHVUVwgoCgdkJtTwnkSGQxAjjUxtHn+f1xUm4CKudWwoV6VTvMjIAUYfHatBk1/oVyfFC1afxCtG6KoPyJeXxurAruxl3b3pSofQJslvZDtAFp6JQ+9xxY1AoqSURXgm5TRuGYyRfi5JsvQw+aehEwZBvMPx8dCGYZIIvADdsE6VJK/0kpSJ8+Hpu9DaoTSGl02Sh4+zkKs70dWnlDxDGPE4z3+RAIeFDjqcNmNGHi23Pw2+pRsLJjcfSkETi6MAOnXJ+Of9xRiq+btopvjnoXY3epjWlru+nDJm3tHnPN3GNPzW8mtf9msh8qj40i5jemspkL+3uBuX9fqXkXU/M+cy3iOQXetPpTxH37ODEP7y81+WBKYlFbgT7v+FzLTRSmVB9q+VPkOR+2v7itY5O5yKcP9cy8zaSH9h7zNNEZ7fOPl7gFFafEU7I5HNnqZWxzY7V3Dz5t3o5HP38bVQsewd9m34yRd1Qg49YiXDmrGpWP3417X5mHlTvXYgcc2IZm7HHpfmq0sfVn5FNt0s+Wv1YryfaSH+DQkEY+ZRYJIy7qdhXwg1q5n2ArBt53DaxS+k4zCzyt+6ThmBZdkoLksr/B4fIp1li0xRX92arat8OPAu0gzeFX5+0lPlwpoHkHhuBmdKfoosTWQ3BrkIY+aa6eUSnmTiSZXyRLxY5wncmjTZua4EOTDiHL4LfNFOi00YYRJZVwwAwYNlKrwVKwEXVYdV0JE1SaVZbOtrvtTx7iMZkOvtco3CoGzOSKqZ0laNlMzG9y3UzMTGnG5WPOAQqc38GJZZ5tmL/9Czy5bjkWb10lfn24hiTmWWSGbF9SLGrrfGIoD+Z7tufC7wjd1eoBHzVlbElPXjflbu1hk1Nznz01v8lzESeRbzLfN98x7wg9p2+PeIU5aS2NfP1BnbmDQWyDF5/BgeQ7cnFcyQj0zE1F52sZXSERXUtT0bkwGZ0LqE1CXxgDFTBjB1/osNaANBSeq+O1rxQdzYnmHLIbwEZHhCpKQLfr03HdvTOk/RrLGBaA9UK6qL+GQuHU9B+VshWzBxJsVP/kWdKK3HSQYFQAD69chBMKhktEtQ4V8ehQMQgdxAcIIyP1URoNNK2hWQ21Nij4i/kTtTVScFz2EPztznJs8uxBg8cpLc8Q21SLOd93yrvtZWG+2Rd88NbvwXdwYeDdlbAIJk1NgjU1UWlO5JOOyeg8PgFxU6/BvR89j42ok1DVDfCg3tMIX9AFn88Bn6cZYkPGFVuu4orDYKVN4w/64A/yWKi076wewq+mdEKgQACb0YzxC+9Bj/x0WIWMXJQIqrJLJL2q/rAqCc5Qq4R7P1gVemfdGJCG7YoaNNQgETMoXU9iAkUfPdR6ikVU3iAcmxOL3gXpWO3bBF9Qe15m2xCghmVWOVQjVLge9jPi7EWJ/YI0erX8GzRi8FPlsLK19gwBStE20z6dCGYWDML500fj9d0rRIttAxrxmWcTPsBGVH37FLpNzhRNGgXykGYED0kTgjTskwPRsSABv8objtc2fgaPj4AMN9Mylf8ce7s72PKat9leKTNHDVz4JLAD/5w/E0fnZ8DKGoQOhQnoyAhWE2LRrWQojswfhviya7CmaSdcNBFTmbO/KnSsf4pIwqWwlyiyBOYe1ijHD3Z9s5tx3tS2udeehj7Y8qJ5of0l9nvsx3yJ/by1Y5MJpvxdEo5b6gJT/lNLJ6Fb1I22v2as431mV9o+bT9jezycT5MfEsuANCZ1E2zUTwWC8AX4hf1tvMO8VC0wsTzh/taSKPt7375/59tUfXMUDe+t57Tlt22VICUz5+qtXp9T2rgbQWyGA6/v/ha3LH8Jxe89ieHzpuEPt43FsZWXoFtBJrrkp6NT3mBE56aiQ04KorNT0DknFV1yB6NjVhI6jo3HsbnpOPuGK1G8bDa2cjmP6phePwI+NwKiTWkva5iGip7M0//WFpGjEEgTcVW1s4AfDniwDvUYPi9XjfHUGJSodtrE2Bxz4UdMjmMQXZqM87MuxbffrFUgjXZ8b+Dm/y1qtOfmh6BAO0jzQ1C5/RvtFPhfoICeA7fBh4eaPm4bpOFqZ/EgnJCdiatsIE3AxxeoOYgwB7080GWjEx5R6257tIeIAAAgAElEQVQUoCYgmjVUCDeasWbqVVMZ/+pddPL1Co6+ppg1pYasGJAw42kY0ENPwyrOVHM2TKFieNR3eGzPL+UOkT1MtvmjaKASpGKUKy+2+xjauAH//vINjPxXCU4puQzHllyEY8tH4aj84Th+QibOybsYubOnoQEOMYtQbBa/xlwYdnUfjUSAHX5cPROZ6kzZHle01hd4IgyF7XFTSJOa8pl3mHOTmvtapkobV+lHtWVVIO/Q9Sx1rvOhE74ytJnv7S8NPXAQB1wIB7AKzRj91j2wyofAqk6FNTVdCX90nkuTpZy+6FE6GFYZndZSKLSZMtFko2QAouhDpCQGKYsrkLioXPlP4eo/V/3NLlo3NIUiSMPIafHonJuJf86+VckB7CAsvM4Xazbc+sKEDgsxBmAUJX0tkqlWTHJJF3JxBc+LN2u+wq9LL1J+aMgA5p8Di44LxUm4jo5EMFYc8NKcRpt0CbNIsCYBPXMH4/z8S7FbapfKGSqH/JbO9gES3zxBAIU1wKdVL+bYcc/q92CVXgarcohyDswoGNS0yE/Cz/NH4B9zpmFTsA5uASDY4PQuBebraN5C3zbaV4i0MQX+UutDOSHXUZ4OMMf7vs3eOCno8Rv8H0ANnLhxxXxYxTQtS4A1bTCsaWkKAKsmUHO+inJUbfyxaK0s0bJhm1ImXlH0vVNCnzR0nMvQ1dTEGYQo8YmkQcDiGImK1CknBqeUpGPxruXY3bhDnDCr8UEBYUKX0KgWbleqwey7pPZf9wvSeD0IBNx4HztUhCq2qZLeYWfblQQ3+8LK64vjy4bg2Q3vwGW0YGTC8MCFRmxEPR6oW4pjpl2g/CcJmEVAy4S6Z0oANAbW9X1x9/IFqG2oV/Vg2oSk9rIeSIuVXqTIYq9ieQ1nJi/q4MMqNOHql2eia3GGaMdJ6HAJJc5oVDoS1eQL0G1MMsbcVoGdrjp4PRo805+w01Wyav+eLRvscaFHeKDwR/W4ecYU0z41mGum2PrZiOmDv/GZFvdyRGmGGkc4v1EbLWQ/Z77ZVsqcmUzLPWphxAU/KP7TYxGvmD7JmzmqMRABDaPppYrZsZValdVcalkOe/lCkLWaUfkm9TYF7/DdhJqbxDwngD3wg2Hi1zhr8PoXH+Khl5/FTXPuwSOvPY8V29ah2e8ByPOoDIXzsdeRyZQiJEvEbzFVD/P7ezcrXlOb+dWc7yPl2Gc+Z69vTXPzkwKk+X3+wLHW3Mxr5suhu+V3ZRwKrEENZnzwDAbd9E/0yk1Hj+oRsKozYU1M05HmGHEuTpknVnORgn6ytK8zAqmcRyfqneNaxUB0nTQYfcsuxRNLFkiLcvkdCNI0VSIqmvIyP+G6C+VTXTY3/W+lrA+pZ6Z6E1aHtU/zr3oUv/cArMp4WFVtgDSyoKO1a0oTcFbWCLz+zhLlDy7glwUGwyqYT7Snhw8F2kGaw6eu20t6uFNA8wzUpHmg4UMF0tAnDVc6jRkHw3BrTZq9QRpO9NzCEynZIDJ13M2qTkt2wDZ9tc6qGLBGszKKtRJWLsTmGHbnUFLmxzyn2DXzV7EBzJ/Js2FneI271xtUoV51yclcesWwoBnfYDsWOr/A2EW346SqETiiMBVdSgajQxEjsyQjqjgJHQoT0SE/AV3yE3FMTjLib7ga7+36Ej5xbsqXqsmc3w/RKXQQ+qguAe9Swi1TAzkpyivtIN7BVTBGlCHTy3KLACtok36cZmserwp7zpUaxTbL/fSh0AgPmuAWJ6jOoAtuXzOCAQcQDMWuEYLRR6vLCTiCQA0dS/NTZFA0sckoMrqObGR4zTEv6IVvalyRAQkVOXSgHtvr7/5+3+sB2wUNhnyEWvS8cSSsYgITSbAm0qyJAhbBifNhFfRBh0pq0dC8gqALV74YQpMaAQPQOX8ATp0yDJO2PIWL3piMLtUpsAoHKF8qxumr+NHQwiQFU4bmLk5Al6wM3PTmfLhYDoNihkAaXjQtlSnPVVtlKzGOcJV3FRKQtW16C+/3wBdsxDfYicGP5KATASgKs2UUlM+BVdRbafxQcC6jE1f+Rg0N+t3R5lsUrLUWR9f8ZJx6bTre2fQZPEEPAj5dl7ZcqhyanO6dKuqbcnGV2tQ2NZqasRyN6H3bOFg5qbCKk1SEH45FE5Nx3JhE3Dn/EdQEHKgN0iFrQBZiW1LIVsP6sK1c7X3nwV0x77XngDafbsBLbUIfHq9/DydOvABWQZyYkllVKUpLSSIWsT2ZtkSTJ6UNYxXGoUNePE4sG4KTc5JxVmEmkm+8Cn1nXo1uZRnK+W5pKjqVxqJr0bmIZv2J/yP6SYrHcYVpOHVMCragFs30yyNgFtuGQZhNfk3+WWoeH+y27+hONANywIUpHz2mfOuYtkdVf2qfUd2fe24/nJSTgiUNn2MXagTmd3oapf160YQ92I1V2IDJa+aptshnJbQ9wSntI0r6ZX/0LBqImW88bCuOKZc9tZd77zKb2UCNltr0xZAs1OS92IEafIitGP3CVHTLjVPzJ7VRixMVGCphxAmmJSGqPAO9cjJw5viR+KphI3xumuaFuvTeHYXfM9nUWecl1qJs5lowCJdPYBO4ArzDthlH+iL4qt+CjPrl4vIJRUYP/M5GNYVw+HAyRLzWHNHf58LLV/6tmL1+Ea6eV4VRd43D5Gdvx2cbV8Lpa4bP7xOMVL5qMqhxA9Ok/NRAEaDCi0Y0YT1q8HrjSjzy7Wt4r+kbbA/uUSMIwVVquQl4ExDtP/qOYl5bE3xD39S0kHNDFwCN4iPIgTo45ZhzWL04c3agFg5sQDNWwYX3UYe7NyxFyfKnkPJgMc6Y/hccmzMUJ2QPx3HXpuOY8Zk4MWckpj37AEBwzYzTNlLvfciMqJ1Nho9whlbjs+JldI8MzeBq9OZT/MdxnP/CJeexfZPfyCuxzmjS6iQ4TbtqVYdupxuNUsv8tg9++saSiZa5YYUzZ7qiQy8WREGu0zxnpW8rrnxiMrqXZKBDCdv1IHSqSESniiRElyeAGpnKiTnHMaXRprTb2C9b7MaXFvts0UB0L0zCyTnpuOqeUnzVvFnRy+3SJqoqb4aXDPdF9ke9t9YuQuX4/z5oWRv8nl1bL/J38cmj28Hz9d/CKslUYLvwElpzRo5tWjXipyYevxyfiimP3gp6a+MiA/1BsgZZc+3b4UeBdpDm8Kvz9hIfrhTgKO+jrwoP7qlZho7FOrqTAWlEED1fATY2TRoT1DZIJlA2YRc0UxLiTQyPEk73Q2e+JXJqC7/d/PZ9pvvKDr/D0hlGiqnkzWTA7YMv6MFWX42s9D5XswxXvzQJx08dAqtykPKlMYWrShTWB8CqoOkChXTuPNZ7/gD86d5icbCpBFaypBS7W3zPfDeUCTIqkSuQZP34rGK+VCjjQMALr88Fp9eJJq8DDgltTAaQ4A2ZuCbUoA6bfDvwjXszFm9ajrkrFmLm2/Mw+fWHMWHeDIy+pxyjbsrCiClj8c97qjD5uVl4+P2nsWT9Mqx2rENtsFFhLHypF2DgLoogTX4fvNqGGlQTF2fQATgCTWj20UDFiWY37dK1x8GAsnMnAxLaTLlDF1o5EJq0cn1/lxhcLODHc/5VCrioICBJ7YZ4ZYoiq/O9YRWdq8MFa0bUMFZ0HFwWi+MrUnH9W7egz62X4+jyFHQRh7yMysMw3Uxp4kJmliAQwQ8K5H3FJIKCwPPrV6CJ5v/kodnoJBoP2VKe2HdVUF5RQg/9q3Blm+vOvBIQ57gKFaNI0ISt2IxbNzwLazrDOJ8Jq/pcWBVnwyqjHxD6Q2EZ+sAq5zX2dTLWdFxIWrDdmlXRGBE8T5qQhsc/flm1MQH0VDu157Kt43A18Yh3sa2yHdMPhBNr4MGVHz4EqzQNVt5AdCyJR3cKuoX9xYnxwAmjEKhtBJrZO9Sidvide1c2f9vX73s/cbBX+HaWocXu8gIOB1ZgG857ZpwGv2iaQ4Gd5SGYQjpTY4nXEmDlDkLX0iHoOi4Z59/8d/zjuRm4b+UL+My3FuuCm7EFO7EWdXgNa/DHBbfgqLILEcV3lJ8Jq/wcVXcE1IricGxuBv5xexHqCa/6CHZogYygqJiSmhr6T6nD59W77H5p+A2ec3zZijpc9O8SFbK+imZcjI7G9tYPVhXHwP4S1v4PeRl4Zc0b8NIQ1F+HoIuCO30L1Qk8vB7bcevmBUoQlH6pnG8rwFQLh2Xn44iyAZj6yr9UxUszYR4PrpxKRFbioWqfoWLCI3a7HKE82IBajF5yC7pWMboYgVdq2MXDKmIdM9UOjssSEFWWgo7Fg9F9Qipmf/i8Fte0QCxZNMca4TDZ1llnwlamRFfdTvVvLTXaOCIwuld9oA5NaEIzXNiK3fgusA2vrHsPj3z+Km547SHc9dbjuG/RY9jYUCMvDBKsJ1DCj/g4hgewErsw8rEiHDkpTUDpLqUDcXJpBmLLrsCCTxYjyMUFnQ9JmUmdVznXv3GGWIMa/HvjG0iY9Xd0z49F1wkDcFJ+GhIqRuOZz94Snx1BnxfkK9hiqX1Cx9P8p9qZpo1uvhzx6uBHDbzYBRe2ownvrF+Bp1Yswv0fPY8Zyx5D3vyZ+McjVbjq/mKMvq8IV8zKw2W3ZeHCGeOQctv1OLnqUjFHsxjunmNNRYLWcqCJJUEJaq1x7EzC7yYMx2MLHoejvlGhLiyoKbuUOnzCI1NfHNa5G5BGHuINuhxM2KJIdl5W7Y+jeQiakFvDb5ePhb5N0z7SqyHAhZQAOLPu9jehFgHs0mEa2JrVA8wJGzFTPsWvt3iznAawBU5M/fI5WDkcV/rAqmC/PU/NX+Ux4s+scylNcmy8DYGFEJ+jjwVs0JohAvoT+Odv/WVc6JoTj4Qpf8MXjRvhJXjpdCgfWgIAqkWjvanBfNvahSbJXmUJlduU356GHjrIA76D3+Zufx/HPQU0qt9avJYV3AQshwtHTv0rrKoh2qxJawG2BGlI17JYHDshFpfffC1qwIh9NNVV3hxJgfbt8KNAO0hz+NV5e4kPVwpwlNcgzZ073lIgDSdR8Rmg/WdI9BqGSFXmTqNvqRB/KiRZGKSRsx8NFTmtHuimSSRMFFmaZq6kiRaKB6ucW/CS/zuMfulmHF+Sjl5Vg7UDTDoEpTYSBWBtiiC+TJSDS+Ukk8exEuL4rKyR+GTdVyJok2k6MJDGxrBKgZRQT5hGrdORI/DC6yVcQhbQj/pgMzYFGvANGvDsphWY/METuGReKc6fORqnVA7H8cXp6FWUhm4FqeiYl4zo/GR0zEuRvVOesi3vlpeGI/JS0T03CUdmJeDUkuH484PleGXLJ7IGbmjr9zKqjj4jCBMke+GCE06sC+zA54GteHXLcnxUu1qYceEVKSNEsIx83uz7qTHz4f3cFvGzDk7xaO3HirGknwtxRBqnzJqkH9DUhqCKjrhgTJfoq0XCcA9AVNEgdCuKQ2eapDBSD/2EZPVR0ZEEpCFYo328CENLMKQfjspNxKUzcrALftS63TDuDxQNzBqiYtVZu2ZlVTH/Rm9KCTH8nUIA/UIpkIYRkhrxLtbg3FmjRRvIyqdAr7VmJMSxdmBcylCgWrtB2imZbpqTMKVDWoJLNL2Jx9H56bjxpQdUvfiV+GTYVabMe1t7ZBXZ6tXvgdfXiGXYjJ43XAwrl/1HRTaKLopDVF4seuQko/SZWcIWsw6pFeYO+CWSGi0QInflO4L+I9rayegGTPuMaBQHcmLybi+p7ZoGKObVfQyLUak4ptIcrkAL8fRHU8GQ4tS4ikf3qhH4Rf5w/Hl2BV7a8AHWYLc4Gt4SqMEeiVRFbZIm1Ab3oBYN+Br1GLvwARw//RJYNBmis2ECPgR7ytJxdvnlWL51pYAbYUFMASeRtRNZIwdS8sh7+LydBgRiqa2j0j1w4AP/WvyibAisiVTv1wAl/e9Qg4aOkSnAFcXhyOtiUPzYZATp7Nhfp/UgGrANdXgf25Dz+aPoUkYtJAMiGk0vnhM8JW3744jCQbj1jbkqm3S2Kfk72HKacukWrU9ZUuoOuuCFEw7M3bAIvWgGyTwRpGE+GG2KbZcCfxE18Zg/mj0yGtlgdCsbijGzq4EgXexzDCfQrvtsRMqPqh6vRnSBYGV2IHhhNA6dXg882sfNds8ebMQefB7Ygie3LMUNK+bhyvlTkTm3EGfdeCV+VpKJ48qG4ojCweiUlyzaEceXXoDTsi/GpGcfRq0I7jTpUfLnGrhw9Uf3oVPlYOmTHcsT0K16MKKrM9Fr0qXon30Z1q3/JsJEhY8qCEtVAUEcamSs8G1D/jtz0K0wHVZBIqJLk9C5JAld8xPRJWswfl1yJf711gvwiCYFKR3ewiMf6aXDEAcZNaxZNJmmfPcc+t93HY7OS0GPawfiyPHxOKZgMI4uTMWRBcnokZOg90T0zE1Gr9wk9MxLFJ9j0RJhjSCEAdS0E24Jb09fT4niL4naUL8suQAJBX/Cd4071bTE5qGqSWeWJ+GfSAcF0HBcVksoam7WdW66DpVhtMhvnldl1q9tM2H7ADYEG/GGayPGvX4/zrzxGhxXMhynVF+MS+6rwJIdHE2UVpLL6xR9JmpQGWOyVvuHkD+Ib9GMmIeyVfmL+sOq5hhDv1LsexpwluhzbOPaPJbzhTmWucQAqPbUgDcDEcWIbXmx6FWYgfMKL8NTny5GI/V+qaVLAFACLXAuVDCNWo5Qc5/idUgpZpiUMAQ90FTVV5vkbfOHtr7FBsEeoDtQy+d5OQh8Dg/OvC8PVinHM46BbYA0vF7cD8fkJCCp9I/YKgZ5XlmIUUsy6gOHWoqW2Ws//3FQoB2k+XHUU3su2ynwn1OAc5mXDuHcuHXzInQqTdYML804yPgbkIFCUxikIQvNLRKk0Rd/bAlnuDZ2Xua0K5sIdFwd9ogfmW1oxC2rXkCnsiGInpqpV3gHwJoSpwSQkj6IYhQTrhYJHTkZk1Ex6qw8Vr4+Tho7BA+9+ixqm/cIO8UM6fm8zbztlWfhS+ibgwwgn6YRlgt1cGA3HPikYS1mr3gVl99fhdPLRuOoglGIKklTWj/U9JHVaQMsacFPhHRt7kKNCvHHQiZsgLI7p3ZQcT90LYzDsVmJiJ90FabMvxebGrcqmtF5p9CNsJNbVnU3Yiee3vk+et94NY7PTseZhZdi8ry74ZIlak1rRfC9KoYhlBVb2gZb0sZl+1sjjikbARCQhkCE1BOZdArR2uyP2iYtQRqJREPGngKm3hm+murcNIvi8wxlLdozGqCh8EZhjiAPBdSKATh5QgrmvvSo6MJQZONOEzEy7Oqv1o4RBjVyLZHtUu260KJ9o9ZIFZPowCpsx5+X3gKrkiZM7NPnKZ8gBGXEUa0GEwkokvmmoCsq67o9EFyQiEJsu2pVz8qJw5gHqlX+/Erji/k1bOm+2OO9qocXfAq824Cd+PvimbCq6XNF54P+cYri0HVCAk4eOwRvbFsl33H5vHCGzANVjfJVNK1TexD+YEDvPG59p/mdUUOPaBf7PZGvqRoQwdrWVFmPQSe2ogF/e+NOHTqaYBhDRetw0Vytr6Z/o0wckZWJSx+chNe2fSHhm+XTjEhlNpqq8Btm01pW6+DG+MX3o1NhMjpSEM1NQ6+8Ifhd1RV4cvU7aPLWIeAnpKBqxGi6mPNWhTPzjQNMW/qkCb1b+nwQm9CASV8+jq70ocMxhlqF1NYSgIZ9gOHeKfAlolNuLC65ZwLqUI/t2I7PHavxyKpXMfL+AvzqpithlQ+GRRCcNKRgY7S8xISC4+gAdCwaiCNzE/GQaHrpRhkS4A6wUHIb65e7ApfNK+huoinoxw44scS1CmdOv1yBsgRoCGoyZRh1AjMSGlyDc9Kn6JsjEdbEDAyq+BM8zTsAP01GqYnSClCjezdHTorUNO2jUGoAHY6DhN83wYMt8ONTzzZMXTIXg2deh5/lDdZRsXSfJaDMyHSkFY/ZxyYmKvB1ErVnh+BnhaNw40tzFMTiURGOPkY9rLsuhFXNsZFjIoGmJFhThsAqG4yT8kZi9sv/hlfamap9ifqm86r0YLzYDCey3pyNHlMuVn5MKOBz3BTzvgGwCghsDcN5pX/DHoYz54BC8uvN9LZQnYhTOC++QQ3S5hcoAJDmb5zDaMLJsYxjOU0AOa5PYnS6AbBoul2kNYPZ9ghusi1yFxNUHWmN/sK4833UiqXvEJqBF8ah+4QUPLrqLcUXmHza8soss8fZxXUCNPRXB2qSiuaRgm7UqKmduPEBPqhP9aEhQWQqWBX96fixDW48tu0j/Gbqn2HRrJpaoGXnwio8Q8wiT5twGR5+dzHqjA8kaUXUtWKr4qjdypd4CcAnaETXWy6ENSUJUaQb6Ue+kH2WWkZ0gE7w0cxtAs5Qu0/vdpCmhG2R7Yg750bWD/vKQFiTtQloXhJOzh2Ovz48RUC9PQGa4rm1GbbKJyEZLkbYdEc1SGMIyPsOdG9RcZFU3scZn2vtG8wDG4XaeVfEF/gzgLUALlgwA1Y+eYV9gDRsx0V90aswEWflj8CawC5lvCYLXuQH1PsjvrGPXLf/9NOgQDtI89Oox/ZStFNg/xQQHjSIDXRuuf4VdCRII4IaBTYDLnByVSDNz3Iy8ecZFaAiukxAwozv/zP/03eYmbSVlMwA/bn4uZrjc6OucSe2+HdjcdPXSL0nB13yUpQ6tBEcSDMRdlX0kg6l/cFdGBuhKydks1MAjkXH6nT86roheGzRC3D6nWoFqSXrZM8biclzvWJJoV5OKUGQwSUTE6ARUzO+xm7cv/EtXP7kNByfOxw98oaiU0EmogszEV2cCauYmj+MWmRjuOjwUiLGULC3AQuiiqud4LIM5TESGahL6QB0KR2ELiUJ4oOn59gkZJRchW83fa1U4YVh9aMu0Ih12IVlgTU4e8rlOKIsHZ1LM/CziovQN+tSLPpkKZwBso5cieXKH1W4Vbhkpu6gF+6AB74Aa8UwSFqbSNNDiKKP7ZcUtfRf/mDb+aa5NdSk0eCTrAzSOfB+QBr6r+EuK658VmtGSVQkrjjyeU0/Edrsv8fAqkrCeQUXYlfNJhG8yLaz9lifZJ3VXwPSmAyrMpgzQwUpjwacuMLeADc2YAeebPwAx0wdCivnHO0Dp482y+CqPx0ec6VuELoUxOLIwngcN22o1lQgk62BqhBIw3ZLTaFEDCz4I3w+Rk9SmjTM76GBNEQcKGQ24ImG5ehenq59jpCJ58p2rIQBP3pcEi68JR8bRQ8rgGafC24Kt7aNNGEXUDu1ZJTpl0p5HLlHAgyk5AFu/FCI4CT63m1wJxrwBXbilEmjlFkThXSjYUFzmCruCTji+mRcd3sl1rtrsM3fKDQMvZ4MvZ2otuzxJwrDjCr0zo4VmPPBfNy16FG8vvYDfOfaJv6jCH1RrDfChGi4hPqNaTnyNdubD+4wkoY2TR1diPVwYMCD12qfRnSQzDbUV0U2EcFYgzTsM0VxOCI3AePfvAMJd4/F0cVD0SU3BZ3zUxFVyHGWfr1oOqhDjku7JKCXJO0yqmQAeuTF4qyyUfhM/FuYsjAzh1ZOjjPiDp8aWVqJg+HbaQKUOicf0YUUsthXWC6O85w3bY7Cpd6pXaMFVIIjxXE4M2cYdu1aDdBJMkc8AWlMO9IfMlo1IpYFpL4pmAa8LgSaacLmx1Z48HTTGly54E6cWDIK3QoYPSxJmVtRm0ecFzOPHOOT1VxF8x0Z85OUbyT6FCmOQ3RpJtKK/gI4mpX6h8eNhZ5v1Lgm2rWkO3c+l4qOJRn4Re5wFD1zJ3YIXMSWpnyfid8y0TXySGSzsS/ejh7FQ2XsoB+ukHBvxkfWYWkmTp4wCs8sfUPcq5guxlpk7UkPFbCSUJUX29GI61+ciaOnDhNNxl6M+sb8lcehQ1ksOnLs4JjMdkKgRkAZAjP2nWA0AR2CMtQmVBqOAmgT1BaTvJhQJLGokkT0zBmMaQsfVo2LmWqleYUu8cBPgNgv2lcIugAfPVU1YxfqsRWN2CWed/zKj5WT4InavAG9HGFwOd0sHM0c4emGxo8tcGNe42c4pWIUuuUkoCPN7KjdWXIurJKzRZOzV/4FOGfc5Xhu2RvwMrqbjFdc7FCujFvtG0JsYCUacfqDY2Dl9kXXskGIJh3Jz2hgVbUvtgk932l6R1UnijNwPhdNU0D2EWriEEBifRhegvMnn2Ub5DOl8YgqSETH3BT8ouwSzFz6FOq9dYBPlVnMoHRfJnXCfAAzbK8M02JCNWGrKHON6aFu5v3muyY1gzZBGvIpLTZ9YS2CKP3iRVh5LLMeO4QmZgHPpIp37FIYj1/nD8PC9R9poE95odvr/S0+137606RAO0jz06zX9lK1U2BvCjBQgS+IdXBg8uoXJNzfXiBNiAEdhONzMnHljArUyMo+5/ufwDRhF7JYHPtOdWUdytUFtwiTN380D7+ZeqmK9CM+JTSTTq0S7mTWDVAjzi2NSQlBLzKEZASVTxJlQpKIU8Zm4v3Vn8EbdMMfZLyJ8CpJRH5M3gxPQFzGDzQ6HHB5KLYxAocTn7vXYsZ7/8b5N/8VHQvTYOVytSsVVlUGrOo0SPQRrogK825AGjLPBlzgSjAFS23SQ2GeAojRuAiVQZvJ0E59Yl9YVUrl/8TsNFT8a4ow7Z4ABWYy1n6sRxOueuUmRBMUkhU1CuJpODX3Itz48F1iS8/VYQIVDWBUMB88Qb9yTkkntTSbElMz41vDCDYtmrahE1P7Zr+ujynqP7zzgxbCyEGCNEYYoNARMmvSq4VsA6SXCAMqSppVGIuflQ/BS+veBgJU61ZrmmRFje6D0oZSgJRi1+0FUcemOMKfkj+kxggC2IgGLMI6/P72KxXQxghU7MdcDS0kOKM1Z0r6oXNZHI68fgDGL7wFFy+cqE2cWC86glBLkKZ0ME6/dig2blsHmrQpdjQSTzDNs2Vqrw45DnJV1IsPsQO952Yr7bdgkiUAACAASURBVBKueJOeEsVoAKy8c3Fa8YW479VnxCLfIWAd3YkqIUM0YbRGTCDgh9p9oNPa/e9e8SGgtEyY2wPYVMaVUGDGDlNQ1gGA9ajFQzVv4QhxIkuhhOYwBPXYPrS/o7KBOCv7AuzeuBZo0qYvfJjvN9iKSW2EC+VS/Dj5lJNNat7QvFCEMPUStgQ66Vahxm0ASgRQY3ux5Pzg/rQJ0lCdCUF8hO3ockO61qDpo0yzRENBa+oRuKaDbRHWOOZox8k8r9BaadTC4Yo9xwzjkFeAGoIQ1EZKV+BhQR/8Ylw8Js27S4B1KaYrRK2DK5i+m+XzB5RjXFMVu9GI8vcehVVAMJt5YL61aTC1zWS+ZKqPzaIH5wVqZBQNxGnjU/HZl28Cnj1ak0YjrIpsWpAOS+cEZ2ioorQSVebqAdyw/AUxO7LK9ZjOvspv0NePzEXUSDM0VVppVuEgcPwR8x5qs9B0RTRKYvH7scNQt2mrgDSugA9zd76r5ixqlBgTLqmHJHQuTMHxOWkY98wt4pON4BVHMS89jXma0ORnVK4mlCx/BD0qMpV/LolKxnFFjy2lcYhmXUtEuVQcnz0c9y2aD4epNg7OPNbDvDHjZMS0J7d9jJOqL4SV3xtW3nnoXEBzQmoecIzrq6LCFWpQmtHhiulbzOx9lI+VImoWngeLjqxbBWk4bnJeO1+34QR0G5+E29+apzQavAQ79rGx0XDn3OXn3N6ERtTiy8BGTFz6MP74aBUuvr8YxXNuxDsfLIHb7RJNQPNGPmawughWSyvlrIIDyS9Vwqpg/xioyi1lPBNW0R+0JlE6js4aitTcq9HA0ZoZFiS7hYae+ShTTf/v0Iy/LL1L+9BilMMzFUhTxP5LwIVaO+wD3PWCBPuDREWk1o0Gvjj3sT1SK4kaubyHvIa0KQXGS7utZh2eBWuy8tt1ZF4Gxs6ejO/qNqpMiWauaRzMpjJ1Ir+kABtTG1JIPZjaC/Z9HZv3My/2XSpba9Io3zHh3Krs8I518OPOLe+hSxGj/O0HpCEwVhSLowsyMOvNeUoTy0/n2ixz+3Y4UqAdpDkca729zIcnBTRIwxXPyq+eUSCNEeCMJk0rIA0d0nGC+PGDNGayNauXphmodRoyxbSRr4Ufy4LbMfLfE9GZ2jMFCThy2jDFpHCSJfNhQk6KKq/2QyNgjQFpKBhzxY4MoWEMY9C5OBUJZVehxrkHbhdXVhmUlAyv4qcUoc2Jzp8ivuIPfNQ6IQBSjzfda3DNgptxctkFOCI/Cd0rh6BzVaYAIVbJYAgzT7MBEXpob09GiYKjDZRh/kXDgsITdzLyvKZ3WfHRYBQFDzJg4ueEDmnJDPfHb4uGY/rcOyBhVjWXQqF6Yf1KHF2eqZk+Cgdk8tLw2/HDcPvTs7EdDmxFEJ/4duF99xasRyP2BJxwBbzw+b0IiCBKO3XtnE/8X5DZNPVmS4VGrZyb6zolMDJnV0uQhsAbV/kIaLRh7iRCt9amMavnxbGIogBEh64inOnn6ZiXQE3xABxblITzyy7AC2sWYk9wuzZyUtFZyMAJuUT412UMtwRbYdQhi6DuN+2DopIbK2kG8FyFXlHXZmpU16dAxhVNqVcKyP1xXEUSht3xd3yN7aj67nElSLM9twbSlMYiuigFZ44bjheXLoTDR+8cCqCxK30wT6osCm4kM60YaubY5F1iy4jjz7u+fR2ditO0Dx9+mwIANSQYAWgATi8cga+3rpVoUgxd7A/QeICRqwjE+MQPSqSmiGGWmavWd2VQqMALYwokgI/J4D5T3Xh0IpWgC00/N99gN8a8ORPdRENAq/izjUi7oDYFw4nH4NLbxiMg2hQUb1kmUknXaej7hpoE7NQdYVqG6Rm+PaiibonWgcogQVL1VvN2k7byfOhF+z9oC6QJOlUUkgV1K2DlawfBRouG/YlCv4AIHFs0XShk8phApwiAHJf0NQE+SbcE7ZCXGgPcE2FVD1GaKsV90b/8Iqzbs0kia6mOocoQLiWPWPbIK3uf6Xv4A0mnb2Do+aW+zfj95D+hA8dRcQDNMnA8pLDFXQM0LB93gjUC1LLMg2Dl9cdpYxPw7OJH4ReQhv3cBjab7Nmkcta66FiIxA5853fhby/ORa/SUQr04/cJxhDY4jc4h4tpD8176EOE2hV6HOdYzjGA4BjzT18sMqbH4rSxQ7FhyxbBh3cDuHnVC2rOYj+UuUI7Q6bvrcIEnDQ+Gbe/fB/oOckFhksn2MjQ2l5sgwvTVjyNTlwIkO/QSTbN3rjTQa8S0nsUsB65QJCCX00YiqeWviTAvNScwaVIf+4E/AN0MN6IK16YgQ55HNOM6aZtrKZ5KncBZ2imw5000eNfKCVtWDYDspk6tKWkjbTXgehYlIy+pX/E5zVrEHA5EHBS51M3D5NHfa6zq3A1oi0+J2pQj/m1y3HGxMtxREEaepQMQc/8NJyQPQS9Cy7F1VMKUOtygFGZgh6lU8MqN9qBvkBQfHCJumkQ+BQ1iKIJGs26ON+wLATki/ogSgAq5j0FPYoycUb2SLz0zfsqfDpfSNUwZt7kXx1GXNgFD5ZiC8647Sq1qCIAOr9Dk0UuZGhNJQHV2XfZX/vDKqB/MwJcNDdTY7hVNVCBN9TQJKBjQtSLCah+VujMsjBaXT9YeTHolZeOfiVX4tU1H4sfJmaZXZL4HSlETtT8CxdBqK+vh3s8r34/m3q/ejNzZHYz76hZUXmLi/wi79gC4GVsQc/S/TkOZntlO45Ft4LByJ97k4qG6Fc+eiLf3H52uFCgHaQ5XGq6vZztFLCBNMUrHo8EacQHBYVwMixcSQtr0vw0QBrbRGtnks1lYc6ppuzCsuBG9HsgF9bEYWrViAwvfQ+QOaHvEgoVYq9Pm30yo1wJNgCGVpsWMIPaNGTcVdqZaqx5mbhp/r3wGf8ENPMJKrVnxYToZmryRQYrSKHOByfc2B6sxTNr38GfHp+En0+8CFYOGTMCMPw+GXat3UGhRsAZMscEEcgYUduDDD6ZVKPxoYEkCetrbPS19g9XFRkBqfJ8WIzUUs3QyGS+qEKuzLe6lSQhafJoLN9Mx6UBuAOKqVrt34Wxi+8Wu37rBgJG/WDdkCorrD8vyMAz25ZhxgdPon/lVfht3ij8fNxwnD5hBIZU/xXTXpmNZbXfokZiV3h05Ae+mAANV7pZWZR1NNdpY5vUDzbOmXS07RQrHtz5nvbFQnqQTvsCaTRYJeCVESxJT/osiEUnETr0CjvbgYBeAxFdGIsTsuko+Dp8W7cK8O2G17lDDAQogjFL4Xyxjim8mdVO+VWKYv/Dq6bEPGZ72IzdqFj5OKxJGbBuyFB+KNhO2RbIHAtTzHYxCEfkxqF34TAsr/kcmx2b8Lx/pc3vEFe7tXq60Q5guxk/AL/LHoZpT98LB5SPIH6bbZW1YPLDwvCfgmcUuMBz2XhTkJFHnGD489Nn/kVpepXQNwHbBE1bKHww+kc8Mm/+J3x+lxJmJWQ3W78HnoALPr9HOauVLxuKMCfM0f52k2Pl6FaBDjqPdkK3dcxb7Tsj4Qb9+BQ7cfKMi7SZD8cCDdSUDEJUcTyi8geie9ZAVD51K/xOArOsb9WG+Sm+kjl3auhGaQ2xjSgTpshVY6UN6XbYzL9sRSCQrvoFid5yt93YVhn3cb0tkMbb0CT1cvfq13SknP6wpnIcYph3+vrgmMgxh1oedLLLdsl+xbGIgiaBUTP2ENzmHMQ2S3DAvquoSdSc6DwlFpc+lIUGcWuvw0h7AwjoCIQEzyjQsSUaEcdQQ1GBf3mFv7Iu6ABZL4rzNOjDKtThT4tmwSpkG6WJFsvAPBshk+OgBmfEmbPWIGB5OYeWxSC6IAanZiVh2uPTJbaeksBt7chkiqnuU0qdguafHmyFGxc/MQNW8YWwbrhAa81wfOZ4r7U1BaCg1sh5ipYc2ylgi6mPMf1hqv3MFA9Ax9IEDCr7E7a46BWIfjO8KP+UodO1wM3ysp6KCOxQayMWv742EfOXPAF3sF7MU5v8jCXlwHeow+RPn8WRk0bqOWYQrHHUWqFwrrUpCAQzhDzrU6LgJeN34zPw/rcfiEaOCRwpvSJcNfD7nfgEdTjqlivUeCY+ZTgvMZ9cANEAjaS6HRFUEACjxcKDWXwI1Z8e9zluCwBBIEJrihTF44TxaZg07040BqnvSaVOFYVKqop5VA0p1IpEVOc1RqwKNGEVanEy/StNzFS+fcRvGf3zcM5Jw68LRmLMbWWoZ/h5jw8Bh1uah080DpW2pXwrADj8bvy75l3tU0dHS2M9s5wEpGiSJHMU56VEHJOfgdvfeVKMiEVdhwOMbmM621Im+x9CULvhwvONK/G7mfQLxTmB/ZTzv25HPJf5QY9xRQNw9MQMXLSgCnkr5uCaN2ci/tEsdCKgmt1bgTikt9GqokaNtCnml/V1FqzSs2BV94U1if1qEKycJPw2/2LcufQ5bPLsCc8zzL+huz3VF9X8Ex712iqnvcwHdsw38eMtd7bW8JzDWYpacOo+9XWO0rUA3sdOHFuYocc2jiPGxMmeEqThAg+135Jx5R1FgN+rQGhTeQeW4fa7fkIUaAdpfkKV2V6UdgrskwJcqfJTPd+BvI8eiTR3IphAhlkm4DBIM/rWSuwWRvZHqkkjc6V9krWtYvIyBX3OtW5GS3ThteaPcObUi2BNoLBANVztKFa0TxQI0qEsBV3KMyRqhVWRCquSJkQx6Ei/E5NS0WFisnKOV5ECqzhV7SUZ+GXBcFx14zhsd9DRLj9K7yv03q+ABzqLbNSRPOiLxeukIRCwy12H1ajD4zs/wMB//RMnVA1Fl7x4dGW0AGpyUPWbK6VUZxdARmvLiA8ArZYcAdLYzbDI8FEd/GxYeWfAKvgDrNJzYVXRXOE8tU+m0MXw4mTMqMKfhJNKL0DsxNG44eX7sKr+OzjRIKYkTl8QG+HHo01foHvZBYoh52ovBYrKOHSoGozf3f1n/P62S3F0cRJ65MSje85gdMvNQJe8BHTO74+o3P6InhCL0XOrsda7E02MWOX3wk8Vclm5ZSDqIDxB/qUfIYBeG5jKJvXaOkNHdnvayvmaoSWztC+Qhn1C7xQoxUmo8TfCtsFIINQAoW+VDFhVw4TB7J47BKeOG4bpL84WR840naPARXegytWvtl+XfCoQLgTQ2FbUTXFMaloxz2ub6KDTh6ddn+MYaisVsF60cEvTMg3YdWBo4AIyv4n4+dg0PPfhYjELcnma8Cnq0WP6ZUpLgYCOCHFMWc+akSyMQ6/xyYgtGY3twYaQPw3DmopQRSZZADMKxGoPa3/oevD5sBp7ULr9OURVp8rKvFVOh6RcXWQfSYSVH4te1/bDv96dh3oJJU0xm3SjvhAdY3uVOZx2JqlYZIrYSiC3r7IqgEg3BAFluZIc5vINQHNQ2oGmXdnaGsMWP+dcqYSLagqkpB3rge2EAkd/dM4dhF9kJ+H575bC5aNmGPl4/iEWoCjIv80+wpymlk1eTe2HU6+XJoG8b+9Nlcf+DvlYhOCw91MHemXv93rp6NPjRVNzAx7ZuAwW/ZwxstNECuW9lVDJVXbOLaQHwThqc1BQo8aHaDZw9VgDOnKvBkLkfmOqw5TAAYU8tfreo6A/Rt57Hd7e+SkaAoS4CBLTbStFpwD2OAkhsO2EBV7VLklltavKMC0IcHkIlAbhCTTjLf8GHHfzldpMlOXRwDa1BwpjEDWZjo37I2oaQRz2F9sih4Ao1GYZhBNyEnH1ndlwcIRidbCymUmz81w1Axkh5MTvFAe8l7w0HVYx5xeOvzQbJQ1jEMWFA7YzMbPiAoI2TyVNqb1AsEFAMY4F9OXDUNMqil2HgjicnJOOWxY+CI6kjCS2Do24mt9iPQkvoEEaasUIQJWI312bimXLF0lmXQhiDzxYiwYUfPAgOlaxT7OOkmHlx6NbYTw6sa6oHcW5R8xdFVhMkKZH5QUYfuP1qHEwcpJXcARVb5ouIToFZJyyKtJUuWQxie1D05saGNylHfWHlXWm8sklILXui/QJxbGN8zLnagIFor2nx36OmzKHEpCKR5fiDPwm7wKUPnk7NjRvRVPAIY7L2Y6MRZb0GGZYqKEc29J5udvjkRFrNzzIfuM+dCdwVaEdYAvYxfojGJ6CziWp+GXuYCxa+756kXaEzhGPMx2VX7hR13YHGpC1dJaub7Z/8mjUJtK7AFMsRxyichNxdFYaHlvxmgL/udBzABt7QZ2vWXxffYFdGPP+Paq9sd3TrI6gnyxE6AUAHhfH4MSxKfi8gW7DfdImtsCFBze8iVMJxjOiHaOeUVOT7UhMrNm2yFex31OLhmG+eystHNZbaQq65iqz6PKnZmGTk3peul3YJx57P7I1m5YjHkvfcj8AcrS4xbzB/nbTSFUH5thCjs4O0riD9NsEbEAz4u+8VoEzAljbwRl9bNo2+29RAs7NGoUgHUB79eDQIkftp4cHBdpBmsOjnttL2U4BmTsMSDN+2WxES0hAMjyGMdMpGcySQTguewh+UiBNKxo0QU8ATq8PtfDhiW1v4zc3ZqrIJAV0xqdXqMhoUoglo0yGQ1YDUyAmRXnJ6JKVhD9M/SNKls/BC/gal70+XTtNzERU2cXoUHQxji3+IzLL/4FtO78DAs2Aj1M3RXeuv1EwIIvEUKtBuIOEIpS4tgc+LG5ag1GPT0UnggF5ZyvGhkxaAW3xuZKmI4yQKTerhMIUa+aYqzYSWYH1SvDJaMpQdby3WsWqIKNEE6beytcMNWcYEYjMP4UBmibkxKBnViJiJv8FDyx/RTRdXE7G/iLryqgMHri9HnwFD859uAAWQ+hKNBYjRPA9cehycwasKVyZI4NGkykyrow6Qk2ds2FNJO37iLr5Gfmj8PCHL6OZYjrDdBKkCfKMYhj91lB496MOdLapN8NPtUwBkJ7Vy5/UJgFs+5pRJwNKujA/oehOzLcWBoQpNv1DtweqcFfSbCcFHUqHwRqfhp7XD8Nld1Zi2fov4aZATqaSi/TCgJPZ0vXNrLI9SnQurUFj2qcpR4uUT4tja4I0rgAY+yjp6TItvFIYooCmhTe2A66EU9OnMAFd81NQ/tz9cDfRXwKAJg/WwIc+c0oV2MQ2IivKFPC0hgDTwgHoWJCCE7OHYsm65Vr9mkCMiWkhBdEgDR0cKqVvMqyqDbMS1PYuNuOEx6+CNYnMOv2LEKTJUJo0FWn4eWEmzr9+GD7c/iWaQV9NhN3YtrhCKXCmMNvmfS1TfsnONvM4xJ0b3jqcHTHfPBiQRpRf5KX0o0SBxCvOjbPena0jwrB9mPbCeoiFlT8AR2XFon/2EGzz7VRZZpvw8o/eCNT4Awj6vMppuZTCllFzn24yXnFOGhYFzJ1Mf2iQRrJGrZWAD8uxEz3LhutIZ9RwoOBFevRFNIVIAV0StXYMBWIjaGqTUPEXQs0+Ct7aZMeYQImZFMcx7hzDqHlzHqz8c3ByYRrKnr8ba9w7RXPA4+M4AbiDPjQF3DJWcGxVwAz/qn88IhVVW9VUZMOGD9tQg38svA1WOSMgcnwiEHCe0iycynEtCVZ+HE68cRROmHGhMglh/+O9FLYoiLH/FA9Et6xYxE/6M2oMSKPbkKKdGh9knKB5C/2MuRslLPG/Ni9SwMQ0AgzG5we1kKihxbFea6kQGKT5LfuvADNaKOYCAs206KC7MBFRZckgaPuH0lGYvuABAWcIO9SjCZvQjJFPlIRBH/G3xXLznTQ9S8GZ1w7BxjWfAx6n+NL6Fg4UfvAIoujvTOYR1m0qoopS0bUkCZ3poFi0yVhnJn8DEZ2biNNzRuLtLfTLxn7O/q16Onu7bKSR7iKfoEFpLopZJsumyy4mXQT6SGcz7nHOZhvSACDrjfMX50mWyUQpIuCXN1D2KC545CejR2E6jhiXigvvKMDLX72LZnGWzkwoY0lmia2ETcQc85yQu2hQSJRF+girx1vYgVPv+jusKvohIShBsMumiVlFLdwYWFnnoGL+TPibGukQTyLUEaAh5GhGCI4132AnYh/4h64f9g8bQMN5i3tRDDoXJKBzdgKOz0rHkk2fKC3UgDH2NMRtI9VdgLwIx9+71r+uw8nTvxLnBc1PSBvXYH5RDM7553D4a2WVi87lAFcAW1z1eLV5DU6/bYyaXzgWTuaYT81jLhyx/3Phw2jSnas0o0TzjrxBCrqXDsWvckbg+oduFI0ayTXXOTgtsBKkIrQZl157Y73sbzfFbIMK+7jMJ9t+O8cR6kRz0U3dB7iCKhhCI9z402MVeo7mmNgGSCNzL+mcgF+PycSePTXKESE/274dlhRoB2kOy2pvL/RhSQGbJs11b92DDoz6QAaGTDEnBwPWcHXupwLSSEVzcrVp0MiZmvWcAYY19eOunUtwDBnarPNg5VFN19i0U5AnU2hW3xjKNEGi9RxTlYkzikfgpiX/lhVFRqDYjBq8G1yL0g8exRlVV+KXORfhN9cOwzWzyrFy97faJ4lajyNrx3+KhdLmLtSggRe7gk34OLATf31hFo4tvQRW7mCluZNLcIaTPBlO7fiXwo99l/xqRpbHZA7FtEAzBmYFVgAYvosMLJlc3suV6gR0LkzGkXkp+FVBJmImXoFrHizDtFfvxasb3sVONKEGTWDIzOZAMzx0hkuRPOhBna8Rz+34FL1KhqsVaK5iil06wYI4nDdnLLqWUwNIAx4MYysr6ppxoxNByWsCOlVmoGNxOo66LhnX3F+Oz3evElfJZIDIwgYojHnoiJdQlzISERmLda6r3J7y0k6fA+NevUt9U1btCNKQKWQ9a0EoAqThddJIC5Skmdjqk5Fim0hCdGk6flkyAiNvnYDnvnwT24N1ImQ5yeQHqSmlwAvJs3CWpi1qDRRK/9RE2Q9IQ2GAIg0dQnKl9uXmr9Epi/mn5gIBI+ZJM4ACfMUjqjwNR+Wm4LK787A2WCvCELPgd7hA/aer3nlACXLiUJQaT5oZl1VT5ZyzY1kaul+XjPvffAoI0GEtAUUlQ7ElK9hJmZZE6tIQplH9jKvQD255W61kU2DJZj51ZDGaRRQnSj2PnDQWzCVr1O1WUW34BWrSyOqyjU1mHvh2w68zH+Tf2Rq5G17ePgRIxm2D/8GANOLDmh+VMvvFTORT1OGsm65W4wUBCRGe2La1MFmZjGNyEjD69nHY6d4MUEMo6ESj6J65UR90wEvA1kWtuYA6Nshey8yyWVMm0XmQsutj5snPCDG8QZ7jry13282qGAf5l8+H30nfPgRnaN7hdjuxjVEDV8zHEcXpytRBhOr+iCrrhyhplxyTjENbrUkj9OIYoMMlG4FbQBmOW3ZhxvRFCqjazKWkHzqVJqNndhouu6MAX+9ZI05sfQx/LPTyI0BtH93vwlCNpoWW8WTc8AWAxmbQiOdtrFOOammaw/GBmjLMK/vFRGoHJOHneem499vnMfLZYljUopKVcJZRg7sapOmep0LqUniXqtHfJCVl44EInATmCRA14w3vWvS+6Woxp+xM81o6AOd4RSGXYz8BWGPaKkAzHS5TSyRZmxKmo2txJo7MSUOvMfE4q+ISDLlrAirfnINl9WtQS/NBt6JRs8+PNXAibtZYDQKwb5p5gyANx+TB+MN1Q7Bz13dwoVHCYd/0zYvoTm04Oifm/CgOnimIpypn9WUJiCqNFUCpA8ejknh0r8zE6ROG46GFT8Ap8DpHRQXHspZaB2nqtGNxzlEGKNCpCLs8VvToQGCoKE5FPsrpL5psXQpj0Zlhv6lVSO3HvHiJtNMpN1m0BOmofNht4zDhkalYvPFj7IEbDSxlY70AJ6FuyI4XUMZxZtxj1bEliZcxvxuBgAPfYg9mOT5CZzpQ5jfzCUaQjqQR5zntr6c4Bh2y++GSaWOUI3D2Li3U088PTfZ8XjqRBpZiLU6eNFzVjwCfek6SuYnzN82HBqJTfrwspJyWMwzfOjZpU2E935j2to+UZWnwNKIeHkz7ZoEGtQgCmnlcj2ukN8HBkkE4a/xIOHVbosPkYMALh8+NXb4mfObagsT7clS5qc1EbS7RctLtS/o5y0KzSJqx0YRP+1DKj0fH7FQckz0MF84qw1pqXbGPeungO6hMG1knzLROwqOTfaSKPNY9fx9UaOsnPtnyC/rjOhMC+drQfC4lEbgh6HbzV8+GQRrTjiPAGo4xhhdPwKkTRuCL1V9LxDApd1vZar/+k6ZAO0jzk67e9sK1U8BGAT2/0Nzp74vubB2k4WRvA2mumln14zZ3shXfTOYyzwYZ1pZqqH5cv+xepZZP9XyuFskq7gBETyLDS8GATKBmTshU5A7ACdXDMeKOcfiieR12O+oQ9Jip3wcHXKDy77eoxSf167G2cTNcfiWcwU+Wi8KWG82uBoEWRNwVoYLwTAAb0Ig7P3sFfe6YAKtkGKzKobAqByvV4QqGTadgvg+QJgKw0eZOFH5YDjLfobLEomtRIo4pzcCvJo7CH6ZeicwHijBmwW2oWjIXt7/7LD5xbEadNjYBwyBzlUjspD3welxwiwBELQC3OJCk2vylj1TiiLJM5RNHHEeSjoPRK3swbl39Eo4r4W9xsKZQsOCKOFcCSWcNEolqdIIShkRVPQHHVaSjX8XFuG/p46gFtXe4BVS4Tr9bwBAKOGSKKO+Y2gjVuWbidvgcSL8zS4UMJR2ElgRpNKO4lyYNAUu9WkvTt8JBiM6PQ5e8RHTLTcUvyi7C6HlT8eLWD7EH9fA7agEPBW6P+FNQ62isV+bN6EcZjpIpwRnD+IVyrcsXmXB9jguJu+HGx56NuPixSqWBRMCLAA19BRFEYn6p8VWUiK5F6RhUdgW+3LUK9Z4GuPgJ8VHswyZ4MGX1K+hO30sEJcUZNplvOsZmqoHbymRE56Zi/IOTBWCgUG78MzA/7EfcKbhQCFZ/eSSSJ5rhwepADf75GtX1GQY+FlYVNvgdowAAIABJREFU1d8pzLLeB8DKH4jfXD8U0x/8F9wMwUowyEmQhqX2wAEPGLSa5oA0WTNRwZjymrquQCzCnrKRrMyCyoZuFCp/Ycrqe8MX9nnEV5ptA1x4tOFLdMyliQ/Ntc5R4AHbs4De1EhKRM/8JOS+OhOrsBFf1X2FhRvfw52fLkDlGw9jwrxbMevtJ7HOvRUONMHvd0hkGIJ7tlZsPhlKmWvTanhRivoDgzT8qoA0rCU/68gnDs1nf/s60uZk46iJgzVo2BdRYqJkgGCuomuHtqIVowFbEVy0TxAZ3zju8hm9G6BEFhP4DNtsDKzJibCmZuLI4iFIn/RXvLHmA0IQiioklI9+v2hEQirp+jcE1IMFAQI4nIC3GWuwC8Nengorn+MRxwjdDyg8UtAsTMSp00djyuIHsQt1uH7hTbCqGZ1KgwUCeNs0aYpS8MusIfjCs0NywE+xdvlp2djEuQepneXAR6jBwEcK0K0iA93KkxFdMACdDVgliyqcowjWEEBiCO5UdMlPwxF5Q9Azdyh+W81xvBTXL7gTD69egqXN3+Jr7MBmUEMnSBlXdSBmwgk4vcAaAP1mjmkB0rDcnC84TqfjzOsz4Qzswibswo1rFqAT5yQCV5XxiKJ2Kc3YaEZEk6JKaiAlogOBGw0mHVGQglOyhuG+155QoIQ2+eOcR1NfapEq2Eg3aNLED3yMWhUJTkAw0rjFLuNILHrlJuOmT5/GDe8/jsnvzsWUZXMw+e0HMHnJvZj0xj2oWjoHBW89hPKlj2LmJwswd9VbeHfPWqwJ1smY6iesy7nNbLQ38gbpeApw+nUdqb7G9sLsmY3myWpu9+BdbEL6WzOUmVNuDCwurFD7yYA0rDvStGgAootjEZM9El53E/xNTWIyzNmCjpkFEHKzTQBz6z5ETzH54pipQRkBaDhv6XO21fw4HJWdjN75F2IX1VqYLwNkmMzuJ230NmNzsBY578zWoB/BFe2zjGUw0Z0I0pTHo0/OJXC4PAjQrw45GC/Hb9KOFPLiG+zCNW/NQqfqDFiVXEzQplOcf5ln8ffHPs5x0/jIU0EJBPjLT0KXkpFIn3QdnEGOj8ZPnT/kg0r36tCYaMbG1lLee2ibGTRavtV8XUHABNpkF21oAntKu/TBzUv0YhjHLt2G7SCNLJ4xWpby23NK9ggsWv6eGrIMCHZoGW9/6kdMgXaQ5kdcee1Zb6fAQVFAzy3r4MRfFs5EB4bXFBVpmrZQgNeTfRsgTUAzVQf1zf/Bm33NHpGB1qAJFz87EZ3pz6OgD6IonFKrgwyxATJk9ZImTn1h5fdFdEkCTi+7ELM/nI8d1ChxNaLO2QRXkEI4/1G93i3+B8SHhojnZEPJsHBXq6WeoBu+AEEPMoWqYnbAgfewC8MfnYSuhTQboL8ORjNhhCau3mo/ARRg7CCNaE3o1VWuauZSUOfKF5l4DeaQGTJlklXHeByfl4zShXdgNXaI6dLWwC7swh7sAVfSnKiHCw1wiy8QhvY1y/hBmltQhdreHvwubIETU758CceVX4iowmRY2THoUEVtmDRZ6f7r7CqsRQ2G3F8Aa2IarGpGe1IONiWfUj4dKlx8BjDvehWbjhHzB6F7Xgr+OWcian218JNhE6GLNPTB5WoMGcWEBCDDV2lchNrYQ2blwqoicEQBjAIINUgIFrTUpGHeBsAafzY6liTgqIIU9L9hNNKnj0HZc7PwzIrF2IkGWXnlynRTkI4fuS5MzRn1zyMAFyEaAjQaLTDATCg1TJ6ts5hL9lRrh6yDA085V6IX2wb9PhDkCEWW4SoktcDi0DU3Bb/PGoZ3dnwmLmnJ+BMiFJ49GMR2eDHf8w26l6QpB48UMgkukOaiUUOzDa7skWlMxdljh8LtrRNh0uOhfxi1As5aULCULf9yqNr8bjjwCWrwm8lXwBLtPc2kU+gmeMg+VhKLX41JxQtvvqL6CU0CRXeG6+0+bEEzPnFtwaLdX+OV7V/itZ1fY0ntGixt2ogPvTvwJRgC2CUmJSKgs2/R3Iw2/W4Xgj7P/7F3FuB1VVn7v00FLa4DDOP2weBtk7TxpIrDwDAzyPAhtTRu9RZ3d9fO4C4DBYozhVKkSEsV6mk8N7n2/p/f2vskt2kKI//5Pj7I7XN6bk5u7tln77X3Xutd71pLcVhNBoP6cehQ6enkb36RBoYn4sU3LFRMJwE8kXcK+SwjWSreYMbDAaJbzmCMMrXt9FHatjxPOxblaOsJ2epdnK3epbnaqnKYGdh71xypu99/zn1zJKI45WctUba/YZcTLWbVCFpO2xhX9wp+250xEXzmXzlv7nvdfegT5Asuyiqt0Ata6EJHaw5V71Lmlk+sa6wagMTDFCohTGOAQmWwVABm8xQivwmJRlkDmJsG3rI2c3jABkMVYJWEpnjnAQUm5WurCdk6pPJ3euyD2QrHmpVoblR7nJAeckP4Hgsegwa7JdkgHfhbzWrUveveUJ+pwxWaku0rT3FPvxbUpGu3whz96fJyfakmLVWdKt+40QGOjDlrqxlefl0rP0x9K7O0W1G+Zq9Z4MYL+zW5+wECoiTWbtPz8S+Uev14hcaxXgPIwxAZoBQMcgARO7Mm0jcO/N6xYqSOuaZMsz78mz5rXaG1alKdIvpK9cZ6ZP7BDmnyjBUTXhrgU2SxJsJR3L1ylAPEAGdtbfT7jFVey9VPCgu0Qqt03aePaQdYHYzfdADXgNXDOgpTYohSAGgqB1t4lY1lZbr2KR6mq/52v9ap1YDbeNzLuO2OzEw/v4LxccuH5mqDQtMJ2/JrU2DgcgY0Q2+ZmKYBU06yMMSmeFhr4o3G9oTxuVp1+lLrtUK1+lL11j/sb4CKQHkczYwM6zGhh/Go2mPtaoqG1RRvVzvzkAlGu/wJ0TFxsjcMX1SReJPWx1brJS3V9hf9zoVxAtKUAPK7Nc6dO0EachvtN3aY6hrXOYaisS5pV8TyVsXbyD3WrjNeuU69TF/zstgB0CSBNOzvZWnaekKWcmacqlWAvsZTclxdpP+bXjxic7RVq1Sv4ldv7czH1AHSsGf7w3LNAdIc4+QaUh1hvQBDFphLWHKjGtRs4XQPtHyo3S861sk0ToAAfDUWJwxO9hvWAeScsGMYc4SyUeUtXz+qPFZHzhijZQ3US3LM42gcBq2TG4ai64rX3c8847/2CgSz67d6wfACAhjs9ns+FyzMcT0X+czlDkSnMHYxaxv7BGCoP7huIM1ACzG+6akH7Jl68tL8ayP2XfirHpDmuzCKPc/Q0wP/SA/4PWOpWnTKUxeaErURSBMogR6k2Xl8vpKZNP/nQRoUiKgzJBa0rtPI28oci6Nsf5ffhfhoU/zS1YvNko2TDbP4QKVUpGrHcYN05KVn6N3VH6o93OSUNjS8cFSJdrw7vkKI72fbs3lv2oPbyDHU8ep2qE3+/QYo7tHl2mXqCQqdc4xCU/IVmpbvciLgeSOxIWFOeKBh8xjoEoQ7+Y3ejF6eAW8vZX8xfvgbPo9ShCKEgjhEvSuy9IvxBbrhsZsUj1HfIyaFw1Ibxq1PopKszfAcSQcGIQoZT5KgVLZiVsHgxzeNdWFZGBA1uQqVZGr7Cfk6uPQ4vfXlR2pINOm+NW+7WH084EHZTpO5dPWqoOIPOQ4AmTB6eJ6DO6vE1AxU37FpGjX9dL23aoEAQaBYm5oWDSsWgVjsGEmoivYIXofitDYR1tlPXOm90PRfF5DGlEPu50MWagao16QMbVWdp7w7K/W61lkeEtPN8bBi6Ph+CoadMz5FCmSTNNhlxQiAuiC0ycceYhgEX5A8h32b7VfBe6qzSfpAjfr929c6xR/F3EABDBVfSQejqXqwflIyQnc8d5+ammsdwOY9+HwH7V+vqN5VrfY979hOAzowhAykAUDh4PtytO/ZBfpw6QfW3tYYJaSdckzvA9SY4Rm01Z4FVbVVS9SgO5vnKaWYRNqEOKGQkqyaijSecTB1iPYan68FDctVqxa9ve5j3fLGQyq57wIdfVmhDp54on5eebR2Lx6uHccVaJfCEdq9eJT2KDlcP6g4Wj+qOV77TzpJx11drmmPXKuH331Wc5e9pxbKuovZxUD5rraQIHohOPwAuk9s9n/CD4yFkJBVMftE0s+vP9tVazFv8CD1AoggyaZnVaRYuAxliLO9ceNzMvgkro61RH8M0i/Hj1Jd7Xo3OLTC0LTum0OLaX1w/t8EaYLcLtYYJl1zs9S2Th/rK/W+kIpjlH9mHiOjJCpnfvmqNKUD1Lc8U72LMtS7LE+hMvKn5BtzIzQ5xwG5/D3AAXk8AG/MsMHr7kEfY34Rhpql0MQcYzYdUPM7zV2zQIoBlUctNK3ZJDYAm73w0l5eCaqwhPWGlung6890Cc+D8tHc3+f92KpmsA4rHKkv1y6xP1ujFl3y4QMuRLbD+GI8eV4XLkgoX/+ibN3/6RwbM+7VIXG88aDNu2rVgXcXq89MmG2egWKABAANDAMP0hhwBRMjV7tNOkbnzrlPq6PrpfYmifLPQakkW1s6ZdxuxX+2Z3XGA65TQu+oXrvC2rT7AdIw59krSLrLOp2p7cuydOnCB7VVqS+pPXmAQtNhi/GsnhXn148U+3uegcTladqxPEdTH7tO7fE2S/69IU5oEFY9ew2OCwdh23DQRprND3FZdafQzDyflLsLiwaQxhgYqcor+YOMZAlSCDYbCatezfoiskrPLHpNlz9xs6567Cbd8PgdevqdF7V0/SoL07HoFBYvShN6eSCfUUO8TXUJ6j26fHFOUNzY0cSOBZC1L4YzA0Bojaa8e7dClchitmNjkbjdAEbPIAuYNMbQHKCfjM7Vl+uW29cTQuggfr8PR+LCqXboPSWuQpQBGwEwEzBqODugiuTNWxRl6rTbqrVSDR6IIv1657ISPEd351giodZYWAB7pa/d7kEagFDmnpeHZJCmOk2/PGuYKBfONtxuXUh/0WstirAzADi3x1WrZr2qxRpy21iFig5xc5vwZgM3AZ+8swF5sjXCV+9ivldmqFdFnnYqG6E/XlKi+oZVjiXkVRX2IIYweU0MJL/r2cauu4f/xmuBYHb9xuCu/N7lvGJ3xC1jLUKmYgm9pZUKkTSfOUYlRQN0uwI17B3OobbzhKGquOUyY5iZbvmN7ev5wHexB3pAmu/iqPY8U08PdNcDfi9Zqmb96YlzRfy2bQhs8GyU5rlA+XU5ab5rIA2Pj3/+hbpFSr36LG1P9SWS7wJkjD9EvaBpA8qYdw6lwXv5iwfoB+V5Gn1DhVbXLVJLZIOaEighcYu/VoQyib4MbJIG4LZsPxCWTAIDgR3bdm1TmwiHWda+Xi/Wfa79ZpymUPlwhUooSQyNHeaMZ/dYmU2fJNhAmjT1IlSHMeQzAEooyN6Db0YhhiFsGov79uEFlvOBhKYZ2nt0rq5+8lbVRyFUAzKhOMM4wLiGCeKStaL8BEfQes6B4ocZRChK+cu3O9YPhin0d4Ca6nz9oPQIVd51iVapWQR1vKtVmvzJPdrCGEEoZHjP8DzzHD5PCcCAGfPIIkYK3khYIodoq+kF6l+Rr8ET/6CXPnxdrTEgAqjPYcVjrYpEiein/RsrboAKqyKNmvL2fQ7EwnP/TSANfQogNmGAUioL9NOLTtO5bz6o1ajkkWanKHqnNK1wcJVTFlHTHJOGNMeobUH+oSSgpkOt7G7CdrnmHb1vqVa7XPk7hc7DmB3k8mFMJRTDV+qamq4tKjN0/BWF2hBea/TzSDsgUec40s51iuojNSh/VoULd8Jwpq9h5gR5A0whh92Up73GDtNVf7nB1E9C+vg+XsH32s9e/l3YE3lkmvWZ6nT6K9erN1WcMDAZVxLJUm40YO9MTNOe5xyrm1a/rtxri7T9hDz1L8tX/+qh2roqX1tV5qpfVa5Sqlxi0l4Vua40chmGUJb4uW9FnrYozdEWRVnmTd55Qo5+PfEoHXdHhe5Y/Jyxnsw6NiMZw3CjGWrPElzp7uye1hnVG6LSjZ+/qVAZz9Q5x/rAxDNDF5D0UKus1YccHeTEMNYT8wLGAeAaoKn3INek6hen5+rFF18wayoGm4Z1pZMek3z7jr7nIgBN4Oh3H6L1jEbXg+v/zqv77+0AaVgDiZ1pCyvSvl7z9JX2vfYkX1UI45pE5L7UtoU5sV5lavi1Z2tZYrkWRpdpdv2HuuaDJ3XifTP164tOUj/mKDJCZbnpmQpNJYSKNY+1kJAIPO6AIpRwz1CfyVTdG6ItKvKVOe0ULWlYbonG3YrGiuVMOXsSFgS6yNDGqJaqSeXz71ef4gylVCDzhO4AFlNN6RBtWXGI9qnJ0jlPXq0Wqz6WMEbIbUufV6j8IDcPO9YtD9KQD6w6Q1sWDtG1bz7iwBnuSQP8cACRfy5p7Jx7HGMS5gprP3PPAFLWRr6Pucn3se7naNcJBZr55I1aZxAU20pYinhnQZdh5pbMefY/0nrY4ugjYVYprNnxJdq5usDJroWeIqcBSDNYoSmD1WtalrY0BmJnThUDz1i/LeGr1x2Qf0AaA9qHaPvKPBXdP1MrE+vVnmhXi4H6NDBgrnwTSFMvA2kM+OwC0pjBS98M0kHjjnQPmZDWql2vtyxR5exb9LMpR6tvYapVnNquKkMpEwaq9/h07VM+Smfed4G+0AYD06M+1IlhYbVsixMmF5j+dBoHw+b+dY4hP5M1K6LP9KXSLz/d7d9FJDFmT6MvqdjDHuZ0K8dyZc0epH1HZ2vhCvLVMd3dzgurywAsSR9rg3a9/PfOqA9AGuShg01D/9P3sHVwimTpspdv03o12q7jejdJ4OxO3f8HOzYcbzfAsvy1O5NAGmQxYOMGcgGgMES/PGuoaus2KBputz5j3wteTk+IWyXGqCX8r9OHWqo/P3Ohtpro9wMYtcxnQBqeCTm3xNtcY08a6MLmKjPVuyxHe56Vqyl3X6baJg9oR52vhNnNCPGkwWh1d/bTLmjiP3H+um8O+hdZgEkD6OjvjjcrSqL/Bm1/zQk2l2wNM7DV624Bk4YzOtykdKvQdcKMYjUxWa3AwL/e8n/iIXs++i3rgR6Q5ls2ID3N6emB/1gPeOf9F2rWcU/OcIoUqD0eumSQxtOdvwsgTTL7pw6PYXydfnneiQpNRgH4rXrhDawYoBS8tiig5EBB8Qs20Mo09R0/SH96YKaWxVdK7ZDDIxYKVB9tNkDAyumyH6ObcCTtpVy2Fxv1Rh58B3sAJXwCs+mlW9Sr+nCFqofJypiScNDyitA+X7GCkCszovHEOFq5GSeUDS0bov4lGdq1PE8jH52i4i9mabdLjlbKVIwNPFEYxj6UC+9mebb2HlugG569R40xMnt0Npp3tDu4EjxaMkATgDZNgo7drPlq1D7Tj3eebmP7YODkK1Sao99MOFZfrF6iDW1NWqN2kWB5kVbqio8f0DYlGFfeM2vKSZfQHWMHBSDNIQpRdQtA59wcM94HVZ+gWe8+bdkWrJ/JZUKIC8wmcnT4Z6HtGCkkpS0j1h7waipsH/oH5dN7qy0hKUqv9wyjPJYe5BKhWvhDvnarGKlRF47T80vmWoJn/IVAFq1xV6I16CcUfUAaQuDIdwBk40j9HqSx0LcALPBy8nWnhFQXSej+lk+cAQRjBm8cxotV43KVcXqXDtEvikfphQ9fkWB8eUO+1RN/AhUa2VulOhW+co0DwQBrrQqPB2ssPA7QjCPblMbDa07ROno73uxo7XRw8uF/dH5xB0p9oAb95No/q9dMQCX6GXYXxyEKlR/gQKEpmdri/MO1xdRhLiQK5hglcwFNKemMIs9axcE1mCg2TwHRPDDCNeYvSZTPyTIZAfjrPS1T21Ska+gFZ+id5Z+YXzxodMf89MJusp6IW5UVSuryc3AEwsT4fhaL6Jj7L3JGNYwLjNJSQp68EYZMTaO0uE+oOv4gH27oDe7AsIVRNA2g8lD9cuww3XzzzQ5H8GyIRMCKSJKL5O527f0WgTRhB1bHIy1aoFodctsYS7JuOVuMEUdFN7+OYXCWD9KgwhFS63opTIWberXEG7VajVqg9bpwwQMacss4S2RulZYoQ23sCUBn2FgHuFDUctg6VOvpZIFsVZypE66coDWkyW1rkEjk7ZPVUnWliYTH9GsirkQirNe1Urtd/SfntZ/gwBXn8U7VlhUD9ePCVJ1+yRnGzkrAWEEQJN23+jVXFW6mB90MXPZgJ4l+AZompOrCF+51whRMQPfnWirpvIWvaqspRyt0DtWAWK8HuST2tmYj355xZt73TKWU5evAM4ersY7QD/+FrbAKk2g6yYLi2Tr0gKVPM8FhS2oXWcceisxTfwuvAvDiAFggpCpgfsGmwJkDW4++ByzhdwCOAARUvjpIoSkAvDg4mJ8Z2mJigU69rVobwiTNblIi5ioYYcQardUzaegYnsKehHbTPvrXmDRJII21DWM+aCfOCffznmNy9EHbKj36xds6fdaF+vn036lXaYbry+mslb9VaMpvFZp+sEIzYGYN1rYT83XM1UX6tG6x6tsbDcIL2hELKu9ZY7garNV+RTAKDo2G4kiltw26v/nv6l+R40C2UmTRhwYB9DOWOBpYGwCwACCmpGrvMVn6aMmH9v0OTATOJxTM7bKvaKlC0ws8G80zTgywYy1lrWZtIcySMu1D9YPxQzV7wSsWqEzwrVvraD/vv/4FSNOeiKpO7ap44y63PwKCsrYas5X705fs2bCtUvWLswtUWwdgQquZUfSPe3FHhtEAC/LXEYaqsD6MLdH0efdoi3JAWOY0fcI+DMAXOAoOczIHYMOc4n7swSVD9IOSYbrymTuUIOl6PGY8yQBOC8SHVgRPH1wLfg7a98+dg2/x42/PmfzefbtjhTmQBmaUUY6jcX2iBv3injFO7zDHmus/B7wiz8ixZw1OStO2RTkaUn6yJfnGuZdo5wl7Xt+3HugBab5vI97zvN/fHkCXiEqfqFWHzSp2ChaJF8nFQchEYKB+h0CaKMq0f2E0DP1LufpiIJb+l/pMA7iAUovyiQGI8YfHCOUU7w5U7SH6yWV/0BmvXafLP31Cs5s+1idaZ8l9V1rsP3ToNiXwuBFLZdUHYmrFqxRNmM7cRmlNvMymNKCAuWz/7l1Ur2m1fnTVGIUqhytUThWnTCubbCVCoUqj7GG0kvfC8o2gCKPc5ChUOEg7lg5VwcVjdePrj+n9DUv0sdaYwbEDeWwwEkzx8UqteeIAgLK059gCXffcvWqw3C5BL33zOVBVwJ3WtpEguUU1Hz+iXuU5Tim1kIRMU6ZSJuSr/K9Xq6W1UYlozBLXtsVQYBLGRrln6Rv66bmnKVSc52L38QiW7+fksdSXQTdF1Fd0qeAaoGK6UYe3mJirn1cN130fPqJVrcskjDEMFV5eyect6g1JM1eoTcfMmuw81ABYGCYYFACVFlLgqePm1cMYOVShkt+60BzmCbJSk6Y+xen6Sfkolcy6RJ+HV3Z6Vz3DCMY9iTDxjBLa5nKhJIU8mYLnPLJOtdtYoXQP4P/3j8N3rpA0es6dLvGkedl9ol/mLMZdTY72LDpCE++9Qevb8dE3270pF71crVrvvekwpqg01JRYq/vWzXGAoCmJKP70hfdsIi8YXdWDDFD7zYShmr18rurpZ15dGh/8iGzzqk006Inop45VVYxxjuFCv3pwBWOLn1H6LQwg04X4MffMk4/8BgdKLcZzN4cBSoGn15+tqpkv9Vo+UFuUpOsHJQU676mb1ZJotaTXgfc1sF8ww8i/FBxWrcN8o+5ZY/GI1iqqF7VSW5ZQPtwzvzDCglBEkyfa6tcQA2oAw5m39CthKwCBGFj09UEmz7+ZcKQ+mP+Bk1tsbTNgrRs3+i/oY86YCIh7YJB0fjD5U8F799vgp+7OnX/f3Tv+Itko6fIeY5VFgcvRmD5VvY54/jwHfjM+sF5Izm65n+gLFwbyy8Jh+nLtFxLV2mDyWU6vVtUprK8shKRdT37xd2VeP8Gte1UD1AtD0Yw5KkMB1hzsKiBhCNs4kEdpsFXWuv7Nv6o90ap4LABpIgrHYwaqNgEaSJbzqObte7T1uYf7EuHIHyFFrA0ZFpKVUX2cPlv6rmKJVmMR0kP0yKPhD11ZefYTA2iYL97g4hmnDFbK9KEaXHZyx5rkEm5T8yyul7VEe1xIviZfOdDk26/XgOuAkAZEkhuN/SBb+5SM0rOfv65E6waXSNU6vXPMuhvbDhnhDWNF7F40oqVarwu+fFx92FPYKxgrQEcLWWLuAT4F+ap4Rv8Zm3PMRWTah7FNA6xknmdoj8Jsjb62Qmvbv5TiVLayFdGgDstxFoRmWW4zZp4TnY43fuueq3r1ufQIn8ic/sCI9/3D2a/VKeXp2mva4dqlZqh6F6UpVAjA7pwwjomJrAASBvlOBqlvTa72LRymcx+4obMHPTMNwAKgduOX71ljxsYVhe3m95nFimr40zMdMEtZ8iCsydY2D9IE4xiANBMHau+xOXp53hyfy8zdEx2BHGK1atNlC592YAn7v63x/pl5btYPAypxXsDWy9Gvxx2jBCFGHXgdbXYg08bPsulPFsYcj6teEU36+yy3z9DH6EaMu90/CaSpHKCfnV2gBQsX2Oi5LD/cr/PleozKcxEDQ6OW+alei7VOVy18VLtOxjEFwMR+jOx5mQecgSE6FTAL8II+9MykijT9onyo7nrrQTWZBha33EGMVnBs3IrO9vx779zTbLzx8Y3BdXd3gJoOhqGFrcb1mRp0xAvne0cW4CZMXtYXnom+Zc0AjOVZ07RlcZb2KzpWn7WudvmS2jt12X/vGXr++v9SD/SANP+XRqunrT098O/0AE7Odmm+WvTTu89ylTGSQRrKoJoBzCaZqu8Ck8a6y+Ejolxu6AKMg18qVPFfSpmCh4bqFAOcEoCXPvB8moE1RL3KM9SvLFNbl2Rqq6IM7VCSqx9XjlL6uScavxkCAAAgAElEQVTryMsLVfHIVbpl/lN6ue5jLU6stdK6G2JN5k+KBKEK7K1hZ8Cg9JE1BZ+d85e16U01qf/VZyk0lRKbJAnONG8uRoYLkfCMCfNkYdiQoyZL2xTlqODGUt30yWwtV0QNza2mMAKBfKKV2rGYv/NGtimHXgEwgylLe4wr0NXP3iPYMKgWm+ijm5M1r4/EY1TTielVrdav7yx0uTmg6vscBqGJw7VX+TF6ZtFcFw6GRUxfcCZnQEtEKyOteiuyQSNvO09bUrq35kCFJhMGM8CFDxhgiCHrjdkqyqN7TzwGgY1dun4ybaieXfqyqz6EMtNG4hB/P5Ruy8ES0QI16beX+5LJFmpCSJY3IM2IRCZQfmGVkNgWDz2GJeDQbxSq/rVCk/ZXaDJ5NdK11YRMZZx7mmbNe1r1cQdcRCIxNZNcmZtyJEglzD/AGpdYGAUuSY3rUCxtHLr2u9c2CUr7UAkNvKnSyYgpdxhQHpRALsam61enjtLb771vNOnPtFZ3ffGCznrwQg27vFCn3X2eJj56nR764Hktb6IW1xp9qHXa+9wT1XsKXnwMAQ9UmfHlQxmqD1Hv8gHaeXyaiu84x1RSmmlNC+TB2+hcj8Rb1ZoAFGpT+dt3uZAxA34c4OMUUwxBPKco5hy8R0EFLEWB9Qq7sQdQZL3xG3haA0OYs4GP3kgO3nf8nmfyc73yEO1dXqCK2y5UHcwKU6Ddczj12o0TY+XGy42Te06gtjbN1Zc67a3r1QvvtinZQSgTgJmfq5bwlbAcmDQeoDFgxucNwgAJ1psp2epbnqOjzh+vdevWdYx+FM+pH/vgIj/SzkC0AGi6B2n8X3T5e64G3+Ge958xajb3l77nkHM+4hu3UM3673k3qxe5YmAYERIEc8gAUdYlDJM07Tu2QO8v+sDl9LK/BejxCZhoMGtGQlbauGju7dq6BjnNdNXfjEVxsHpVHuDDqQAZmb/MCWfsHFZzvIFyiTgBiay+7QrDlvJdtEZRva7V2v+K013SYspbVw5xiW9LUtVvYp56l2brvDl3aUMbn46plrBVW8tims++AgMGkJd7BkANcsrPlOeenquDin+vSJNbjEhivFK1+lgrlHfPBMcWs8TTHiS1RODMB9Z7ngfZB1zP1l5FI1R87VS3kBLeFCWJtwvv7G6EeE5GyAbexoe8NWEJ+Yq0WzWr0R/e6GWXMWHeEZ7jz7bOeHDG2uHnIfPRDGq/ZtBmWH2Ts7VjUbbOuqxYomxy0zqpxVXkYzZZOIwlomeM/WGrYVI7aTT9K6o71av314E0ti4AJBzmWGlTYPYkzTNbz1nL2UMA2vkd+z7zcoi2Lx2m3Olna60HlrmnzTGbW87UptvcCzqyRz86L6qlJa43VK+Ui45w6xTV6wysTTbEPcDEeo0zCJC2+lDtNTZbT77xrAXowj203FfImNr0KfnHnjzfg2b0O3INSMZ7ngnA6UDHLp2erdC0I3XEjBLPxkteoAHNA4kPnmXTMzoARQEAac756FHHomQdDZw9BiYkgTRVg/Tjs/P08jtzrNccOE8fbfrd7H7wSWEdIX9RNWiFVltOp52mDLdy6eYgM5lH3jxAA9NwGutlkND+UAfelByiX1WP0EftyxWLtyvW1i5y6gTrWjdN2LRR/1+vcMfg7klna1NcC9Wgik/uU6hiiKuERrLzYP/o2CNgVaKnpapP6RDtNW6YXlr2vgdp+M6e1/etB3pAmu/biPc87/e3B1jjExh6zfrFXWc45dFAGh/uZEoM7787IE0Q7pRIJPRE9GO/2aPYHKaUgGJrIRQ+lMKAELwcKKmwVwZqi+rB6lMyUFtXDFb/qkxtWz5EW5WkqV/hQPUrHKStS4do90nD9atpx+l3t1Tryrcf1jvNy/VVtFFtVgLT6UfGJKFyhHEb0EA5YvpC0rCnrxaghpXmxANHThfi2VGUAVUIBTLlbIj2LM/XKTdV6tGP/qYNalKtYvrKSpg60aYq0wdaoz0n+RwDGDJmPHQqAOS8gRZ95VN3WXo/RCNmyQq+fnqY4uN1kWgsZlHvL2qptqTkNjHmE0mYOMTTkrP1m5rfa1WgbZtREyiOTmUERyHmeo3Cmvz6HdruHNrsldGpfA8ebWjiPhQnAGjMOKDkKMobCnGGDqo6Rp+vXWj6YUtQeSrQlYy506YHGt/XtlSewvOO8QOohOJpyq5PzIlyCKBAOA6fMaMfLxfKP/PDG/2EnJUOUqgoTbuW5Gvyo9dqfbhOTc1NisIoAIyyquUY9/BpIH1z8H+nMhk0MThvolx6mwAWDIDePtP/5LzulsiR+HWf46QiTdtV5OrIc85UvRo1O/y5fnbZKdpm8jBT+PrX5Gi7qkyT3Z0rcnTwtON1zfuP6DWt0dH3naOtKz1IY0yPANjA0HT5D3pVDNQOhWlKLz5Kq9rWWeAI44f6T9t5ZG9XKZqgJHtcX6hFGTcWOmMTRo555FG2MZAAx+h7fzDfyNuAkk6ISADOGHiDwcq6xO9pGzKSdNjcCOaIPwe/t7/xMlR6iLYoGawflh6uW2c/JAHo+eq6bjYCo/HPwTRutBgrV7OrTs16KvyJdpxxpJufKNcY9QCqvPehF864Zv7C5OH5WEsGqBfvUcxhm03MVp9Jw7Rn6Qgdf+kEzVtNZpLO0QcE7Qqc8lsOzC07PHGF/u/8y6Q53M1FLgWylnzu5qNJX8Tbzf1l8C0+opOGJciz0qSihfe7OQYDxMA0z0ZjTG2tTdcPR+frjfff2iTvQjyBd5yqOY5lASfsc23QdSte1R4X/cmFU5ohzHz1yYit/xlrD9hVpeo3hSP19qfzFE24Qs9U1iPhOa9YlCpIYd229h31K8p26y7jCYuGUJViwKU0bVWTq6F/qdSpD5+r6+c/rs8toxPGJh7yev1oo5whwZrh28AeO2mwfjLhSL3x6QLFYUgpppVq0YWLHlc/Qj4BsUoBg1ljcBp4Y7zDww7rM1PbFA/TUTPGqLW11u8flEGP+JK/m19TGCF78dgGMvikvTHyqKzTqGemJoE0XkbNgAw8/cw11sCkOdf1vYEPmdqlaqhOvqpYy1uWKdpWK8VbXVJjY0l5kAYJRLhZp03I3RhbO2kjXcSETEhvByBYkJNmc+1gnrNPcDbWh18vgnayB7IGMR5816TB6j1tuLYpLNC+pw7XigRMLtdNnEiGS/UgHCswfzp710+gmNTW1qZwNKrVibDOm/+ozyPHfXy/wfwwAzwAmdmDA2bKwdaWPcdm6rE3n7E1h30CXYX1Z73Cmqc1OvDSk92aaM/h5YLvsLxeyL0HfCvSlVKcr3OfvNv1Hw9heweMzcBD4uVgMydEA5CmQVFd+CkMHkCmAKThGVhbNwZpfjg6Vw+9+IT1D6umv+kmd6AfLcwNgC7OE4bVqlYt0gadv+Ah7c6aSvgxc5r1we5LWBoHcwKnDOvsAPWdnKZeZYO0U0WBJj54tWMy25ixu7phdDN8k2b8hy8Ed7WJ5lpCp4oE0I26ruk1pZCbDaYooVubgDQANA6kSSkdot3G5uuet552CcHbgt31P/wIPV//reqBHpDmWzUcPY3p6YH/YA+g+AgmTb1+c9+ZCk31CguKISDAdxCkCXoTsOY5LVNoKhUpUi1JcIoZgl7psXwo3nAIlDqUPUKjyqBNezq9Ge4eyJqe5kqQ0o94EatT1bcmR7tWj9Avq47V0Jln64rnZ+nlpR9ZakfI3jHLZeC9ccS8K26lkM/96Dn1I9yJUCtjRsAy8AqeGYKpSilJ0/BbCvXI4tlqUYNE4lryEMBcR6/1+gElWOfqK+1aneeU1Y1AGpREDMsM7TEuX5c9fpuxYVBsugVpAl3DKz54qsy+wbCNxbQyVq+rFz6vraaNdLlESBYMSDMxQ/0qhumYqyq0xigtwUi4s2+q+wHafTyur7RBt6x7Ram3j1dKOSFf5BjJciAMfYABz3igvGHgcc2qXvk8CYXpOu6SCVqhJlNJ6RNU00DxXqIWFc+/R70tMScGEQYHbCXAAc8iMyZJkC8FFomvbGFj4PP68HcoySQzLdtPoWkolAO1W/lQnXRxmT5Y4yq/mL7qdeOwKd40BWM/gOdc0wKlMjhv1De03xviqyU93bZG21Uc7UCagIJuIA1Ka7p2nZClac9fq/mJRdrv/BMUmkHpWvoNpgHPvJ9Ckw9wnsiJg7XLxOHKvKFIE16/Q/0pxR0wToJ+sLNn1lQO0BYlqTqwdJSeeO9vqk9QHtvJngM4nG1gcfhiPFv1gr7UzjUjvWKPgu8BJZNxL98W0oFBFYA1njlgijqyyvhgiP+bIA1jXHaga8OUfP1y3OFauYZQDCcnyIsLTKM+GD5hx6Vx10gS2yaq+Yx9+XoXmofBYG0jDAXWDM+HfCI3gFv+mey5UtW7NF3bFWdq29JcbV06VLsUj9KJt8/QIx/NUQNhK3Z3pGDTVzANOdtc5dNJLBqubSI3fE03F4PvCP6Gc/B+0zsnX0n+y+Cvks9JII0lw21W2ZIHHesFwNnK7iZVKEIGJqZr77Pz9NJbc7pNkszdgzsEE2d5vFV/Wf+Rdp10jF9zmH8egMbBYP2Ooe7YcBiR1z54l0sOS621BJmifMe0t+mDxDrl3jdFIStFj3HN4VmMFenqXTVYfSyPF/tDprYpz9L+E4/Wpc/epS+jjXpXa3XMwzMVKmEv4f5JII2Bkvycaol+a+65So1qIoOV/hb+SHtecoJbL5kX9gy+YhWOA/6WtYbnmDjQkmIfXPp7LaYSkM9V5JaXoIc6YYTgSvLZRpLHDkAaqH6JqD7WOh189+hOYMOYMz7kl34ImDTBvtjd2dbHDG1Tnq+RF52tJU1LFIkSbkkLmVnGEbGw0A4zuhuQxkaF/4JFMi69oVoHesBIMvDla8AiS0DrgWvbq1m76EO/tyNz7PXIolXvKtDWRSOUWnG6Pm9crziTysucA2l8fiqbmx6o4SN0bFRqaKR6XEQfaL0Ovex0hcYf4BiYBhixXySBNMhFAMJxfxg901K125ghemzu85a9jF6C3UeY7Cq16iUt0w4WRhwAUEkgDXJBhTyM+tKD1Kc6R7tPGKbb5jzm+o8H8XsH+dBcRUl7vK/9D5CmUTFduvB5B9LAKMVpZX3vQRr0FFiDVYP0gzG5uu25B4wjCgTnbur6MflGMIQ4OiY0MpxoN6hmiWo148MH1LuSxOC+9LyNm99rmdfmVIOBlKre1hYYxZk6oPBoffwpOX0A1hgvl4tu0xYkt+Z/4r0XFA/SLFeTHtVn2maSz7tGYQebX17XQ69h32C/Rk7L09V/XLYufeYulxA83APS/E+M2rftHj0gzbdtRHra09MD/6ke8PvnPNXqhzed5PIj4FWyEKfvMEhjmEhCc9WoXW46RaGpzmOKsd7LlCiUYZQPfxizwhuMGF7mDUfh6u5I/hxAQrr6VGSqf2WBdqk+XDsWj9Bu5cco78ZJmvXRq0a1dyWrUURjirY2WYjU52rQGc9foz5TRyhE1Sm8LOScmVyg/oVDdPS1Y/XEspe03LI0YC5G1BxtkSUW9eNq+pGF9bRrgRqt7KkzinkulB02f+eloQoEIM1FD9/cwaTBc7/Ji0v+MsqPgTR8CP2eakkKq5SqTrBTqrPUCzYN3reqwdqqrEBn3nmeap3/zD7fzR3slnwvseWr1KA5scU6/O7J2g7jvnSIQqXpSqF0M4YeBm/gDUVp4+cgsXLJIO1QlKfzH7+94zFIlmtYGMleFdbA+8uckW6hTcg+uSsYQ8/QgKUBIMA1MzwoY46CjFKNVxGqsmd1mEFOhZkDjHnTqzJTO5aM0OBpZ+q5JfNNF8U+ibXHFY7CyXC6M8OVbDx1fb9JH/kLX0m6u3aRtiw93DNpfK4IM+jS1K8kU3uPy9cNq1/S8Q9P0XalGUop8+CWMZEwWDAUPEumaqAxOygv70IbAK34nWPOdHwOw8KOw5RSmaa9x+fovy+r0PpYY0c/O3aQZwgZU0BaqBZNXvCY+sDQwcjF+LW+pv/8gVe2+BBtOYV8Rt5AJgks884YUj4kivHBWMD4YYzs3I2xFszh4JxsUAJCmxGHZzZbO5aN0EkXVwhOAslUW9vw9GJOBgANgRkJNcYprhvXl2rUc7Xva9eKoW4tgOnlARiTD9ps96NqC/dAdplzOQoVpWuHknztV3mMzrz7HD34xatanFivBoMOMKDcJN5k7Dt62L3h9xwmS0n2Dj93+7fdXAz+PvhV15+73DLpx+CTXSU2kGhPiuBHD9KM++xex64rJ+kneS1g0jB+HqyrSTeQZvbbc5QwT7sDGgLeAncM7oq5DyjYGG+zoup3rXtToTF8H+vAYQoVk8vKG3O2njOPD9VeZ2dr0vUXiZpv5PpoS5DGm05MKJpo1/uq1xaVI11FHmTUyuP6HEkmtz6JO2wg2y9cONT2JUN10MwzdOXK11T8wX3aZtrQLiCNB2sMUE5T/6IsHTB+lN5s+kTLVadj7yzXllT+MuDSr88BAG0All+3mY+T0rRXUYFmvfWsG+cEvZFQi2fm2SLnDVS6P/lApjnoR/svGaSJRzRPa7XVdEJNkV/AIuYhax3lzoNwnUC2u2HSGPgwUDsWZSp/2il6r3mR1uJEYF7FWxVJkDyducT6wErhR9UGFtA/kCf7k84Bp9Fx6enoIpdoF5CGNT+Y292dN5rvnlXDWmEGv382ZI81j/21Mle7jRulaXddp2bYMl52aUkwx9ib3PpG0uOkD8CkSUS1WPV6oGmeti7OcMzOYG2y/SMZpKHvyN+DjHqQZmqqdh2XoYsevEHNJp9MavokZjnErlj2orabCHgO04oEwb7ilzFrWavJJ4izbbD6lWVonzOzNHfNp46hxEP4NYIVzQEovo83czIMJYZcxXVX3XuO2cLa29GvyCT7TgDSpOoH4/NUdO055uwJ1jF7hi73gCHkDo8TGmhDWv2watWoj1Sr0a/fpD7mLEDukgAp5pAxeHyyap4Zxk1lrn41/khdO+t2hSNtisVhljFy35aXd2opoZVq1Ryt1o6TD7fccSH2PGMq+ZBYk9MkkKYiTVsWZany3ssck8Yyfn9bnqunHf9TPdAD0vxP9XTPfXp64H+7BxzLVHO1TrtdhTee/B/fD5CGrl+ksArfv18hcp9QeYi8Eea5gIlB4kM84F6xRikxwx3FKlBeUfKSDpSwwNjkbIZB8HnyU2Q4RRB6a3mBdhs3UuOvmanl9WucIoqDET2qrUV1qtfHWq+ZHz+u/a4eo1BhjnaedIwKbi7XvQueVZPIVUGlHswUyjl3EIudRo7ObpaHKz86Txu0YwVMGm/Im0KLAgA1GqUgU7uPzdP5D1xvZWQ3q9aYZu/a6WjfXutrS6ihLazFVKZ6+kpLsGxJVMkVgbE9KUv9J+TpzBummoGLcUQ5Uwxgp/4mfTFXaABKeWvY2vNOeIVKZt+q7StGqFdVrqMHW2JLxozcBxi/wVhhjHmm04xhOqDwWNWv2WAOXMOdImYN6C2t1/ZXnejG3JJHwjDxCruxOQAAYE2hSGOAo5zCsAlKn6MUAtIQisZnkRefr6byt65dZYOMQfSr0uP1wpL59rRo+zGSSJOzxRtQPO7mjo17JrCuJPg5l341X71KRilURcgWfUBiUoCrNG03IU+/LT5Bj+gr9btspEIlB6l32UD1IuEkXmUMWZMDZNSDMVY6l5wGB7g8DpsANAFoE7BD0rRNUaYOKztOn9UtdZnIE3BN2kXZ2HYrWevk5VPFdOB9lS7PUilzZbB6WQJs5lYwX1LVt3Sgpn5ym7bGOKRPrTQ3hrBnfeHFNTAkAGeCc7LxwDN5j3my8cY1GDiBkWF9AHUeYydfexUfrhe/XGBJvmk10ok541g0DlhrDQOKtmuxWjXy3ikKVWQ4Ro6F3gEe+ecxphcySduRq0z1qxiq3aqO0lF3TNW17z1tCceZ9jZ7sYgcfccJg+u2b/wfuXGA6cYytInc8E3dXHSzofNXXX/efAOCT3aVXDen7bfWOPcNn6lJJ8+93oM0GFfMXc+kSQJpfnhWnl4xJo3L2GSpvILvCW7Fl/tXbXOd9d/LWqZtzz/KynhbUnXz7AOQYdxxOJBm1zHZKr3+Ar8OJdSeSFi389XNatcNi162HF/OaKKdgEkBSOOrzwVALsYyVY7IewITc/qR2mri4TrimfMUKuX5kEG/LnWckfU09SkfrP6jB+isZy7UdSuf0XalAJfMXdZlx6DpZXIazI0BCk0D3ELeD9MRF5/pBrSdEufUlHMJXm3OwYrxIA3PZS/6LDiCfgyWX1aieEyJaFhv6iuFyI8BuyN49hoXQmrht/SFGcjsfUlzKXhvYPUA/Xhstt5fTsa7Fm2IN6lF7eYAIA8JmbjcEYA0vm20yzMNgmY7dKSDgKO/rp/nclQF4U7J89v6GwOew7evAyQJAN0AdKavARcAAAYrVJKu/uUjNLD4JH26ghpbG786umyjnGK+dzlFCCKKaoE26MSXLuxMUky/0JZNQBrWK9ZRADnWNFewYffCbI27fLLlqbPscEaRiwnm52mv3Khtpg9z+XOo7sgeaHnzeBbkjD2Ae6Wpf2mWBpQeruXxNSLBeUCtZcgJ4KTnv+nFUESjcTUroceoKgWQxbOwh7CO8p62Wxvo7zTtWTJUI2rO1Fq1eLYOOoKD4ja6HxPbWELWda55NImNMcb+0WrJhE9+8Hy35wOQIneB/mX6lp9jNmfSFCoZrL0KR6nougu0IRp2AA1VHU2mNrr7/94Pfu1aqzbNU732nvk7hSahgwYOLfQKxhD58CCNOaBSFSrJ0J+vm+wmC8pDz+t71wM9IM33bsh7Hvh72wOwH2LSe6rVTlcc+f0BafwmSVnJ+VqrojfvdEo5IAr5RaYcpNBUSogG+RJQ7pI89ygmljgvCaAxsAZlGqXVK4kYzBxcs9AMFDGU/SxtMWm4UorztM3YoRpQ/Ec9/sZstbe0SuGYYrE2ketirZq1Ss2CFvuV2rRCLVqpZvtdKypcolGxRLOiCdL1onQ5PYyiUuhkZnlIWq1WvU6YSTX5XTYD0lRnGUgz8/5rRJrjZPUN/caUHK9U4ekkhMViykFT0Ppi7nYYrnl3VLvqPZWp6mMMIMqepmvnsqE646apVl+oPdamRJzqDgFM4QeFyRgYElH3lrag2M+PfaULPnhYO0893BliGNawRswoAEgBQPDJOTlj1JcN0k8Lj9CND97fOc0NIGnTE60LnGfQgAjAF0AaDGoPAmCAlcCKwcBOU+i8PKOjh0joWUypX8Y1MN7wqqP8kxOA7/IVZmoGq+/kodqheKgGlfxecz55V62RNkXaqQD29eEIPDdHUs+4Z/AXFkmatvhNhYqhS2c5MCkJpNmpcJiGzyjR31SnrS8dpVDRb53yZyCCBzYwZpDXjtAhnqHr4ft1I8DGG55VqepXkat9i0botlcedKBhIsiyRL4lhMO93tQGN8/wyFtpZEKX/LziTFumDNHeZUP0esvrqrLkpQEAlwS4mOEIgEP/B4aXPweGoiny3lBjvgaHgajJhqVnvhnNPE87F+brkqfuCppsrceYxFjiqXivaJvisVbdv/wthSaOdAathUd6I8na5Y0yAMqSwdqlbKgOv75Mdy14UQtVZ/OYXFHhuKXOtDxMzGKXq8iFVGwy7h2t2vgNn3Pe/W8fSNOROFhUEWzUqBfPs5wuFg5m44isMXadTJp9z8rTy2+9ongCrzqhZhhZbo0xVJMlw8JQyL3VqI/VqMu+eF77XXumY5QxllaNiLHFyPFGJLJRMVB7ji9Q0TXnqzaOIbjx/PpKLTr1wUtcRT3CIC1XUBDig5Ho1jKXN8nLEUAT1YzMgARA9rlsDABA9vxcMQABOfayXJmq3kWD1L9ksPLvL1Y/1hjkmXXM8tZgcDP3gj2Fv2NNO0A/m5KtBxc979aGKIh8XC1tTZbgFbiGdRWWRxDU0rGO0I/BwUWmJz/TEyQbjoX1RPNHluw3BDMs2OdgKXQcGMb+MGdE8nyijW692LMwWw/Mf8GAGQLKgDj5325n/9FqtwaaRHPNGhq88XIetNMAzIRuX/6qQiTi7QrSwKgMgPpgvtvaFuzfrDXBPk4beQbGkxxS6dqjJF/DJp+mlz6b25GjKJhpDgR1zFFzTljH+V7lxMty07frdS3VTueNcGsO4HPQln8EpKk5VLsX5eq46rOs7HUHSBMlV12LBt5Wqr5T2YcAD2HgsAf696z9gCeTMy0n1s4VeTrt1moDe2hcgpxW3vcB6OwgZ9/2zZxgnQLSNCmhl1i/Zw51ABn5wpi/AKHcFxCBNbAqVbuXDdOgwhO0pG29rZg2yugMSaJnnYXuEHdsRSoVciDJxrqxypjO0/ROdIkOuv4sl2CXxOsG3gPW+HWd9YO9iX4uTdcuhSN05LQJxt2KUG0LIOjbxKahIyStU5s+UIP+6/LTHUhDBTADgz2oz1rQFaQpy9TxFxe7L+jcWt3PPf9/L3qgB6T5Xgxzz0P29IBX0OLS+6rTjleSpM0lrjPvNRtu15w0hfn602VTtM4rWt+qje9fGdAEvqSoJXq8eMkL+vnlf7ZS1C4UAyUAjziefJLK+opCKMkG5AxyOUjIQ8IBe6EjoR1Ajz/wsgL2TMJjjPGOcogyhQIOfTxLW1aO0q/GHqUrH7nTqhI4VYUMs977FSSIa/e7cntEsTCVSZz2ijETi8cUiXEkxMfaqNzlPS3Esr+Y+MJKkTrFytPErWII7cQIcSDN9HuvtJCLQO+kWztAGt546jVGQDQeVYSb+GZBtf9czcq8rUKhqbkuTAhAAE9leZp2LR+qoy8pVDNk9/YWKdpu32E5S+wmXovj+zh8IxJhHiamurZ6S+o5Y8HjSpk6ygEOPAPjYSwW+tYDDBgKprCnafvSocooP0Urmjd4I0BqiDXo5q9e8WVR/d+hwBtIgyiQfRoAACAASURBVIHtQRfKbQPGVGSofNmDGv5ItfY4/0iFytLcMxrDBsXRG1gWBgS454Ea2lc5wEru7lycr0GFx+rVhe+6tLMRzH7XpOCcrMhyLfh5I/H2Sh5pZasWvqxQUb6r/lWCZ7WTSbPH2OE65fzJelW1+vmtf3bhNhisJtc8M8aV87p2hOd0gB78vutB33IN5dEbmqao56pfaZ5OurTIsbsIZ4jjU46rhfJxGAZx6akYOaDyfElkzxrAe8xhANcghablquDCk7WhfaHma5EqFz+gvS89QSkl6epDEmorA4zhE4SxeAMxaLc9E8CTfy5T6AF0vHKfDKYCphjDxSf6rc5SSnm2hk4+Va1NtSZz5EwADzAoMUnRr1WT5e5xDCuAwUDe6BsPOsAiqxmmHQqH6eSrqrSifZ3C4Uaprd3AWJPxZh8n6OeqdRbIBh3Gjf1Yd4x/15+9jCTLz2blpuNLNn7DVwYHvwned3Orjf/QPhncOfnsJi9XDKTh2awaU6MyHq9WqPhQl7PHQJqgv7wxO3GI9j0rRy++PZtAJLXa0W4MF6rOkV2KzEfNataXatCFf5+lg68brdAUEpVnG2OvI4wOBlw5MouseIOyZoj2mjBCk2+9UvUxx+Ozx5C0sr3BQiz2P/9PvloaYA/5tABnANw9kITcBMa/zQPWdnIbka+M9TRDIVgOgBz2e+ZK8uHBPOaqzUd/Zg6wjrFuEb4BQAMAZNdZXxyosN1Zh6rqvmlaFl6hNtB4wgmN3UGC15iaMcCD/C6W58ONKcPAbGTnoPi4S5ZM7C+sGw6YIHHdvOJVhablKzTVg+C0MwBlDNhIAmmS55PNPZ7NrcE7FGfrj9dO1oowAYTuZWKOYPn1PZAa+y3XuWCIHG/8K7iOIyAe1TWLX1BoGuG0vtqejYcHaKzPkgB7WI8cZsRz3R/M0fLBShmfoa3GZWrwVWfr2lfvV1O0Vo0NJDf2c8+zMDYCaSxQyHu4jH3kgCdgiJXx9brgs4cciMJYsr7QRwAIySCNATfIEe2h7RjmLunv9iWZGlR6vNbCkqUbGLRYVB+pWdtNP9qtn6ZPwCwEoEEuA5kENCF/22DtMDpdlzx7g1oM/vBD7EEaF1D5zTPcxCfiAqPmqlmhc0e6KmqATwBEBtL4XIbIbFWqdior0H5jj9YnjQTkIl9+vBnz4MU1hCGJOWjLXqBimBywh7TqqXXvKPWWcepNpUtYqzhGANZMJlk/fPitzdFc7Vg8XHkzxmkVbE4P0riwqm9+3qB5/9Gzb0ad2vSJGjTwhvGOXRowg23vQl54Nr+vMMasORVDNPLc0a551kf/0Zb2fPm3sAd6QJpv4aD0NKmnB/4jPcCmGZMIhdn6IpRcnwAX5cK8Ih6YCDbf7xpI440MlNqViugLteuJdR9r6gv36djrJunnVUdoh9I0bVl8qLaoSFVv84x6rxVePEAZynxav0F5p7wq11AKD7Cy3qGq/RWadJCjw/O5AERA8UY5I08FzILCwdqneLhmPnq1mkR5UvxKmLkbKxbknLFqICiRvv1UPSG5n7GEHZ7RWe7Z54mZrSX/PkizCZMmZon5TJG0Fse0TC0aNWuaM8ZNqeA5UUAHa9vyXO0zOl/LyPrR1izFIDTH1G5GAl61Lhaif3ROhCRg8Dv2U6NmLnxBO80ktAHl1Bv6jEnQv6b8YuwMVt+qHP2k8kg98cU7liAU7+TS+HpNnHe/A1cwQjAwUDytRLKnVAPMYWyR22ZCtma3f66l2qCbPnpOP5l+kkKVBQpNH66UaQVKIccG3kUMNfOsB0ANsgAgN1j9anK00/gs5dacrHlffmJTOnjk4PwPzXPfL4sU04R5jypU7MO/SvHop7pKMBPTtNfYPJVcOd2YG5cufFy9SzMVOn+4U/YYGw6MCBTeoDR0wDQx0MMb0B1gDc+SBNyYccF8yFSoNFMHlh2j+YvfU0vLBkWiLtauhTGOUsJVuvDjp91nMWTNI8r3Ex5GGXUMmoHqU5OrP9xcrQ2RDWpUs9aoVR8nVuuehS9qzFOX6pCrTlUKf0s+E7y3ZhgiA8lHEkhTMVi/uOoP+vmlJ6gvpZ/NOPLjbYwXALg0hcqpHgVzIkcZk/7ojItITORlYmzMpqQym6QvtEElc29VLypy2H19nxgAG7QDozpPocqjtNeYIzTrnaetAlbn+DJRI1K7A7FsKje1YIVKzVS/8ca3zXNmOt5gD+h0fom9swScfup0+dV/+EcEkd7p/giuBnSVLxXTDy4/QaEigG/6B+OV/kIOPOg3KVO7n52h2Uve1qp4rUh6/qXqtVDrNE+rNav2bV2y4BEdcWuJfn7OsdqWinWAYQak+jkcyDDfO32IAzmMdQdYPET7nJmvR15+RmEMOF5+Pq1Wk56JfKjty5ATz5ihShd5WMwYBuzxLBdjcXiGhrU/AC/9vArkkefr7jCABvAjOPicBziMlUXf+HuRewSApjxTfSpGakD1n7QqVqemSItaIpTbdrV62DEIgAWEcU8GDcKFwyK5tYpolWJ6M7JC93zxqh5ePEefhpeogYpLrWG1tbdrhVp1OpUFyY/BXGd9pY0WfuHBTgOLAAO8obwRUMP6x9p3iHqXZ2qv4iP15rqFUjut86+OCdUpOfabQJwCkAaAxG8LrCbMFNJpn/rcFQ4II2SzDFliXfJyZCCML7lN+DahkgZ+eHAGwAbgrnKIfl4+UlPvvVivLH5H9YpqXbxOEQsf9miC4VewRqnqFO9IQhvIdSLKHHVrAs6KJsX0iWqVdfsEBwpWHCbL7xUANckgjQE3wZgD0iA3ToZ6Vw7SPlX5evqzN91AxmHDhnXrqreUYhUa2U986XoDzZLmEXvtlEx7vr3HZOmtxW94NMRhcXQxLTbcJxiPzZz5rIGsCFMioU/VpJ/dfKZC08gXRps9aImMEG5se3Gati3N0U/PHqF32OPsS/xN/Y2t27q5Z0tbs2k9BHLPa6vTVZ88q8zbxmhrig+UD1ZoPGPJmu/ljvubowknGADXQIUmDNKu4wuUWXGaMWnMkejX0G5u+b9ziT6RVK92faZGDbtvkkI15B0E1PegHrIS7C1BCJvt10M0dCZhjn7Z9d/lLvT8/33ogR6Q5vswyj3P2NMD9IAHad5VrVJmskn4jbY7kKY6VTt910CaQIEwC8wp6yhgTTGnDH4SX6/nW+fr5sVPqfyFq3Ts3ZVKv+YM/ey847TTpAJtUYUyRBJJPBwuT4Ap2lDVJwIc/Fahqv0Uqv6tA2pQJAzQOUShySiSBzmGzYxBCs1INxrxLpW5uvblW6UEQEZnIlaGy+jKKEw00i74E04/FMqkw5LjeptupcJ6QYs3DncyIwGACUMAloFj0ky754rNM2m6gDRUnMDDSHs4QbP/Ui068fGLfbJjlHpfuroqTSkVWdpuXJb+tuLvUtwZ8Xj0rKQuCBPPlaR02Fv/sz0ySh6hXHi91a6KN+5wXueK/R04E8Tko+waWEKoDN6+DPWtzFblkzeYEtigiBapUSc+eYHzcqLsYXgYYEGbeQ+rxuUL6FM2WD8am6fF9culFrzvcb0eWaWB15UoVJ6rUHW2Ax1gDaEo0qeMszFEnMESmgSIh/dxiHYel6nRNxL21Un17/LobmA397/vk4Vq1+mv36EQCSqNso+RR5USZ0DtPTZHM265SKi+n8a+VM7VYx2DAaPLQFgACh/K1QFOoRz68KfA0OwwQgOQhjMH90NRp2RwunYqzNMZV1arCT99xIEPYcomi7xIUuWb9/rkjnixMUrwBB/g5gfGVPkAS3b837fMVBvsAGS93Qu1oNyTo2Ctrl7+jP7rljMcKEYbUWI72hqAJIBPgy1p97GPTdPzyP8UDPokgwZQBTAKgK2MUMcM8xL/esJIKdbq2Cx+DJhP5PpYpyZdvfIFF0YDQAtAaJ5cDHaeCYCPg3VhmLYqPEpDa85UJN4gxZrVHm1RJBFWhKpCalOjWuy5mkmWGWlQo9rUEGtVU7TVSweDjafeG47dyASf+Kfkp5vv+NcuBXfm7psewRWzChPSu1qtXhgjgHR4w6mSZ4Ye/YYscU7XFuPTNfWNO3Xp3x/QlBdv0xmPnK+DLv69dpyYp34w9PDgm0zS94B8GKyst7AmgjnIGRn1wLhV78lS34kjlFp+kiWv5ZkDciLN/0pNKvn7derHXCL0gHLbtJdKXYSQsL5M9DmnYE8agBHIG20PACcPbnYHzgTXmH8BUMP3kIPGQpw8Q8yAkUMUKv2tSxBbnqpepfn6Yc0fdePsp1y+sfDGTCskBPJVOB4z8LuFcDqFtUzr9HzdfI178nL9bOLR2npCtvpOyND2Ren64dg0TZ11ieqizVoS3qD31KBfXXCKmwszCHfyc8ty8LBPwCoCmPUgTQDUdBiV9HkwHoO1ZdUoXfjsXVJbi9QIfOTXeC+wHTKy0fVArvzH41JrLKplatK7qtNvrvyzawP9HQCt9BdsElv3ySdH9br93UF7Jqap76QcbV1VoH1m/F5nPnu95tUvklpqpZZmJ752O1rk8vnApknEYi6BdRyHhC+/HWzBtve5zY8MO8tUr9larh2mDHfg0aTB6sX6GoA0BmZ5IzwAiwN58GtY72mZJgd9qwbogidvdqibJd1u0bjXbnW50dAtbN1E5n3CdfrB1kJklzxpQ/SLMflau4HcOl4RYP+kApwH8TjT05t7dYyNIToJ6/+Mv1a7UDjCCAHWLeSKfdYDehPTXcL60UP13MfvuJtxX9ZytvwWcOm4VYsilDFqSYJr9Wnbcr1S/6kufvtx/eGeS7VP+UnqRXg28xvHl4W3+fC7wMHAvQ0cQo+iqhVJ/dO1y5hcnX71FKuyZc/2LQVpGs0x2KyjHprpGHvTvROhQ04YU3QZv8+avKcrb+Z/Own0c2hz49dz/bvZAz0gzXdzXHueqqcHNu0BdumY9Hetd9RsKx2N4vM9YdKgoXgthf0OXYKy2HVREhxKpKNco7BWqkkrVKelWi+8rTBB3m9frBc3vK/r5j+qMx6+QIdcdKq2K8lTP5LzVuW4+GkMUWLE8dxxmNGPMnOYUzwwIvDycaCoQ48vS9PPi/P03PtPqjmC39C98AhZSWwa2uWFrmhHEkgDYIPhweNR+vj5xBfasSq/03vdASbQHozKTpCGUsrd3Mbd1fqL/zo/wb0BawBp8Pid/uzV3jNEMlaM1yDR7hBtXZKtmc/drCg9bF5eynDG1Z6IGqOG/BOIJd/OXYKj45F5sAhKdFSvaom2vZLKRhj6PAcKsDeQzOhDyaEs9yCljB+sU66eqEgiaqWiP1ejhtxc6PMseCo6hoaFxeC19jltqgdqy4os/bJkpJZFVkuRNvMKkzPoHa3WCU9drlBZjgtdw3g05Ruji3Z4qj3MGkAbrpUP1JYlQ/Tj8QV6Y+0nrhcdzhWIYsejbvaN73qqU5348rWu4hWGAAp7Ekizx7g8XfLwbapXk9bE1ujl5o908CUnK1REiF6WM0Q7cur4PjAFke/xxi5n61MACQywpDNhXLCP6LPyIeozIUu7jy7Qi0vmSoSzyXn4eY51iqvitbs8SAKoyfdipB9o49enDJBmoHqXZuiEq8pFDotogipKzaqPN6jJsiKE1ZhYp89IqP35E+pTQcgD7fSGJO87DoyjdG05MVeHP1SjeyJvartSXxbbFF886xjwzE9yGZAYFQMpR78ZPVwJwpICG5iFIR43JsIcfaXfXEZFuByFJgAO0h+ADo7q74xYx47rW5arPcfk67Z3HlaDZSBoUq0atNrWknX6WGv0sZr0cOsCVbx1n4776wXab8qpGnVNtYr/erXeWvu56hNNak/AQuicb13lIpiNnP9nX8GdadumByxAKyFsNlpMV33wpEuma4Yl4KAfN1t/MEQYP8rYp2u7muHaberR2q5qhBnW/Wpy1XsS5XgBxj1rzap7ebYna4zJAqChB1CYbzBeWBcAhiqytUvpKF34NDmH4opGSFweND2hRapX3v2l2oKwOmQCBo1VkcPozdQOlx+n0HkFDtjjHsEc6ZC5ZPnz74PPdD0HAE1wtpwePgw1+G6TK1c2PFR0qLYty9dBk/6ghbE1ioThpgX9T96NsJQIm9ELKAsD6VNt0F/q39XvHpihHUpy1Z9Sv5UkGIf5Nlih0kHafkqO9i3K14mXl2q+6nXFoue1fRW5y2AlAbb4frUKTz5k0IBZz6JgvQkO6wfmA3/HkaqtJ49UdsVJirc3WHgrLU4+kBp+tlfwOGwoyfLO/ItFtVpt+mv4A/XHeEcGAOAB+QBoDKQJgBpkCYfTIQrhAKkcqF2rCpRxwZm65q0n9VmiWevZ3xNhhWNkWwE9gDHTrnicXGntShDGSyhTLGr51wjt5SDPD3Jts5HwR2ura/5yqtfN/6v6lGW6dS5YE2xfSQZnaLNvt8msX2sZd5wD1QO0TVWaTjxvnJWZI0Mc+WiOfXCaX+NhjQBCsafwvX49tfw3gx0LqiJbIy4a4xL3mvems+PpXa/62XN09L8fhuST/Q6QJp7QF2rU8CfPcXMwORQHfcbCjpH5VPUrz9YPxg/TnW89774qGE4iOONRA7phxs3Xl7pi/iyd/NgM7TpxuHpX5CpUnqdQab76lQ1V34kFrpLi1AzvBPPrRQDMAXROoSoXazk6FGtHmvYYN1QXPnCLsWatAd9SkAZn0UI16cgHpzvQejJsTi8ntg/Tn5uCNDnTT3VJBzeaPMmj1vP+u9wDPSDNd3l0e56tpweSe8CHVb8DSIOn8euYNMQaeybNep+TBhrwd+rF41BgJTkEIVAwYHrg3beqGREp0qJYhCLRJPJttaS+JMa8/Ys5GvfEdcq6slg/mvEHbVlzuEKUHC5JU6h0oDP+UXBQKDhsE4ZlcZhC0wlVSVNKSaoGTjpan7WucN0LLpFMzfftDLRbhsGOzYA0JBx+NrFQO9AOFLkAwLD4fQ/S+OpOU+++3ECMzY6s/SLoFNc8AJo2JdSqdm1Qq8Y+f71LZGssFu/d5JmNaZKtIeefpjWJ9WpvqXPhHgBQVgq3XW0JUs2ilSe1AGUkQG6CfoiH9Xet0v5PFDuPOawIM/a6GEooyBVp6lOapdOuqjG6UYtV4GjSLy/8g0tCiGLUoUjDovE5g7g+LVtbFmfq1xNGaVlkrUv00x6Vws2WYHmu1mj0nFvUZ8oIp2hZok2UbYwVp3CbR99AGgwerqVr+5oCzXz2dqfse5CLsJV/6GUWgrQABe/Fi5xB2Q1Is/u4fF392D2KeCO/PrFWf2/7XGOevlx7nXO8UojxJ4Qv8Iob4OKV/mSjsgOk8YAEMstReZi2qBikPpbHh5AQvm+Ehl00Xo2ttUpE241FQ8DFOiU04aWbnfGCMWIGesA4OkgpZQfbtd7VORp1PnTudinCX2IgRF14HIZovFGLtV6/e+C8rwFpkHHGPV29JwzSEQ9Xa/Trl2tLmBEYQYDQMC9Q7AFKMchLMhSqylaoJldpZcdL0VYTwTaGxCephe5/xOwrlHLOSM8mQG74PgAawCrAThRtck1lqndZlvatGqHblz6n2+Y9pJnPXK/CBy/WH++YrNwrRmv/8/6ofhOyFcI4mTFCockFCk0erlDNCPUZTynZo/Tmms/UkCCIJaYIbIRuXjQxOLr59X/wEndFGDd3wC9wNWS+UrP+9FeSBvswNbzwhKkgc0FeDWQOsGI6pZBJVAuQ6PPMkFCTMQUIxavO3CRkFIDbwD5kCaYL3+E9+4F3fyrMjyHqXzZco6aPFbkgIsZUclWdWFti0ag+V1i7XHCUQiXIhM/tAUgzPl17lA3XTU1va8D1Y7QtTAnaY7LkDcfNATXJ86jr+wCg4RyANLwPPmfgNiA+htoQ7VqWp3H3ztQ61Vodp6gFBDaqUQ2qU51WqU4fJb7Sw8vfUNnT1yjtxnEKFbOeBYCG7xtyzcDYCIzc0Qdqz7ICVXxwj/IfrNbWM/IUKt+/M4SFvoY9E4SZdLBWaCsgDWPF2e9nBtDAbGBMsvSzs3I0/9O3FW9rtn5GagDHDPtMXukDcbJ10C9ySK+9bdeHWqf8J6c5JgfMHgAK+s0YNPzMmHm2DyzXigxtVZmrkXdU6u7PX9byeJObytyYBkTiarOS4GElEhHF44A07R6kAfgCpHFJmKPxiDhcgv5OBiTgLazBWKxFn6lZwx8/1+7bC+YV6wJ9h9wGbBrru68BaQx0GaB+FYOUNu4ItYWbtUEt+kB1+sUFx3sQ2q9fvgKY9TuMHZxChJ5WZ6l/9TBVPHSN20XZO4MFgnOXH/0l94vu/reBimuhGnXk0xe6eclz4VgygCYJpKkcoN5VOdqlaLiumvOYwV9AYLWKCkbvZ9qgu5a8oBP/WqOfnT9Kfdm3zxms0HTykQ101ctg9iJTVsgBhqNnzvFZm3N+j2fsYaca2A5gNUihyXn6ceEozX7/DbVY3j73QN8qXdV3eINYc5o1ctZUpzsYMPN1IA17TaocSOMpxd84eN0NaM+1/8s90APS/F8evZ629/TAP9MD3qh/XWu89/Hrc9JQ+eTky6ZoTYKEbt+xF5tdxwHqkYx4oOV0aHbGD6BuBoktg7CFFrXJHWFLdkn4wpdq1TUfPqfU64vVu2aEUiYNVagS5W2wUmAymKLjvb6m7AT07XT1K8vUmDvOc52cAMtod8pqRxud8toB0HRtsreb+DgevmcSC7V9dyCNKdIYm5naY0yept3lQJokFXnjgeYLraM6PxE1kAa9l8SeLbp+yWyFyinhioKF4uiVVUCaqXnarShfMx66WrXt+DOdBkldm5Z4s5qjTYoSamJVnxgDkgy3WllyS6RsQFCDnqyfr8y7SxU6h9LpQahZF4DGvJSELw3RNqU5mnDreYq0tVpem1e1Uv3J5YKHmHEApMEIMVCHUCeXRwZDf5sJWRoy9VSjs1sKxWjEKlPxvF9FN2iBajVt7l+0dQ2lUcmPMUChUhRKT0XH6DIDMmALpKpPZbYKpp6h1nYX9mWJKZMS027c6V1+8l2/QI3KeXyiC7cDIKDNGEsArjVp+uGYfD3yyjMdJlHM+ChUDGvQnIZPNeiK/3agIcrtDDzsgIgATLTby6IZnxiiXQCaoM+TwYnJ2QpNzNNO44fq7reesuwORGRwANIUzQ5AGgAU//3GgvEJUwGDJmXrV2Py1NxOgFTSK0z4T1hLtFqT596pLafk+xh+5Mt70jGAOoygNPWpSNdu1dk69tmp+skVx6k3oCEGvYWh4ekHpIFh4Zk0lTnqW56rMTdNdUwgXxHbtSKil7RMfc490od8YHh5gMaMUy8/ViWK+3BQrjlTvcqztE1JtrYpydVWZfnaojzP7mOe40ryOwAOsR5wJhcI4XM52mPCKGWX/reWttRatZ5ouNUlNE3qlv/dtywGfqHp9gwrLqE6RTWneZH2LBnuQRrGnpxdADX0WxA+41kwrBvkmalwYRsGmAA0cMDaQtYNVAUUYMyT5pd59JEjH/LIGBmIkKNfVxyn95Z+aOFm1IyiUheyCTEPssAdK15Xn6n5fj75Sk4lqeo/JkMnXVullWrTIq1Xxewb1R8vv80V1jYf7mrrDW1KWocCwKW7M3IbHAY2+Gfhs8wFA7KCpNrp2qEsS6fcWaP58S+0TvVaKdaeVXqibq7Oe/8v+sPTF2vP6ceqL8w+Y4YhT4AWQZs8aGwsCN93FYPUrzhVu5XnKu32seo/tUAhEpBXHKjQjMHqNcWHNdn30Pewkjwz1NiGfE8SSGPz2YehAUzXpGrvojxdfP+VCsOm8WGtHUli/W5ichyIUwDS2F7DDoEDIKYHwvO13RXHufUaMMP2lSSmgSV4hiWUoR0nHa0zZ12k99Z+qvVqVqPiWh9pUasxYthzeHEDt68D0gSH7T2WSNklVLZKhlYNKWr/21oN+9GcNoZgqDnerPfVrB3PO8HNYwPNu4A0XEOGSXp8Tq5bY01+k+SA56oZIPLSHDh+uF778E0t1gbd2/qOQuMB+Vmbg3UHMBL5Zv8CNEx3DL+KTO1cUqB7P5jtHtNtsUn6jbv8D//PIyYcSHP2u3cqNClPoamwDgFq/FwLmDS2JuZo2+KhGn33RVqpRn2uOl2/4EWd/NAl+umU47VzzTD1IwGwsYt9mCJjaSGJPpyO9ZN9iDDyYD7x3RzWZ9zb73WAmfwtuQNLc3Ti1VUKO2Tv21V6O+hwL9cNok/bNJIcfrZXJMmLATasA0nybXvuIOVMO80lC2Lp9d8VfHXP+bvfAz0gzXd/jHuesKcHXA94Y+8VfeXZFcT2okB3H+608/h8/emSyVrR1qTWSPu3cwP8V8eWza7j6Ip4BCAN6iJ0Z/evAzVBqcTANrZN3OXRIJdGnDwaUQtpuGzxS/rNxadr6/IC9SvLUgp0cxQrvEQo6KbcYjBC23WKyCGT/qjWVpdwMRqNdoY7JdlF/yhI83QySGNGDeAQCh4hJyh+HqS58zLVxUmlvJmXKQX85zUEH6rjoQaFE016ScuVMtmVJu5dPUC9ULIMBMHzlaU+JVn6ReEI3TTnr+YLXp+o0/K21aq32iRhxWKNSkTIxxNVvRq1OlGrNfbbZi1NfKXSp6/QdjWwDqj2wHcngQh424z5wTWMt3RXjrQ4V5c8ebvC4Rbz6j0ZWaStJlAtCCPGgzS00RRD/hYlkHCHDO1ZMUrDpp9tSSvpmQgJXwMl3noqYomIS18lRw5x9OTdILQm2XhBAfMHCml1un499nDV1tWZ3FliSij2/8jLd/1HqtPgJ8q9BxtPKgpdkDg4VT8aU6CX35zjklsaK4UasS2ODZaI6PkN87TPJUcpNJMQEjyR5GYZ6A4ANYCajVg0GAnB4fO5BCwSDCSMa6o3lebqoIknaYmavKoswb4rp38waFljLIcTBh5GOv0NZR15HKy9S/P1wIfPaHUUtpJLy7Aq0ahnv5qrk+6ZfkqhrwAAIABJREFUrB1hnPA3M2FUBMAMYx30L/MpzUoab180UMe8NN0lGrbwAMAZF2JlIRnIP0ATiSnLc7R7yVDd9NIsqZ36Nw5CZIA2qFaTP5zljASAR8Cw4Nnpczt86EeQlwbZMzYZbCWYRpQNBrzkgMlAnhN/mNeYnAv0oysZ3bdshPY68zg9+N4bFnIBXS4Gk8zm4D8iKP/pzwTrQNKClAzWEMYYadUaRVQCsFEBsIGH/P+x9x3wUVXZ/xOaFRV11a2uuv/tulYggSQkIXRQt9h2/bm7dqWkV0gIYMd17YVVF3vvvWJbKyCoKL23QHoyfeb7/3zPvWfmZTIJCdKZyefmvnnzyn3nnnvfOd97Cvv793AVnogkCSBsx4mCbWIRQYDLAjIck5ExqgANeVP7WxVFxtfqayxCGdSd/FDYDz3yU/GLqrPx/oavjHVW0FjrEaQhOEP7JAbUHf/BTJmfZM5g1jYCEwXJ+MllWXj4jaeFG0J+NzagEY/Ufoyjp58FV95JRlkl4ETLHlUotW065uPVCtBo7TxGrIToysVrGtB4n9z+OCYvEwOvPg+nVf4ZJ5SPwVHjU3HAhBQcPG244S/ypVoY0NJCYt0oaMUxZgFtaZ9xG0sqTkGvslQceC2TB3AeITBEGYCuJARpzHgyADZdSk6FK5/H2Hmd86Za0khMGFp6UJZgwOOTcGBhOtLKzsEa9zrz3qARAAtfs049U9lJXmoE6M00y2DxC9GAkc9WGJdgcQ2mMs/5TucN8pUBN12XpmP4DXmoI0zMzIBuWsE6xkIoiBBBGXHG8yMUpizTdZBGHsDG3tqIJszY+JlkcxOAkTTh/MB5QYCV/uhZMACHlWdjyFtVBuQgDTn3kL6kNYvQuh+SivvjmPGZuPLOMvwPK1G07GHrImpBdI4bXpvufBwvzEJGC76Jg9A9fxCOyxmFr9wbzEPry1yJHVs7SBN3U2hHl6smTFn+MrozeDGt3QjgCTjjsGLjOC1OQ7fcDAyYfjH+/p9yHD/xbBxYPAJJ5UNNBjbOixErHC6GcN7neLXzKOkVAaMISNl3eWR88Hiex/mV7xyCuaeid2kWTir+I2bXLTWPYVNv71JWNGwZ6Q+AIM0S+DH6iamm7yLPT55hiQVp+K7qh8zJ/zQvJisHmKsl/u8tFEiANHtLTyeeM0EBTvIA3sJKmxr6xNYgDQU1EdaMMEZLmvH33ohaSVy9h5DPvjBbPw13Gs9zQjI02ecaGoV6yivtFUI4tLQwRv4MisezGdvGg0XBjXgPa3DqHVeiB/2uCxi3gtH8rTLAFzTBsWL6mjPQYTKOHzcaa9euFTyEgobHQ3/5GCMfCrqxhceYRxB5QC1pDmFMGio8VApkFYxCLpVz9m8afjh2MCbPnI66UFS5bk0XFTDsxXl1K2gbGZixZdyYg3r89j/j0a0kDfuLSwxjl9iAqgziW5aNowpG4LcFZ+Kyh6/Ge4FlIOCwBJvFhcgNt8QioXC+Cj58iHW4cflr+OtL1+GnE0fj8HKuxKWiJ+OCCJBghXUGCSUNaSkRUfoHoEfOAPx8XDaenz8LLT5j4fRw7RzJNmXAI4JUFqghfbhaR+WapSwNh4/Lwvh7pooFjjsSr4CpxwPW4scPRk2Zj3qMm/0okooY+2GwURpEebGCuqwAkv4UvlLwq8uHY/XaNeJOw9XZuKzYpgOi+Ng3qMPQNypMOwlWsRAgYN+Wp+C4y4fi87mzAbpnEVQi8xBgom2Nm5mTGvFo44c4mNYDFPRpiSNBsBmPQkEapwUNFUYqYKwdIA2fiwIzeTkvBUn5g/CD/GG4+tX/guowPw0hP25c8KIRxmnlIEot70Ohnvfi9fg9Ba4rTsOxk/+M85+6ARc8ciOGzZiEo6f8DYfkDcURJcPQk0F+CSaJckjBnve3wr7UFkQpTsFB5Wn46S1nWn5gwE0NKspxxrTJfB5aPSWjV/4g/C53FJb41iDkNyAN284nWIFNGErLLbroiELFcWsVpQhIY5VVEbDZ55bnxUKLgIO1zqAyFSmcA2hFw0LAhmAOFeOB6FUwHH3+ORpTHr1PaEh3yxCzPhEM3iU+Og+wPfGKAbXnhdbi15P/gl4Sc4IKGscbLWlOQrcijWtkFTPpy2SjeAlYZUECATIUDNA+t2OJ40kKv5P/qbyRHwfioOJMJE85D++smy1BdE30UironLFCMFl5aG0IjHrEBvBkbAj2g8wJg/CbcaPx3UomvDcWNwz2vBIbMaPxQ7iuHmZ4mgoVszCJYmXBo4hS2cF3Ple8c6iYWoVdxsbEAdinLA19yrJwcGkWehWk4oDidPTK7Yf9aO1H4C/vVHST8USllsCMWmmSPpwjqUyzLZbWqgyTXwlIsyYvcyzLeLb8zXbwt5JkJBF4LkpBt7JUnPDgJTioarCdd/QZCZrQgoblZLgK/oBuxQNx1PgsPPC/Zw3XklU4qMg+zkkvwk58qZiXGA8jOHDddy/gIHEb5nPQNZuWanZuEt4gEEo3uSH48bjhmP7SvZIdjBniWoIM1m3mPXmPBvxiUSMh4B3gjAI1rSxpwgwcHDQWNPJGD4KWo5L1yExtYBjwpWjGhW/cBVcxLTtpLcuxb+lGmpb0w0G5qfj5hGz8u+Fd/OT2c9CNAIMTpFElvSwZSaXJOCwvFccXj8S97g+Q/PiVBthm3/Ec9rOANHaOoVseAd+Jg9BrbCoGVV4occDMe9lBZqW5s97SXCLPGRbQ/a7NHyKpkPcZCBfdCAnSiDUuazvv0komdyAOLx+BPnmZOJgWpnnkr0y4ChhQnWOT51pQmrwmY41gE5/Hgrat5lde296LwBz7XlwgaXmYJs/+46IRuPfdR1CPZjT4PSbzJFlMhKEtPeQO/N3yfASkeXKKce3S/le+aQPS8B1JS5oESLMDe2uXu1UCpNnluiTRoAQFthMFzGIVXscyA8ZQcBZLGioiFARiQJpx2cifeYuANF6bjnY7tWzHXda+MHlDlR0VZqEQRyWThWmbxY3dCupcgaX1iLPwd6OqUKqhEh9N0UlnoBWoxxNYhp/eeIG4M9BnXgQMiWNBgZh0PxGuKq5CnopjLs7AokWL5FIUNLxervjFAWXa2cfG8PHaBWnEVJqKK4X6VBw1NguVAtI0CtTkIE20P2Qn//FJLUKjv4ZpYeTFl9iEc9+8FUm5yehedDKSCk9Bd66K64p4cSqSSujyMRi9i4eiT8FQnHbTJTjroUm47ImrcdkjU3Hhg5U4+4EynDz9AhzEgJe00KBrU6Fd4c37A1yTqUhxdYnF+umLlcQJBuiSNLmpOGhcKgZMOAOL6phglqtXzbh15bs4kCmSKRzKqp21ohHQh8oN0zxTEM3CYZekYtrMGyHZUkI+A8yEaE1DkMYGdoIf9fDgazTg0g8fgqtkJFxVI4zwRYGU9+HzM4ApQY7y/jj2imFYRZDGT0CwCx+SHsB3qMNf3r8GSRJYkUqSAWckmGJZCn516TCsWr5C4i/4bDppOZFMKwk/fFiPzZi+4nl0q2IwTpqXEyixq7ViWk6BWIViq3gJUOOwWNJVUArX+XxOCuJp6Ft+Djb5a8wtA3482/yVEbSZ6SqPWWts7A/JgEKAiMALaUUlm65oTC1OpSfL9L+k0KYCRIGffW+tKqi4UAFlO8kHouhbRYAKDfljMhXTP5hAxRM5z5FH/mCCozIWV1lfHJg3CBfdlIdawnEhE/g45PehBs2YjdU4dhrjS9nYB+xTjedDuksb2A5bhKd4bwW7CKBZECGiBBO0IdhDcGaQsYQgoEMAqzwF3QuH4cjc81D24D0GEHR7AH/ApOfuEsNIF2yHfzoPmFlPZ79ozSxDHtw1/0Xsy/TvxTatNUEupkcuNqnXezCOBXmOfUVe4juIsSYm25gT3K60rg10cRCQjGOUxWmFQMWdim86ehZm4LDcLBS/fSdWhNdLSHgDr3OWpurKOTqEUIBxtMKYCw9+ed1FRtGXmDecj1PQq3I4RlReAnj9MtnL0HPTGq0e87EO+eueM8omYyox1gvBRkkJbcGXzgA1PIYKmVoMcFt42PKVxKTh2Lb8wnHC3/n8MnfTbYy0PBk9Sk9DEuP0FJK3aTFGwJpjwgIavJaMa95TU5Sz7RbcJcBLJZEgAGsqjmpNQ97MT8aBE1KQfvuFeBxfYuhzRThwCgO+2veIgDOc3wgIEbDhmOwvLn8X3lMOcFyRbSzA0Wri4375zbxbaLVaAzc+Qx0On/ZHcX/rwbEvQCbniehcKgp/eRa652XjhEuHY3X1Yvj8tfCgBY2hJjSG6IwchDcchJsBoyVrU1gyN5mbMiaNV4IHi1utWkoyLk1HIE0ohLUhZnVajV9Ov8jOV9ZCk/MT+ZrAWPFp+NH4QUgb/0fMwipkPFNk3ontgDScyzkm9i8ZgBMe/Cd6TOV8x3cc+URBGvaZda0UkMaAFUeXnoGcGdeiwYZEJqmV3EJfpbPWW5oZGLNJ5IhmPNY4G91zLYDJ5yJvCQBIUJD8ymem+yjfJRxDfI+mGxcvvh8I0BCs5vythX0q7k88187/MrdaK1fOmzIeGPuG73/KR+TpNLhyB8M1LgMHFI1ExfN3wN28EeGAB81hym3mQ9lplwJqSHexpAmDGRpHC0jD94B9h3cFpDGXSvzfiyiQAGn2os5OPOpeTgGb9fil4CJrgUDlhQK0DcKqJtcC3CTj8HHZKHzgVtRQ2NlTQBoHC/DdSfFQQRqun9GGxogoRpGmsMI9FACcQA23uV/sIUgbAjRBn6R6JXDhEwV+M8q+ew5HTT9PgvsZgYQCC1ePKPBQ0D0RrsknS0rLX00YiS+++EKUbGZ3CgQoMBqBI37dGsBpF6ShMCCrj1yN4j157yhIUxtqFKshK0s4KGSFaJH0jCDd+kdSy4cVaMIrWIneBEG4+iXWWPqcVELpRsAUvKmSmahbXhp65QxCz5xB6JHLko6euWnolZuKnrnMQsJsS4xjQsGPAioVDQsgSm0zZ0kQUZrYM9sTBbkUuPIG4picYZj+3F1oDLkFVFuEJlR98yz2lXggDpBGFGsCVhQKjcsJQZqfjR2MV2e/CS9DI8uKrHKB4Q3aT5lQksxZ5cF72IgDKs4WgX3/siwkUXGkQFqYgu55VnGflIZfjh2F6tpaYbq4tG5N3Og3e/BKNGBGwywcwDgmBXRVomJLYCMF+xdn4I9XXQlPc4tcPxAIiTGNXMQsKou5PxNAf4Ma/PXdf6PnJFrU2HTeslJLOlhFSFat7Sp5BKSxih+VPeFfPptd4S0ZgJ+My8KD7z0tECddxL5ANfZh+6j00U1EA7QSpBFwiAoIz6cAb5RtyUbDOE7ynUqwXW2NWDqYVWpRcKnkSjBagi60wKDAb60sBIihFQ3dCWkxaC1pmMGGGUIq0nHwlel45dtZEsFCQBrGr/B5BKSZizU4gYE7VUEWkMYZS4UKLRUyq9jKqqgFHWS86ZjjMfY4gjtUXKiQqLsTv9NtrXQg9pswBD+79C94Zu7HCDKrGEGaQAhhOw9EGWJnbemMybmgbWHUrrVoxKhbc5CUZ907CcDJO4auHhyrVOLp3sF+tKAE+Yk0igAwVhnlyjtpRfoQSKlgFibOJ7x2GvafOho/mDgavyk5HWXP3YS5nsVYHd6AhnCdxDMyM7SzndQ+feJ2MA+NGHBzHlwFBAWpZA9E94mD0Sd/CKY+dZdxYWUcaz4ygbJgCzagBp+jGqOeLrdKqR0H5EEBBy3wIsoXFbAtFJl/7PwgYJ8FYwiqCLDH57RKLGklYA7ncCrvFqQmKML3CEEwzoEyv3Pckqesm6G6GiqAWNQXva8eakAZtpHjSAAz2x+0mhCrhXQcVjkSg6aeh++CizEXy3F/y0fYjy5sdN0hYMT7i5sV20yeN5YRSYUZyCz9GxCw6a7ZDfw4Jz5lJ7EUM67CzFB1zlNX20WNAegpFmjW0kJBGgHrjCVNt/wsnHNPCTaG6WRXD0+4HnVoxHp4sB7MLMQshFxMMNYxphn8T9SaiyAE4R3urHFAGo1JI8hFOIQl4c142D0fB5aNMSBNiYI0FpgXfu+Lo8dmYsqDN8l8W7n4CezH4MYy/tVazM6dAvpyPFhekLmX/Wv7UPuNx3ExQeLREAQ1NDg6ZxQe/vA1iQlGPJ5vKSX39wVpng8tRLccC9Lw3St8xz4nuGrBFAJTjNeUz5TYzGjIDHqn2W3ShHO48rF1CxZg37FP+I28Y+cF8jstLjkuJvPd3A+unIH4Qe7pGFR5MV5d+CHcdFxkhrOQX7J08rmFxXZhkGYhvAakofWeWAdZcFSAGsplHN8cV9wfx5LGPmOi2nsokABp9p6+Tjzp3k4Bej8AeNrNFW6+cKm88KXIVRGuajB7BlcujPKkIM1mMOyiU7raMwjJJzJyook809q5qZU4J4KPUdGtnKkCpjdkfOB91Kf82AwPVqIR7zZ/i/OfvApHVZ5hVpSpcPDFrIIYac1Vz8Lfw1V+PFzTBuBHl2ahjjFL2C5rshsfnGH6UII3HYE0SxBxd6ISJIqjFfAtSPPDsVni7lQbapL+jQh2zu6VbteHjbrocA+BCp+Ixl5J/3rxh3fANYXuHKo0U9jn6pi1gBDBiwo6FS27isbfRCChgKqWHQR67AowFRalFenF1UV+lyCk3CYPUxE/Ga6803BUySiMmnIxahndprEeDBW0FF7kz30I3cSSicKPvReVGBH8KRxZAXhSJn7492QsW/8tEOZKK0cMhXyOAYaNplubpRSDLARDWAMPLn7nfvTMp9tTFlxMHcx4CRI3gFYTA7HP5Gxc/OBVwkckL68Ql95O2uu2NWCqhxuLUI2xr9+Mw8tPR7fiYXDlZuLISWcgecr5+N/aryxD2BNpWcXmm86yjBsCrzMf1Rj0YBFck+mmZV3wKsijVBzIJ+rGwGC7dmVe9lkrGwFq2M9cQefx/dAnJw3nXHsFHQ7k6ZagAWe8WoU+1zE7kk2LTGBJQBprvUOeEAXUCujsm8jKolUCpL8cwiyVAoJ3VF7YDgakFGsBHs82se1UIrnqy2L5gzV/Y79PzMTI23OwsmUtfMwCE6S1hEGzGsDMMhuRee+VVnmlsuBQqAR0sWCQKKa6bemmsUGktm1ge2TOJSBOyxECEbQgsrQvScehlw7GHyflYGOA+cgYxJSousKBXeAX5ZttXus8oNxra7qqwKQsn+VbieMmn2VcQAjEEFwjgCZAAJVO9g/3WxclsQ6x1jSaOUb4j/vY54yZdIrEmnHlJeOAwiwcWjJKUmtn35KHf3/0NL5rWoUQGGSZfcjU1ITQlfG1rfzOGZw5knz4DvUofP0BHDJhDFxXMBZVFg7JyUJ68TlYUUdrN4vK83Rm+2JsoGAzNmEz3g8uRt87LzGK6WQqyoyFQysxOze1B87IfGOBG55DBVT431rh8Hc9RsaAtUwQUJ/8Rz5TixWOSVsifK68Rh5nsfMo70Urw8K+6FlM4GUY0p8iQOUAv6kQki/VfbA8Fd2KMvHbojH4YvN8eAPV2OBfi/lYiyEP5hlwkqCbtkHGHMHINLhopVc2BEf/Ld30R8CuDrWah8y8FHITVgBawn4sRD2u+foFHFg+Aq4KzqFp6EblXqyuVIFlOwnoke4ZSCoajIvfugW3zXkK9/zvMfzr1XuQ98T1OGvmRAy/qwCDpl+Os27Ow12zHsVS9wYBMtySBYgdy+mSMZ+se6i4iDJ+TWt3pwhIY07BN6jFhZ/NQLeJw9uCNOR1ju2qNBx3eTbem/MR1qAWH2IFDivLNiAL+doJ7irAS9rLGCAIwr61fRiZa0lfgryDTEKCvGQklWfjD3lnYfH6tfAGuTxEKcbMGeYB7fwvXzr5j0MFwDK04PbqD01Qar4jGD8vkl2NvGLnZwHLne9rbvMdre60nOMJyCgAw/lAAUjO+3buJ/8x41MljyMocxpcl58M19i+knHt1GkX4pY3n0JNYw3Q3GTGJK15w2ZpzXZPRHbq5NNu/8PI92JJwwyNbox4tAIuvmvFCtTxXpPxz3eInSMTIM3275vd4A4JkGY36KREExMU2CYUsPH0Hmuca4S9ToI0myQzxjZpwS56EVU+KJ2YQjHHRFhQ0T4q9ltkx2hN1kqBZy0JN+LJzbNx7ss34JDK09G9KAPdCQzQ/JcCCIUuriRT2GHNl3GBTV1akY6+pee1oU98kEatazoB0tASQBQjK+BTqKbQXpoKgjRVM6eDII3PKdg5WyEChqEPIZpYStEtrBlu1KAFH2MTfnDDmWI504OZWmjKzJVDVboppFFxiy0qvFEY1yJglgVTVMEjoKKFIA5XiLliR1qW98UBxZlIKTkHXzYyqkE0ffEq+HHBrH/DRRNxaUuMUqTAQPkAdJ+YhUGT/2oc2/zMOsUnpuDLGEXmv4MTRCGsRgtm+Vbh19deCNekUXCVEvgYIkCAxCvIG4DjSkfgw9pvhX4kLwVKIa2T1lvYphNeAxqxHHV4dOXHuPDR6TjjtjJMevk+zGlagc1BBl92XJU30RtZoEcF2YZwIz7EBhx52//BVcG00FYwpPAoK6QxIA0FxvaKrNr3xQF5A/CbsdmYu+FbufE6NODRpk9xeCXBpFNM0EeutIp1lLOvqYBadyUB9ZyCa5zt4hR042o+BX+6fpFXmEGFwJ24CNgV31ZgiV3xp4I09lQcVzAcD3zN1ecQPKRbkBnFvPB6/ah212M93Lj4rZttu5LRTRRFKiVsq1VOIjXHNunnALcEENKVZ8YuobWXtfhiu0TR5DMwFtIQ9J76J2RPuwzLNqwQTuO0wrHFD+cWhR22wCLb+Wcd/cpYtpYxQrDSh1tWvIde4wYZkIaAHJV2zgG0iBJwjgoZLYksaC1uDlwpt25NBAnZR0wZPW0wujPgcn5/9MgdgJ+Vj8aYewpw7fsP44vmlaixEZDYCjNrK4zOb9pG8wtHMB1Y3YEmNIWa0QA/vvRvwrn3XIUjcs5En4IxOHHs6Xjvy1kIMx27nq7DidaSjE8FD9aiAU82zcGhFSPMfEVLMbXwk7lKLc0s6KKgDRVPsQ6woJQoucrfnJMsX+l8JMqrBbk5bym/iTLHe9gS4TuOWQvQiMWSBcUEpBmAA0uyMKDybNy76nUUzr4PBzK7GC0zyLu8llgzpcA1JROu3H74eckYvLn4A9SgDrVoAueMJnhw+7LXsP+1owzQIOeeiu7Fp4h1VFJZlqS371E4DKOmXgnQTVRS2tupiXRVmrL2G8ibgcY/wiYcWfEndJ9EsJup1xkY2FpUyDuMAJV1sxGwwmQE61U5QuIf7Zc/CAcXZuLAogz0KEhFUt4A7FM8CN1zktEnPwNpk87Hxyu/gVdcWAm+6WKHQbPD4YABaNqANCa5DnnCE/JhLmpx/H1XGmsfumcyW5uCEHwfSb8MwImFf0GD3y3Q4BLUIJsxrggukdcFqHS67nGsKEim8whrRxG+oGUaLXfS4ZqQjH2KhuL0a/MFU+Tg52Ia5RYlcXSjC1MDh1EYWIwWXPLxf8U61Yxh8gmfz1rSCFjt4EsBnmglZC2FZE5Xqyw7vyv4yH6NWMrqoslJcFVyDj9JsiUeUjIEP8kdgUFXXYZ757+FFQEuuvgQZOY/L83cDCuRpXbpj+2MBnFZ9iD7wVLjWi2WaDr+WSsQqSCNsdDLnHyhmeB2+QfdpXtht21cAqTZbbsu0fAEBbpIAZti9pGG2SYrRidAmuIHb0N12Ccyq1p3dPGuu8HhfItSUDOmKbSe4GqaiACyzyHzWyGTZzAPEyNwLAy14L75H+GMB6ZIEFVRQqrSzWoJhTHGgrmKNWMJ/MEIIRSmC04ygkpeP+xXPBh/v7PC0Iq3tp9QOAwtbQGbSJMNlhAvJg2VbxFwKYRT4LNm6hGQ5gbQ3Ynqh+O2ensrUBv6UPTj41OBpIjUYlOl6h6mer5l2cvYb3wqepQNNpkdaMas1kMUMgWooRk+lfWOig2MS5BJjrMrdVSC5HloBdMf3Rm0cdyp2CcvDVnT/o7PV84RNyV5AJv3dSU8+OPr06wJvwI09joUjKhESdtSsF9BOsY+MBmBUB1AlxMrGJE+jFlEZU8kJms9wPu4gy1ogBtvNC7GoHvL0bvoDPTIGwZXyQi4iobiJxOG49+vzMCmAENwG5JauS1K585s8WSaBgGSXnZj2Iv1IS8ahVdpNUMTfmteRSsfHqrFgjSiL9mbr0YjblzH9OkErywdqECI8G1BRV0pbwXQ6Eq9rVUxLO6L3uP6o+rpW9HcRIuwINahHqNmlpjYH7Sq0D4n6MFtAT+soMpVaAX02tQKjPBY8hTN/bmiPAjdKrJwyC2MYaFBpAmOUGF1KDjcJlBa3A9H5WRh/E1F2BSuQwv88AWagKAXoRYPAl4IUFMXbsHbDLBOFzlJr837U4nSQqVKi1WuGHtHYijQcsdmu5GabqXHwzXpt3BV/AauCm6zfQPQrSAD3S5LR+qNEzCvdhngZn4rji3Tz9zmFvcSqNm5HzMPRJnKMhd5zqaXzf/6Obhy0qPZzqSvrDsbAeuiaL/1KM5Er8IM7Js/CFSwexZkoEdhFg6ZNBLHXn02Trnx7/jHc9dg2uxHcM+SN/BJcKVYKXKsyUcDhNFjpRVh2C4zVo1dgQkFT9dMX4jAq0csPNwhLzYjjDc3L8eLdUuxvLkaCJi4Yt4A1V3zXArYS3YfG8R5DRpxx/I3sT+zzlHx5hxPCwACKWL5x/mlHZCG+8mLAtRZqwq+JwSIoQKv44C1VW6p+Eb26xym1+e9HPwuIKAFNAhmEyAtHITk8rPx6dJPUYMmfIG1OKZsNHpNyjSgmIAttFpKRrfSwTioeCTu/OQZhP0Md0oXsTBa/D74gz6JQXbC3VfAVZFp49fYe3GuLx+CngXDcdS4Ubj++Zk2eLlj0mPXaGfZmt3IWB3jPnjIAAKMR0ZLS2ZDE4s5BUB5H2thJYA7ExTPAAAgAElEQVQAAQvGEUsVyxVjeWVBBNKXbo20IOK4nNQPhxZk48yKy1DdUgd4A0RcJF6xTJURYEataFgTlA9K0GC+Sjjlcwy+FFgMF1OXT2RgfhYHSEPwqIrf03HuPZPhZeBvn1fiXt3FuZbPRGCMfc13mYCSNt4Q2yyWTI7n5dyqRdyeCF4xfheBmiE4rPB03PzOsyZ7lpd8Tr4nkR00bzU2OvGFr7gQY6B5kP389XAVZRhLNrEUs27HslhiU4PrwokAlBZs5PtU5nbLw2oxq4Ala8oFPKYwGd0LkrFP/qk4MP9kHJLTF7+vOhPnzijFI1+9i5XBJnFblndfgweg9bLlnQg78bvyVScecYceYttFkGYR/Mi4r8C8OySGnh338r6LD9JkVV2cAGl2aIftWjdLgDS7Vn8kWpOgwPajQNgIGfdu/MgIleImYoWFOO5OPxiXjdIHbsOm0J4N0pj3uxHJCYTQfFbdXKQzeIDHLwFfCZjUISCrTE+tn4+/PnkDTrzhYuwzLkMyHEStBLgCSCGEAjStV7iafrJkOJGaZs2TBiKJGTuuGIATys/CFw3LjZzhEDaMqTWzSxiwpi1Qo1Y1RinnqavQjFfCi3AIY8TQ2kQFeArvjFtAQdDGpKmaeT1qQ3TwoEtPnI+0hf8Yh8WIfxRUqSax0LxabI3CdARqksC0lV88gh4VI42ixiCpJQPRo2QguqmJMwXvQioE1oe9vZo+7pFifdwjq28MVpgMV04qflE4CgUzp2JDuBrNwTp4Q81UvY3QFqS7UyOSZ15pTMVVcXLWAtL0Q/fCAfhpQTYenf8KvMEGmzfWCH8UfRmxyEBZFBJVPDT7AvCixk8LjGbc9PYT+OfM6/DnOytQ9sr9mFO/DM0himhGvRWSxiF1h7tMF0QOYUBk5uRioZIj2Uf0GDZNm8d9jkKFRA9jevFF2Iy8T+83gXrpsqGWAKJsWpN7AWHIR+0U/Z11wWkYUfVPhCQFeAjN/jq85VuKQ6edDVd5lllxLtTYBSZlcsQMXiwurEm8CK0ONzm1rGKGFMb7KcnE4SUj8esJQ1Gx5AkccAMtmNg+C9SoWX7EysDG+chNwW8njMHSmpXiwOZheNGgG4LOcIyTuQOAPxzACjSj6MMHcADdL3K5esxAqicb8JXtoxWIKBoW5FNwi4ok70tQlMo7S8VpcE1mPJzfwlX8G1GM98tNwy9yRuH6tx4CrY7oOkjXC46zWPdS2oXtuiCNYThmZnuoeQH6FI1At/xU9JyYaWK3cA5gjKHyLCSVD8OR+UMw7Jp/4IqHp2Dqu/fi9o8fx/OL3sFLC2dhbv0iLA9vlACy9fCjCUEpzQiA/Epetwv9kbFAcJnAMceo+XBMmtx8akFDhwhxbZEA4IxNYwKAc95jIOGNQl/OoSEEg37UhX1wW+s5quoEaK3KLnfinkXB9bh2zhPYl5ZzBApkHrGuGpx3BVC2QIpzvtFtAjOTmUaZcXf6IYlWQwJq67vDApICElKxd1ojUMntayyOdMxWMYuYBRFlLJBfB+K4wpG4/s17sSa4UXiedKI10Av18/DjiWPgKs2QoKyM8XNobjZ+m3sGbn//KWwI1sEfoiUIY2+F0BQOoAEBrIYPL3kW4Zc3XwQXQR4C6QRgaf2Sm44f5o7BudcVYmOo2QTqZQdZbDvSRewo2131AN5u3oCjy84VMEksHnktWmLyPcHniwCuavHDjIXW+orPHLEyskqvxrJiLQBYCnrnZuCksWPw9KxXzPzoMx6F4s1mMzo6IZpIj9vsTsQiyWfXfvkCXBVD4aqgxQ8DsNPix7rzsI/yknFg2Uj8+5MX5L1NXvOhBfNRi9/efQlcef0McEY+cII0EUsa5/MSaLYAHOeaCQSbs+DKHYDu4zNxUuU/MM+7yVjbefk2thO/Y85v9QKIjJoONixIswxenP3ybehePNTEP2PsJXF54hzLuZaLLgS+udjC9/Np0bg08k5nH2XCNXW4Ad2YkYzxx2hdR6s6WnJNSMbB49Pwu5LRGD39Yvz7g//itZUfYhU2iVsubXzpjM2oeRyPYilEV29tvj6nft8Va9tYSgAL4ceAuyZ0HqQpTcaQaZcZkCbuKtqu+MCJNm1LCiRAmm1JzcS1EhTYlSkQNor1bSvftsqDzZxDISgWpClNxhHjslH+wG3YvBeANKrTioxDSYwakS+EsM8Pd9CHegSwAX68W70Qk99+GL+vOB+9xmdJIFwxyRYTZytMWasMEarFZJ2COq0G6NPNGCqnmmwmXFUrHIxfThiNu166HzUeqgvmw9oJ0HQOpDHCCy0kXg0vRJ8SCtDW2oEADV0wJOMNBSwGDs5E1czrUBuql0wYcWUAaRD/GQpxizKcLmJz2yxHcgXaDQSbsBg1yPvyMfQqyUZSOVcVCcrw3hQ+7Sowzf6lkC5xiioezlpozPP6I6lkEA4sGorjq87HzE9eQDjYhGBTjQlUGWbrpOFSfYdqnPIQXZFsP1hQJrrSzXYx208yTskfihVYi+aAAVXkMvZS5poWoLGWNA5x0aRK9gXg9XuxKezFxoAbjbTGYeDRaHN0s2szBc/XogqP0D7SNZHmqZweOV7PkztSjDcm8fzaEmiSVKtnvTANrhyuUhN4sH0jyo9VGAj0KdjXHlgz6SS4JvfFCYWjEfA2Ag3NQEsTloUacG/DAhw87U9GuOcKIgEN9i1X+lmr4spa7mvriOJirWL4e1Ea9isZhX6l5+HdVZ/ihfBXZnWax4qbB8EmhzWNWLcwbk0qDhs/BLe99bRhYhljAYRDXgkoK4o7aSv0JQDmxzehGlzxzr3oMfl0s3JOYJCuVgxszZhDkQCYVJBNau2k8kywdGPNIM90hyhOR4/Cfti/4CT8oCgFv5k0Gpc/NA2zNy1Gs7fBxMPxmUi1kbmIHWQHJTma09LO/ZCR2LqYYsdCDfyYhzok/+tiJOXZuDP5J8I1JRWuChM8/ICCEfjTDWOxvnk5GoJMCt8oUAxCzYC3GfB4wdTjER7mrVTJZ7+0Io75SabqiKuHCRJLUCa2yMnUtK2FnaQ2Z9t1fPDajBEc9KMp7EWzhH/3wgOfzI9UEj1sDK9BtFPeCXW4YcEL6E6lnRYSAspZgE55UOY9M8cYSwnlZTvv0UKB8yLHBHlfLRMILtAyQyxoHJZcAgDyXcM4R5xXCbxzfrfjiEGpyzKwX14Wht+Sgzl1ixEKNiPU0oSW+nqEfT4EQj6sRRNeqv0af3t6On497QKcVvVPFD92K+avWQwESAgD/DOAfSAUgjvkh4W/sSHgxjveNRj17A3oVTQSrvGDJOPOEbmjcdHdU7G0Zg184j5k+4x9SPpGZ2bzPRjCWgBXL/4YvQvPNJaokhWMwBXjWJEenAv4bPb5SCdaIXE+Z+wWPr8U0oLzVOx8Yr8XpeDQ8emoevQWwBeWvma4HI4tD8LiPGcsZxSqMbAcF2ZICpZmABc9/2+4KrJNMHyxpKFFn7V+Kk5Bz8Is/CRnDOaFa8SdUvgs6Md6NOG2lW+iVwGDtTP+CgELtRDU/iUIZefcCDBl5Qq6COVw3hkI1+RMHDw2C9e+9giq4TXDwo5DYWjladbC4OwA+WI6Ic5//ipdZA9lKOan677D4RPPMIG7838HV9Hv4CphpjzyrAXtKdcU0SqY8o1a2hhXHZGByMMFfZFUNAgH5mfj4MLhOKRoJDJm5KPg7Rl4eMk7WIKNWOvbCA8t3WQCVovQkMhB7B+3DQcemQu1wfaxOn66OA+8o3bZhlGi+A5+nHbL5cZ6jZZTakHXniVNaTJGXDvOTHQ7/wWwoyiWuI+DAgmQxkGMxGaCAns0BcLGbP5fi181wmSl9e+mkhQHpKElTdmeBtLwhRnzNudXyiVS+MWCNPQiqQn7RPG4fsEbGHBXPn5QcSZ65WXANbY/XLnMsEPfahtnha48XEmTVJMUlG0pYdwMFgrljEFDCwICF4PQu2Q0Lrx7Ilp8GxH2UwS0IpUIhsaCRsEaCotbsqTh+avRhNcEpMlqC9IwDTFX+MXdiSDN9agJM5k01w3jfIRW/NdaO+IeLbbFgmx5Q02oQ72s1N783fP40dTRJqgms49U2FVeCqZOpTzetirqESXdnlt8GvYpTsUviocj7/HrsNC7RlyNvGCGB4+xoJGe1GcJ4xtswEkP/cPwvIIAzntaU//Dc/oj/8Ey1KIWbnWp4GX0QamciSBMTlF6EKbhAeYw1mSfGr9XhH+rlyDsCyBMKX8rP9oE8gJ5IO4nojzG/VVazJYbUI0KSAAbQ42ogRffYj2G3jFOVmgNP9MChKvQ6r7hAD1UOI8Fa+jONyUF/2/cYGzavErivPB2VFUWwIfrNr0H11V0HzoZrtwTDHAXC9JQIdM+asUD3H+apKn9WV42ch+5HvPcq7AUdbhh8fM2KCX52ipz7FMpXHmmJdup6JOXjr/eVIS1QWP/xbYFQ3RtZPQX5iZicOiQKJdUzGnbUo0g5qAONy97D6l35OIHRaOw34RM9CkdgYOKh4oivE8OFeJs9M4bij65Q/GDnGH40fjhOGbsCAyaciHOu6sEEx69GtOevAFPf/wYPlv7GdajVrJIsQ1yX7rgyIcgA6OnGLst7mJvK7fZg3ZSpS1ha9oWBtbmTPJMzaf42TWnm7gLE/vCdTXdUQZin8rRSKu6CJ9s+Ao17nVoAd3NDARCW40wFTQJ/MsRxOtHB5VgIkoEHQyWCuRpAjUmHofJ4xMFaEhHLRFHECEqLUpMoFV7IV6XFjZ0eQr6JbWvP+yDN0y7PGNNQwsricYt80AATaFGzPevxt3rZqEH3bkmMRMV3d6sok2lVawOlB/5rmU5Dd2K+mLgXRfgJ1cNM8oa3aQifEt+5zzJd4pjvlSeJihDlzlaaFUxZTkBnRT0LE3HzyaOwvkPVuCBea9iDZjtiLOj1fMYHJuuPUEvGkJubIYfy9yMOgdUB5rQQMCSH4IXLT7JEBeSecv2d8gvIA9/p3XXBgBzm9fgkTmv4sn5b+Pz2mWoQwibQ1SpDbBhqStVq66zXbwGwCUfPosDC8/EfnmZcBXS0mKgsb7ge5JukRzXMjfQAsO6lQmYwfhudCE+3oAHdOEmYKOBugkmcL5hPxQxblYaih6ajrCbfWzC5bQCaUibiOtTa5CGFjd0/hr74m1wMfbOOALG2XAVMR6WjbtUkoY++cOQWXExVjAdOG9CXgmRw1uwAOuQ/UCeAcNlrjLxWCTbGec9PpPyThuQZgB6Tx5pY70l43fFZ2JJSzU8DHgc+ZDCjo985T8dPI7fYjZ5hOCg9hKUCTbAh7OfnGrAQi4ulZG+NtW7LDrRlY4ADTO3aXB0C9TQMpMWNTkn4+CJGfjDlHOR+8QtePyb97EQm7ER5L9mVKMJmyTcvD8S9Jjj2c1FxbBxrVb+ZZP5tCKrdO6xYp5yJ3y19DQgjQ8n/usi6+7IOcFafrUH0pSlYPQNE+zg3QltT9xyp1MgAdLs9C5INCBBgR1HgXqEcf3Cl/dOkIYvS1tY8WUvJvL8IgIjhXaa1ftRCx+Ww40rn74NR1eeC1f5cLiqhsI1LdOsDHMVr+hEuAopsFAQpILYH934spVAuNY8nS4RAtowLoMRzruXDZQU1D8sOQN/uX8ylgU3IuzeDPgY5cUIjgrMOOvOgDR8JqbEfgkLcVAp0zOzXXYlTtyduAJGBcCk4CZIUydhNI03e3xOVAJZXxl+1WJPMFAFlSBDVQQbQaeF1wMLcN7LV+PQqhHozgDKYkVBodsG/I1YaHAFlPsYe8YWmlBLKk9jSt0jLwU/nTQGVzxzPeY0L0ZDoFZiibAx7D66ALVIj7Jx0T6dhxoc//AVJpuOWBap0G9jHAho1RdHj0vFK7NfQGO4TlbRjaF/5AFtvBfeSYulhxUa+eT8aJxMIYXwlf1hKyulPpXQVkCaow+Mm551iWvnPmyfEW6N0kB7mmYGfg40wxtuxDubvsRPSkfDxaDP6j7AVVDyrdN9SPiJPBVTqDSWnoJf5w3D+s3LEPQyYpNH0rTTdWU+6nCH/yOc9J+LsG9+qgT3NOnWNdMXxwhdmWjNQ3cHKmosqehRmIqD8gbirIeL8MqK9xnGFI2BOqxDHaYvfhFJU7KsdRotCgwoY6wWrOJTkoxfXTkEC9YvgzdoQlKQh0PBkGRlMyBfEMyrRAuKFtDdxaR2rQ57sQFBzPVvwjw04OEVn2Dqe48i59lbkfvsbSh44S6UvnIfJr/xEO6d9zZeWfsVvmhai6W+Wmz0N6Ix2IRAuBnwNwGeZmOl4PWb2AotfnhbTKp3b4hqERUVwh3GtD8CV1iWbqdrd9Bu5UTl/5haMuU0YSPq8EzLF8icmYPetDApy0DSxGEYcVcR5lYvRl3zJoFVPO5aeIJ0ZCJUwie1AIgE6aU1DfnZKPrECQSbVJ7X2k5F5GszPgxIY9ydOLvTbswUfuNxWqicc91ehqgAsGQIWpDQ7c0H+D0IhrwgUKNBw4MhP0LiMmUzAjGIETPh+NbjmaY5+O0dFyCJfEv+lcCpfB9wviEf0gKEYApB/RT8dNwAzPbPx0f4Dpd/fDv2p9UVgX1aZYg7KN8xNo6XuPvZccJ4LUxFXpCC7vkD4JrQD/uWZuK3N/4N5Z/OxCeexRI4Pcj013zHeXzROUn2kGj03SFKYREuTg7sAhbihc55yxDIZkHiCfbTGLYmlSa1OdzWEsqe7g3TCiJ6C57JS0VY2d5jKYDcOa9j/+IzkEQrEwacptWIWPTZTEHyfrVKrSi2tDwhXa11aOkJcLEQRGApt6XsBJM9sfwEea/8rHQ47vvoOfMA9GC2IEDUksaA18aWxoA05h1sjKd43PVzXrTgDK3kbAp3uqTRlacwHcfljMHdLz6Czf4mkLvpPm3QLi9qvRvwXNNs9LmRMbRoUdUPSSV9sS9dQAnSydzKdzTnMALMfGYFP+hKlYYeRRn4cXE2bn/vMfjo4uR29In2Tatax22E8q1+1S/sDic7sM1uXyO+xAaMfrFKgrV3E3djY81q+sjyuszXqcZ9uzAdvfPTcUROBs5/shJXzXkAr7hnYxE2GZdNbYafQX7IO7rDMAcNT9kvHFksyjdOmUPetZ17LH28nVfbxyNIswBenHDDP7oE0px+Y54RVolcycdBL92VqPdYCiRAmj22axMPlqBAWwrwRXHNgheMALC3WdLoS92++LnWRyGKgjd8JsLKBlTjEyzGZa/dhB9VnoH9Jg1HN4IdEvCSAvSAaDBDgjOyemTNzgmCUHGVFTLrSy+AgwVxSk5FUmkKeuel4dgJw1H+7G1YFqxGLVpQE2a+ERMXxigmra1oKCh2FqRZREXS/SVc4+0qTcR82gr8Yu2TjqPGDkbZPVehxVqNtGuhIWy0JcGAv+sxFKHoh0+wyyPxNt5fOx85L92EI8qz0DO/vwQKFHcRxqqg25fEY+AKahq65Q3EgXlpOCo/E78vG4P0q87F2Mcm4+F5r2Che6O4nlFwcwc9NnaQ4XPZp648VEJEkgO+RRB9Z1bCVTwYrjyuqFLw15VqrtSeggOmDEb/kr9gfUM1/KGAWBa1AkX08ZyaYmRf9Ml1xMlPPFZMAHTv9qkj1lW2B7QXYu9GIdySJNJgRu4wadS5yrsRdy5/E73yBsGVQzpxBZ/KBxUmBdEcgJ+4WBAUsa4W5f0lEOnJOaONC4sVs80acgvq0YBNqMFirMOTS2fh/P9W4sfjh+PwwtHYr3AkkgqGwZU3BEk52TggZyiOnDAcJ5SdjT/eUYDpHz+OD+oXYElwPdaF61AHD9xoRANq8KL7K7gYqJpKW/Hv4Co93lhtMXNaSQr2K87Aj8dl4rHv3pWV8AjwQXrRYk14lWFlGd+HNjXRwu8EshoQlFhUtQiAbj20QGB2oVrhcfK5KYxXxbgdjKHAGCqEXQgAkaMQZtYgj8l4E6JFlGEPjm1/yKqFIR5LmIZ2Tkwvay2nyEfCe7G9uiO/k7PIRa2LgiAmtLYbzWCqasanasIaNEtsn5VoQTU8An6R0uQ6Hi+xYhTYjdR0QQrase0YZE4tLcLk5ne2Qf9M3Chyeut28ndRu21g+KCACJxXzf2MhQzBIRYCRn6EGDRfam6bYtI20yLFj7AAOB6xA6BFwAJU455v30TWbbnoU8Z4L4ONu5tYhzDT3xAcXjYCf51Zji+avsXqlpVYHViPJajBHGzClW/cilNv+DsOn5CJg/OycFAJM6OloUdJNnrlZKL3Zek46tJMnJB/JkZMvQQ3vvUgnlryAb7BZqyFW6wS6gSiMdxnUJfIqN9uzBKFwmKp3vZ7q64DQMjuhbqV2G8sU1TzfcAU1nQhogUMLTSsO5cE1iU4o9Y01qJGABwLcES2rQUNQRwCNFP74oiSwRg89i9YXbsefrdPEk8RDKDuayylyB3O6EPW7cnyCefyYCiAl+uX4OBpF8BVyBTcw+CSxZA0AWgOyB+CtOK/YZO71tBaeMnysiRgcEtf/2v9a+hRNBBJNivd/iV90Y0WKSJTEKSx8ypj1xWdAFc+g42TJkPxi9JzcPlNk9DEWYVgL198Okza7eEI1Ts8gpwSLZyHfFgbrpe04/ctm4UTSs/CD8dn46iCYTiqYDgOuXIwjiwcgx8VnI5+E8/HuBlTMOP9p/DBxq+xCvXYBDcI0JMb2Ux+pKky5gheGffhsMQBNHOceZ+ZuVGnPZn6ZDib+ZDzYgTBlbnUMU/ypDilY/nGNm57VJb0aknzu2v/z2ExFc+SRt2g+K5NQVuQZns0MnHNXZUCCZBmV+2ZRLsSFNjGFOC7gkH6ps1/xga1pCDAVT1aeHCVjnEbGKeGCmwy9jh3JxKAL3q7YEiRzCs+0GE0oFmUx+kLH8TPrx8JF7MzVTHFL9NkWrNzBiFkjBlZ1aT5NVfxuHJHF6IT4JrIeDNcwVOh0vqXy2pYX/QsHogf5WZg5PWX4LWVH6PavUGUNqaF3STqi1lUonzhtKDRbVXYIkp5xP3JpBLls1EQovn4s1huMo/QEoJWPzRVFosIxjigL3w6Dh83BNOfvCciPG07diOhrWLATTbKD9SEGvAZVuDepa+j/J0Z+NtjU3HGw5XIfqAc6f8tRtaMIvz1sWuQ9/IduHbWQ5jxv2fwVeMybBYYi5xrO48N5XVZHB/ekYvABFciAlwwBK7UXvDyo+hZdLoBHpgFaBL9+hmElivcA3BEQSr+9doDoqex6WwyC68ZuU1kw95U2xC7X392ZOZyNHObbiov8KJsBinUTnPkvq2abL+wor0LwUKm9879338lMK/EhGBAUNKK1lecH0g7rvbSzYKuHeLeQRcPCpZpOKxgCC66o8yAEtIbXHsmzMH8RM3GnSXExNderAvW4/Pm1Xhu/Ve47vOXMX3BO7huwdu46et3cO+C9/H4Nx9hsb9GABDGA5GPLEqHJT6GZOkJ1WMpNmPMw1PQa2KGWTXn6jnbW5KKbgVZOGbscMx4+zFsDjD+SZRGSgtaWBAuIN8Y6MDYYRDAUnBUCMsmsChzdFTrsaypiIh1iN/W5E/DorS6ksKAtaIMUpkxqiK/i2LhVDgMFXbSf1JMNKVWdRQgIQU5Ar3G6oKZkOThSDM+swVDBH4yVi6GW7UnYlV9JxGj2+pgyPtGVUrTLgWM2m2nxElhEGG12jFB4kN2P7P6sfCP+wjIxCutABuxrKGyTKsAwBMOihXm4+u+xAUv3Iq0GcX49TX/wInTL8XFL92CR797FzWoh9fXaDLIMQNQMCSWW7WSEc2DL1pW4rVNX+P+Je/jpq9fx00L3sB/FryL5xZ+jM/Wf4fqQL1wCZiK2MvA18xYxUi4PlPTqkkYVfuLNN7xH95d76zco9/1B1pLLIcfA+/IgYvBjyXgNuPR/N68W/l+ZZIDzjWy4EDrEs43Gs/FWsupe5CCxwQ4xH3IvPuOvTADH3z4gTQo4A/CTQsjoRLBOx116thmARrJ7mTAUoktgzCWht24Y+18/HjSP7BvId8pw5FUNBS9r8xE2sT/w0tzZ0XffzZANa9OPvL6CPeGsQjVKP3sPnTPp1UU5S4u9FAeo/WMFirpDFR+qriRMqNTz/EjMKp8AlpquagE+NnNHBokqiVshL5b0d08l5cz7z5ukTX5DQJSf+epwVvrFuDeuW/gni9ex6MLP8FrNUvxia/a2MmwQbTQ0kboBSPD176bnXNa3G0L4Mjc6dy25ytIY89tM0/GvaY2Sh5nx/2zt1WQ5lfTzjN8yb5u5e5EyzD2ubpBJUCaHddJu+6dEiDNrts3iZYlKLBNKcB3BVXdqi+f2ntBGvvCpDrATCoIurEatXi+8Wsk33kluktqXw0MSlcPKqi2RNJIWlNssS6wpskUpsTNQoUtCpAEeexKal4Gfp03Etc8cSPWhJmsmivOTfD5G+EPNMMf9oovPIEYFgVmnPUWQRojU0kgxi/gxhGlI0DXKgPSEFCi5Q+FWwI1g3Dk2GF4bf7/Ihbu206E4ZVUKuO2uTIFVarntF7iKuCy5o1YGagDAx2vg1v836vhwyZ4xVqGGUXE/STkgZspkkUwc2jZOjp4+YjS61CsaUbtp0UD8HrDGhxZfjZczDjD1Vq6DLBvi1JwcFk2sqrOwXrURyyv2XqngqG32lLtBE22dOz3/T32XpYMEfm4s9c359H+wI/aYAPmoh6ZT00RFxVxOZLUugNN9o4CmwGKwKUGvSSoOzEZ+xRm4Je5p+OVJZ+gKdgAj4dpuE3Ix6A4o9F2jU5phIS8cEs/e7HWX4v1YcbGoYWKT2pCOlTeNvmaUR/yy7aHQAYjfWrHiCDuR21zDb7zVeMvj002Vlk0vb+8H46Zcra054HPXoZbImiQEw0v8r/Si5ej4sQ+j+YEigI1uk8BG9K9/bFoVnS1b1gL8tcKpImm/nWOb7NtIqhIMl2nFY0qHZ3t1O1ynJNipJopTpCG4BtHOfPSZ7oAACAASURBVPuXtnTR2DBtA/kaikevo9fbnjUBGGbu61wxYA4Bnc4UAeJ85FrzBBuCjSDoshJuLEULVqMBdWhEU4gphQlmkeOI0gVFsSWvkA9JOc57m4Nu0HKLY4HxX3gGo24x9hZp63bXG8ssG5FHbUKM9Qzpanh9u7BCOxfVcdVRHa9ljQBmrP4IfRjDLJdZq5jamotFdNc1bkGyoERghu8wKXZbLFdtsHBZOFHLPi48DUSvvDT0qzoXT8x504z5QBi+QAC+gF+saA1Ap1ZTxnLKAdFYd6WwJBEI+0yQ3nUhD96uWYaLn7gVp1T8AwOnXIiCB67D58tmoyHYhOawDy0BjoPolejE2BhsRl2gHo0Sp2sDCt67C70nDoWrKtNkj9M4RGK9SHc3KuxM756Gw0tGYfiU8ViwaX0kXhB5Qj6W4DqalP76c1dqnmvef+THEFp8HgEeydksjZIRzY8NoRZbyKd0nTXWfwJ3hYNgGnvSmIGn6VYaJmir89jOqDkX74yPvS1BmoUI4P9NOScB0uyMfthN75kAaXbTjks0O0GBrlKAL3CqTZVzHjcKO60r1JKGFhdxLGn2uOxO+p5mVGBZNw/h2U2z0WfSGXBNpumyTXPKmAC0OKHCp0ANaRQxtaaSzxU8KqhMpck0uwy2SoGSwmMakgqzsN+4bPyy4nwUvTETSzzrAU8t4GeuKCqsutrJ1SGuplIZ6DpIY1KGW+f/MFAfou9zAy54bTpcTFk8mZkkuBJJP3c+F8GJTBx32Ugsb94sq2bNbMo2+5DIKi4SDrPKCK/fYlbl5Gfek0WlP0qcjBTYYlNuKHl4Cgtt0yU4hdU/Wt/G3tLQj4q1CIS2v2sQxJObv8KBxaPRvXyUMVPPz8Z+OUMw4rpLsaBmAeq9tRH9X9mkqyRxKufxtrt6vfaOd15bj1FybFXb9WRxP/DgSzThvCevwaEF2SajSDnTA6eY+YJWdwwqrIVgTXEyfjJuCCofvgN1JvKA7VzjTBB1IDK2KqZDbUsZqJXZZMgy0s8O9nGwjjwnj+E+HseaPMKacUHQhOuWvo4LX70NZ8+oxOSX7se8htXwha0zv2TZ4sG8iIFr2AJnIfjSUXHSvbPbJnCodaMR65iormKsZ0wGEydgo23gPVopNuZRd9J/ZZLo2CYtoyANgRi6i6g1gnFnag+o2RkgTefAmc6COOY4tb4x1lKWGbWHON8x9gY/3gDAiZY8yw8PVVMqneu4T2NPcB+3yeuGZc15dHHhh7wR5EIDrYLsWGp1oDlsR/53jqX2tpV7nO2qDzIGXDOunv0kjp18Flzj0+EqyTIZ0+gSqym56W4sLscM2J9igvYzBbjELzsF3QtORpLEMUtBz7wMHDZhGK546HosrF+FRlocWZIRQCA4A84NYV8raynuj0Ir7GNjyRFWWvMd5DF9wDcGXfqq6TQcaDQZysTl0SdQmrjgWessxrvj7NfsbhKLOs5Ay7AJlZ8/ioMnn46eZYOxT0kGkpgNTjIzZsBVMAiuy/vi2Cl/Qtkzt6LO22R4hh7aQZMIQjjO8ofS1skuTjp3dpt9x/nIHwwakIVAiy8AsDCoFz8MvswP+dPxYSYwncsCdsFJQe1Wc9mOBmoiY8TR2B2xaYemgjS/qDrbZMZqY0ljQUmxEqMbVIwlTQydd0TTE/fY+RRIgDQ7vw8SLUhQYIdQgO8KBg4u+/QhA9KI9QfdnQg2UHGn/3PU3YkpuCc+cBtq9pQU3CSACszhADajBa83f4vfTDlP0mb2mDgY3csHGWBGgjPSYobWNAykauPRFNP1KQWuygxjkcKUxVUZcFUwzSxLhmRtOnRCNgZW/RO3f/AsFgdqxTrER4mbaaolCoiJO2GEQQYXJEBj3Bso0KiQ46xV0IlVDiMgDWUmAh4B9rMPT3jmIWnqUAPMVPaHazKD/A1At5w0/DJvDJ5d9BHqJF01oEk9tg0jktBOcdFsR5U5Ez2irWsChT9noXuEjcUhdaxG7VBeeEsW+5FNbYbEHQiBOUwWoA63z30VU95/FNe++RBmrZyLdV4mMaV9D1dJ2arWOpFec1ev9XFVQOf3eEWeQ39wPBR3cSWfTgBUJtajDg99+RJSrvk/uMaR7zkOqCQRlEmBi4GgCdxMysTPirOR++A12Bzkmj8QCNlYT0YTtWgKGZSFfRynlZJZx4KNFEhZ9BTWuk9rxp00+pPgILS8Yk9uhEdqxolhrxIqkAMEmOXJzvs7CEB6RTrfwXdUJiKuhV2zojFjlePajG2yseom1PWc41u32wVodpaSESEROUQJFK2j41qzKHWmFmeyuNeL3kOZNP59o8dF29J6n57PBzDbph+0PzpbK2jDOVq3o3UwbKIIcdSI9ZCAguSx6CdIt432PhGmU3suxxxInhW+tVmCdB5s71pb2q8k6aje0jXa+Z2XbK8ndL/elt+5rR8+cVPYI9l+vvCvxrTPnkLyzWNxRNkZOLR4BA4vHo7DiobiEKZwZqye3Ewp3O5TOBgH56fj0JyBOGJsMn4+YRBG//tyTH/tP/hq40LQbomZ2jY3N8rYCwRCYH8I+CJATWtLqVYgjc32FGuBJcCcREEylk9NjJEV9iIQ5lvexDTjMZItLGR4hVmjDPxDK72gxFSjZdQGNOMj7xJM/WAmznmgHMeWnIEjC0biR7kjMfCai1DwxI2YW7dQonCF/MyAZq7LwMy0EuWMFpno7WYsfZXOW11rx3VU24vzEN7fwcURvnD2+Va1paP7b+m3rbrhNjjJPjStxRYhgJQ7x1k3PHVr0rg0BGnUlc+CNKXJyJx8senk1lPKNmhY4hK7AwUSIM3u0EuJNiYosA0owBcn3Z0KPrzPZA9gqkqxpCFIk2pMa/dgkIYyU4grl/LSpMLeiNTHJ5qgwKWpSJqUYVJpMq12oV2pUysaWp/QFJmrHJUD4KqwFjdc5WMGk6IsuMam4RdTzsM/n7gBTy35WIQv6Ta+XLmCqlKLFaSoptAgmqI9hTYDthj/d1XYnPUWQRpKa1x5ZUfDhyWow7Ub3sCPb7sArophkonigILhSK74P8xaOVsUWCrj8lHdOUZ4Nj929T+vyUa0LgRA1HVEa6ol3G/sGkggPoRq5tx2XsO2lVVHRZurx4hWbE2tA0HUtjSiJuRBzeZNADNj2ONCBBbkzwA13L07fdheJ7Xa227vuXi8fHiAZH7xwuurxcLwWlw17wkMvC8HfSrHYJ+CbPQuHI59CobigKLhSL3xYjy64FUJfi0N0Ibo9YTAztY4WqDH8mdua3EeruOGtd3PLiUeSUjIp9dQ/hdAR4O9mHNM/iDlLfa5AoCOe+p15B4ONEVRFUeAyligtHPfDebIyxmApn2QhteLoDl6/10epCH4asazqQ0Y2/Y/QZzOgjRkolYdE2UCZYZ2a57X+tO5fop1WaNCHwVlYrc5e9OVxSMufMwJxyDRXpMlirzk+JADW3/Ih2RYTtzGyixqYUk+5RlaohdTijiHRtunbX0n+caDtlTinNaZXdomO0Tj9oremsdwu9WHCygBA/nVIIB5/mq81bgUb3mW4dlNc/Hk+i/w1PrZeGr9HDy5braU15sX4x3/MrzjX4J3PQsl+PkqbJbE4zJZMN6Pj/O6UjEEv1geWXSXgX1j+pbgivOPEBz/CMax742bNC2iaAFo+4RjlG5rYhFogTUROAzfCGAjY9qMfXlNkwAyp/GfX1ygmMB8Gbz4PLgBS0E3ojBafHR443wQMveUoNYGfKb7MCNBmfenoab2Qxv6tiK2/dKpg+Kd6Dif19Di2FSax77Nv9ct9T5bU3fwGNv1J/vAlL2/gQ+jn6RbLi2wGYNGARrWXAghUGODY1tLmpTCv8Jfw3hTppXfi37b9UETF98eFEiANNuDqolrJiiwC1KAL03mHBj/3j0GpClmwFtrSUOLEM1EtIcGDubLTUJaBBk5wYePsBE9ykdYCwGaTtNs2qY5jZhXW3cnujrRzaMyBa5pGRJseZ/yQTgoJxXHlozB+Y9chTs+eQ4rQpvRhDA2wysZXpr8HgQoFPIjAlmUMai8cNVNoQEKchQCCdY4wRndbg+kUcUj+hJnEMoWMAHoGjBt8CZMm/00Cl+8G3d+8Cy+aV6DBnhR42cOGn4UuIq27fttkdIqqnNbi9nSX1SIY80jzGFsCxUXu3JsxU+nECpt00tqrQ3W71o7r2uPaQ7Tfz4i84jC7AmG4Q0GJXirto+X2J0+bK+2vTO1Pp/zvEhf2Af3iWUK4wbVYzEz0ARW4c3q+Xh+2Sd4Y9ln2IB6sUjbKNzG+ANUfrRDt0w93puABXUcwSAcDW+LUxDk49hlZBsTo4MADb3gBHuNnGsVGrHMMWOK8RI41kRVU97iDdgAZ2l1jThAiQIm8WqHtY2Oyda1E6ShtVx8sEbHeRuQhvfcqR/eP0KgyLZRq9tCMe3v2d1AGoI28axudL42SjxtKOjkIsGTmcWLgXyZzpsudHb6JweaXiTvcY4z7jamNhmjzP4Y3txW/e7k9fa2t/Je8bmjLcfobUkTbkc+9gLcTwC2GWHUwY/V/lpxJ9qIFsmqRhcjum0TwNgIH1YFG7EWzRLPqsk63EVjIvEdy8QAftQFPGgJ+sTKT+5sMy9tCaRRwMYALdY6RuIIEaRhn7HF7GCCKCa+EAUNvsdp3ccoXLTm41xARuC4N/GFDDQnEF04iCYEwWejMs/3E2O/tDBSmAB1NBv0mvtJIF9zTwPPcDu61GG+xdA2QuSYjVYdYH7T/tGa1+N7Qd/XdhZts5QSeymex2MTII2hq4I0f339X3BN6m9iBXYE0kgA7YE4cewfsX7hOkPM2DET052Jr3seBRIgzZ7Xp4knSlAgLgX4wtwM4Ip37zJBbkuYNcEGwd0LQBqnRMhVz+eDS+CqGmEC9kkWCNLCZnKSqPspJn4LrYxYytLhGnsaDi3Nxi+q/ojzHpqIx5fPwjz/GqwM14v5skhgLRTOabVDMaWdjyilxuxZnAOs3/r3AWkI9jDdL59NAlOGWgBvA3zBZjQiiMaAB76WFiPoidrAZlploZ1mbt1uimt89lixLXo1PUKFP6GU7lSNXbR2c5W4V+Px8W6h+62eE7krL6IlstP49mvoB8epcS/tOG2X29S2K630e9vaWDtwPz+seU4ELIns0zNN7IaApwlBDzM0WeWz2bg2ocWLgI2TIYF9eT55X29g7xOv0vvqvbXrWXOfsTGgCxaVLfI3E3ozmCrDD5tjCNAQqBF20f7lBdiGgII0xtpBVsE7AmnIkHKNLgI0vN8WLW0UpNG4U05jmWjA6whII0qdox12PMSj447Zp5wSIbIQy3CTgWR0u6OaoZGNTV2E2Er0mFoZKP59o4O5dXui+/X8KHVag2axFjNd/R61sDHWFyYej6jeAr5Qgedbl0+slhymdUblNdwtVje0vKFFjQAHduJi89s+QvRhuLWl31sf3fG373ktbS57Q7c7qrXX4t7WeSKtU3hNL92F4zyC8wLcpg+kL4hQwLgdESQx4cpD8EoadWuhJBYpZn5wWkdJX1o3J7ooaRGQhv1D8JdgDGtriSM1QRoGiuH9A2Y8NyCMRgkGTd4ySAenCgm/ZoFmznMkGB/T7WdwdPuMZA9+eDlaBMm2tdKJvMiUigak0W/2kuacLv7nuXod1sq7bIGz8J1JME3fnTzW+bGPGznHjIRtwLK8cFc+XT2+K9fuzLH2/gTelsKHi9+702QNZdbNEsqcak0TY0lDmbQiDcddMQKfzplrOqIz90scs0dRIAHS7FHdmXiYBAXapwBfkjUEaWbdbdI8Mn10K5Cmb5sU3Hn3TJfUi3xRy0pQ+5ff9X/hy5LBG0UI8eDlxm/Qo3wkXBVZcFUyvgZjbTBtNl+cfU3Ghfz+cBWkwpWTjv9X+idMeWUG3lr7JaoRxBo0CW0abIJhCixOtWNLsoHokeLX7hSJtnRWx2Q2Vjhc+6MRtBGp/GKAb1YUne5FZhXOrBJ3fNWt+XXLz8EjtLS9w5bPb3uO3dPORSMKWsx92zm83cvvPT8oh0RtIpzRRqKivB7nmCOosChhtd4KwumppuZ9TFvYDo4a5+9tLi8/miN4vIxOAWislRa1JucFtrTd5gZ74454RCIddL9zLutoW2dKnuc8X6+j++3Pkevr787e78z5ep3vWUduT/BMXWbI66aIOwx5zX4XzTz2UaQJlh/ljaGqr7xlo8hdG8ssA/IJ25J1Y29jgUrze1cBp21zPAHGLRXtAT1Ov2vtbD/fZ63Llq9vLFaM5ZOcKyOfYapNenWTqastOBMFahgjzhzrvLdaU8X2u4ltw84gsmzdai1gS6c+8yY27SaQy+c2jm0GczIAdRgMsstjxRHQ0jHyztJOp2Up5zDhMcsvESuv1rRxnqvbSuOu1Mry8erYUei8Lo93cjm39XjncXvLNp+d2QtvXfeOSS/POIHFTpDGujxFklMwIUUaDrkyA5WP345G9WWPO5/sLVTc+54zAdLsfX2eeOK9lAIUBQWkef8ek42o/KQoSDOprbvT4eOycfkt01BnVX4RfnZn2hEVoRAlz+PBt6jFCf+6CK7cFLimZMJV0R+uSsacsa5PV5yKnuMycGzl33D5yzMwz10Nv/iht5U2+N6kyEQIiCX2PcrvzkIy6nezta3Fl+jV5UZ6ee6O83EcHefX7bmrdYO0Ha33bu/761235332oGs7OqerlNPjHZfoAmF4FhlZi/NqZtu5J3qU87zY7S7c3jFmnfdxbnftah0f7byubnd8xs7+la1Uqnem5vFb89H7bO35W3NPew5vKbdXC6e2jxwOhiVVfCgYBktEM3U0VwABG0vEWB0RPucfMRqjbOutvkdr25yq1+yobnPSDtyhNGD7vs8n/vnca/jSaeml+9rWba/CPXoV3daaV6YMYCGUSPP5u4VTZJ9+N/vYkuid+Zt+1+vyJN02tR7F+vt9vv8V2r+/aWu07c7nav+sjn+JvWZXvnd85R3wK+OohQN4CYuMJftkhhqIBWkI1Ghcmv5wlaeh+7gByLruEiwX6Z1g4A5oa+IWuwwFEiDNLtMViYYkKLB9KUCQRtydCNIwXbSCNHwpEKQpOc1Y0tAMszQZh43LxoXTK8DUgcwkQOFxd/5QSCANGKy3UWJtePHgqvdxSOlIuKYNh2tqhsmAVDQAfYqG4neFf0L503fh88a12ASgmj7h/JAM1gRb6WHEa/3Wto4VJuIf0Xbv1u9x3nHrr5I4c8+hgHIEx4Fu7361UeOcylznnsF5nm7vznTYcW138kvHo4E9oapYZ2oevzUfvc/Wnr8192x9jhg2WOMJNXLQuvWR7X1j2+OV9o5P7N82FIhH8/b2bZs7ciQocMM7cZsLObqvvZHCY9v/dPxr++ftuF/ao+qu3/LtRKMw4EYQH2E9et800sSlUZBGrWckRk0/Y9XNGIhlA7FvTjqOuWQI5tQsM/PrXkvA7dQvu/hlEyDNLt5BieYlKLCtKBABaT74TxSkmWSR+0mpxsWn+BQT0KwsGYeNz8bfr58ogew8NKndVg3ZSdehGTGzIfBF2Qwf6kP12BCqxv2L3sYvmGY4JxOunAwcOn4Yxj92Ez5evQCMMhCSPL8W4THLXzYYRkyWmA6eSwUWCmS7Ox07eMzET7swBch37SkEif0J2myJB7Y8b3WVw7Z8xfjDSe+ztefHv6ruVdeQ9usYt6NWbkbmN71Wok5QIJYC5Fotsb8lvu/BFAgzfk8IdJb/w8wLTKZQBWniBRAmcFOUjJ656Thmwmg8v+CjBEizB7NHe4+WAGnao0xif4ICexgFFKQZ//H9cFXQeuZUuASkYaT5tLYgzbhsnFWVj1oJ2Ll9BOIdT2I+B5EWUsPkiWmGG9VwYy08WBiqxSJvDdYEmlAP5rYx0Szab+eW6ZIQyNqnXuKXBAV2JAV0LH6feke0N177dsR9d8w9+HSt4ep4zxtvnwGSNDJRa1eRKMjU3n5zV87+7RUC+R0Vf4jJw6OWEO1fx+D4fIbYD+24qKYzlkkoFEQg6G9VuI8lEgMlotLHu1rs1RPfO6QASWiDfO+smuAfrZLFfXxHtcWwnEGHeE/n98T2DqNHXUsDvsEGjJ9/G5IKT4lxd0qBq5TFBhBmbMSCfnDlpuHQK4bg5jcfT4A0HQ7uPfPHBEizZ/Zr4qkSFGhDAcISmxBG4ZxHTPwVujxFQJp0uEr6Rd2daEkzLht/nDgeNZImus3ldrMdutyp2RFshgemSJV0mszMYNMtuJkn0/l4lGJMMN6gJMxmEELzXnceFW9b5Z94vyX2JSiQoECCArsnBXRmc9bmSZx7nNvR5yScwhmUtePjPLjDbZ3LHSYJenwUqemaaZSiLURg+KLsqPA94Sz0gtXC/TxXkRzWuk+v2epcCVRBf+JocR6v19na59qVztM+2p61g53ibvLeOwoYaec+OwWk0bZsT9onrr1FsIcZONegHo943sV+BQwv4IxJQ4BmAFzi+mTj0hCkyU/HvmOzUfncvQmQJu6g3rN3JkCaPbt/E0+XoECEApT9qhFC6bzHjT9sFS1o+JJQSxqmBHS4O43Lxp8mTRBLGsqXu+9HJDP7gmM61CA8EjxYJXMGbdS8R2alVFUII7OHEHRkmdCraU05mNuJT4ICCQokKNAxBThTaOn4yG3xq94pfk2LE1M0Sk9srb+3V+vMaWrOrZw/4xf+Zu7GoyWHTYd31+dn2yMfeRCCNBoQxkFO50N2BpyITv9R0xoz4bcGYRRUUZClM7WCK85a76fn63Vja/6uLyB9uTifbVtuRwi7d2yQnK151rz5dR85VLe7Wit3s3b+xV6TnB/J4tTB/WKvw2tG546t2d79+7hrT+3sBbPt7KPvu91Z/tD+Z9sZD3EpqvEi5uCAwv42/TYtZ1iS4SqLAWmKU+AqzMC+eSNwyd1XGRmWTJz47DUUSIA0e01XJx50b6cABYPNCGDSV0/AVZEM12QHSDMxDa7i1iDNoeOz8ZfJuahHCDTzlhSTuyUR+XqMSu2kQzPC4uzEF230Za3pfU2KTKbJZBF1wmmi7BCVjNBnrs67JD4JCmxPCnRNSP1+Ir3ea3s+T9evra3qet1WZHfu6Rqtut7ujs+IfZrobNW6XeYqsUe39z3mnu0dtqX9zsa0t60AxJbqeOdv6f72d55KPINOqoztwLlZDVg8ogCF4YYpLQiDpRmQub4JYbA0IoQGKUHUgyWAOltqEZAUudXwohoebIwpG+DBWrRgZbgRS301WOiuxrdN6/FNw1rMr1uNeTUr8cXGpfhw5Td4b+k8zFryJT5Y/hU+XbsQczctx1d1K7GgYTUWNq/DEm81lvs3Y2WoFqvRgLVoxDo0SVmPZmxAi9x/E7xgYereeKUGPrRXauFDbKmDD1rq4UdsaYAf8UsADTClEUHEliYEoaVZYr4x7puzhCQenJ+yRJeLATX4njajIYavO/uVp5M/ncDZtt5uj//j8f2W9sVea0vH298j+KUanDnqzpKqM8dpb3Sm1utpnCf93qU6ciN9IIcgFvktZh9por91kn4OUdEpNrbeju2bznyXxExhrMFmfIplOObq0QakKesLV9lpJlhwLEhTMgCukkz0LB2D8++oSoA0XWKYPePgBEizZ/Rj4ikSFNgiBSjYUtAc/yFTcKfAVTUArkl8CSTDVZ4eB6QZgjGlV4oQG2Q2I77sdtuPvqmNYqbgTPQN7vy97d54jx09YzcnTbyHS+zb5ShAftuWcmZnr8X77rBP7KCSm+tObTFHb9vIIR1pXzze2NDFt/Iw1h88Kt5VzNlOCxFahbQtxg2yI3ldn0BrHqv3dBpYKPhgaiqp5jhzbX4PwB30wBPyyja/00KQ7piBsA/+oBf+oA/BEM9Q+jk2uYs/aUPYwXqY7tNj2EBtgB8Ie8Kt3YG0sURKuE0kRR+G3922+E2cFm2R3obfeThPc4eB5lAYjaEgGkJU/Hk6AZcQNiGEFQhiGQJYBh+Wwotv0YTZwU342Lse77eswsvV3+DxFZ/j/u8+wD3fvIs7vn4TN815Cdd++hSqPnoUpbP+i4K3Z2DCG3fgytdvwd+fuxZnP1aJMQ8UY/h/C5AxYzwG3nU5+t1+MU699Z84puoMHDvlTBw9+XQcmp+JA8YPRO+cdCkH5w5Ce+WQvAzEloPzBuHg/HQclJuKg3LTpPTO4fWihft5TJ/CDBxenIUjS4fgR+XD8JOKEVJ+Nnk0fj71dBx31Zn41TV/xvE3nINTb7kA/e+8CAPuvgQDHSX97suQfe94jHqoEGc8Xoo/PTkRf3lqEs5+ugLnPF2Bvz1bhX+8cBUuffUGXPnWvzHu7Zsx/u2bMe7NmzHelsrZD+L6BU/j+m+ewTXzn8Q185/CdfOfwXXzn8UNXz2HWxa+ghkr38V/136IhzZ8goc3fIJHNnyCR9d/gsc3fIqnN3+B5xvm4eXmb/Bu4wJ82rgQc1qW4KvgKnyHDVglAFULVqMJy1GHJdiMxajGUtRgGeqkLEEdVqARG9GCRnjQBC88AtTRMoHgmx/N8AsIpIkBaCnLYhZaDH/JHEami/Am0+0EgZaA2Ud+5+/kd+cnwqCM/BpTdFzwHB6nY8UbBHzB6KDV6/EesR8dCDr+WPuBkDsAeHgde23bvjDvw6LnsbYfe0gXRDUbG8laClM6UsuPzlqKdOU45xzqZzwmmUej1kv8zv2+YAABmbvMg0mrggGAhQQI21oWDx1zFw8nEUh7T8DQjvThvEV6sq+9IVOc85TyRGytdNa+5Tkyp4WBlpCZsLiP/c7Cbc6Dem3dz5rtArAO9fgYy/HL6X82FjQC0JyC/8/ed4BZUWTfN2EGGDDndVd33fT7766igoTJiWBa0xp3V13TKgITXpgZZsgiiqiACCiIrAlFVDAgEgyIoiQBAxKVHIaBgYkvnv93qus+CuI4owAAIABJREFUanreDKCY4A3fpaqru6urq/tV1z117r1WcUdYxUmw6Iumj4ThZkAPG6S5fkSx/dCN523XGPv/SO6BGEhzJD/d2L3FeoA9oD8OnLRwMnT9q/fZIbf7J8EqEZCGTJoO9cyd7h45WH17wr94kMbxKug+cZTGNmM98LPtAb6yP7ZwPngwPxVpl9lCk6dyMHnz3Lp5URtszhv5bjYgwf/rgiU2F87+X6b+5tE8vuF/VAXqXtm+L1FduLcRUTGYo1ZgV+o8NZqyJUqB81huOx+EnG+mch7fYnkokjqL2F7HH0tqgyFUB4Ko9AdRGQwr4IQ4C1kp+8Jh7A1DidoGUI4w9oRCKA+FVPk+fSzPEdymPOjD+kAlPqkuxbu7N2LW9jWYsWUlpqxZjEkr5mHcolkY/clbeGDOi+j3xkR4XxmDvCmP4a6nH8DNY/riuhFudB2Rg7YP3oE/DLgJZxddjTO9f8cpeZfguF5dkdAjEy3uSUfLnplolZONlnld0SKvC5rlZMDqnQIrNxmWKwWWOxmWJxGWtxMsL32wdYBVcBGswvawitrB6nMBrD7nwypuC6voXFv6t4M1iP7buO88WCVtowv3NyptYfU7b7/0PRdWY6KOPR/WwAthDWIbtHCbMkDLwHawKAMc0r89rH7tYRVfaAvvjfmSdloushXDyEo+fWS0g+VtB8vdDpbnIluJpOLI/nLRP0YnWB5up8DypKIJxZ2KJq40NHWloZkrDc1daYjLT0N8fhpauNLR0pOBVu50nJifjjN6p+GMnik4o3cqzsxJw6k9knBaz2Sc7c7Gn4ovxV/6XYELhlyLTsP/heSRtyHj8bvR5cneuPx/Xtz0bAnufG4Aer40FPnTHkXBW4+j7zvjMXDORDz44fN4dMEUjFn6Op764m08+/UcTF7zPqZ+8zFe37YEM0uXY8HOL7Fq1xpsrNiCrbU7sd1fhl3hcuzCXpQqEGgvtoNSjjJUYA+qlJSjGntRjX2oRoUhDDhQgSpUKvCoEntRiXJUYjcqUaZlDyqxR9XF/bWapRRQQQkUYynkB38bewK1KPfXoiJog02MQFkVCqAmHNRsMRtcVj/XUAjhYBChQEAJQiGEgkFwIY2gLMENP0GOYBDhIAcEx5+MB0xl7JBx41BTOb+x1KxTri1N4jb38/xAeD/4FPU4+77DISIePIHUFC2yHamX9x4A+0b+yOCyQTw7FUCPfa36OxxAVTiASi0V3Fbn7MeZycCuREixxIQ5JqyyCoQgsidci52+Smyu3I11pVvx1ZZvsHTzasxavwTPf/M+hqyagtOHXmYzaIo57vA32gFWceJ+kKYPme7pCqSxvJfiuhhII4/yqEpjIM1R9bhjN3tU9gA/eICiK69CBS56/B5YfRJtfzQC0ihzJwOkKeqM03p2QcG44WriEPD5gGgf/KOyQ2M3HeuBH7YHhBbuTJXJoQIDhPJtp87jvsu206Em67CjkIQQDjPaTBChcBBBivGPHA6Gqqcwb0sAAfjhhy8iPtj/alXUNDtv7mc+YAhrDIXN2rgyHlLmLlxBt01cbCCAeSFsSCoAgX2cbSIjbVTtl3tR9xNQ1+L9OUXunam9ihsEuMobVUK2YkDlQEl4v6PSaIqMudIqq7hchXWKHCd18NiasM1q8QFhHxDSEvQBAfpDVxJGKBBSChzNVbYjgB0IolSlPmxFNTahUjEV1qMcG1GFb1CBr/ylWFyxGR/sWouZW7/AtA1L8PzqjzB+xVyM+PRNDH7/JRS8Mwk9po/Gf6YMx03P34/rnhmIS8Z5kD6iJzoNuwPtht6CPxdfg9+5LsZZ+d1wirc7WhV0Rbw3G/GezDoS58lAvCcd8Z40tPCmoUWBLfE6jfOmoBmBgYLkiDQpSIHlJeiSpCUZljcVTfpkollJNpqXdEGToixYXjrFT4dVnAGrD6MYcmEiUfuD0BFVlJkB8wRuLrKBCoIVFK5ql5Bt2unQheeKKCWMwAiBk4tglXSoLywXUaARzSCMY5lneeGFtpjHsH4FuEjK1XgBojrA8rbXCzE0a+a+zjqajO4DRpZhv9APRkGSLYXJsIq4gMO+pjCfhiYFaWjqTUdTbwaaejMj0sTIs7yJJx2WOxWWKwlN8hMR505GvDcZce5ENM3vhGauzmhRkKJEylnGfMvCNMR7UtHMlazSVt4MtCIAlJOM+NwUtMxLR4vcNMT1TkbLvDQkuNOVtHKlgJKgpWV+MlrlJaN1XjKOy0vF8flpOMGVgRNdGTi2dzKOz0vF6UVdcfaAy3HO4Kvw/x68DheM+Bc6jP4POo29HYnj7kDyE3ciZdydSDUk44n/otv4HrhsUg6ufDYf17zgxj9fLcYdMwajx+wHkTP3IRTOG4n+n4zB4EVPYujiFzDqi5kYv2Yentm4AJM3L8RrO5bhrbIvMGvfKsypWI0Fwc1Ygh34DKVYhlKsRDnWoBqrUYlN2KeAIAJDZShHaXg39ipeEYGdGlSjWnGMGJPSho7IMeJAYoPMajwltyjMwYNjGb8dDvBXtk1gxZmXMehQUrOOIMEYLf4gwrV+hKp9SuAjq4kMpJAtzPvJoLGZUdvgw6ZQJbahBqXwoxQcw8jE2qtYWcyzbJfaV4tvsAsrqzZi+d71mL9vDWaUr8T0ss8xbedyTN22BJM3fIKJq97Dk1/Mxtjlb2PM8rfx+PK38dgKWwZ/OBl95k5C4Xv/Q8F7k9Dr7bH490tDcfWkvrhsQhEyR+ei8/C7ccHQ/+D8ITfjj0XX4GzX5Tgr/zKV/ibvUpzZ+2Kc2asbTu/ZFSfndEGrnFS0GdDF/j0qgKYdrKL29m9XjTEyZnSCxXm5NwMtvZfjtnGDY0yaH3ba9bOsPQbS/CwfS6xRsR44jD2g9LgwdsCPxajAr4Zcb3uRp7MyrpLR3Kmvju7kvRBWX3sC9+t7u2LCG1PshQ6/HwqoOYzNilUV64FYD0TvASfIEgpyFZFRx35AkYlxnZQTZk6SaatCCagVylAoAJFgiCu49jZXeCl2O5lqinpDKetuSNQEPQT4TdGmNgQtBNSQVIAMZ8r9UiaKhWwzVQoD+5XttVdguQpr358fwZAtgZAf/rAfPi21YT8oNSLwoxo+h9Qq1YnqE1fS6VfE9jFSG/ElQr8h9BNSDp9aad8HP2yhD5CgMjel35Gd8GEbahWQsjqwG1/W7MDSvZvxadk3+HD7anywbRXeWrsEU1Z8iGcWzcHEj2dg3Aev4fE5L+LRmc9g8CyCKqNwy+QhuGFiMf4x3otuI3ogZeitaN//BrQtuRZ/dF2Ks3O64ezc7jjLdQnOdF+C09zdcYqnG04vuRwnF1+GBHc22hR1R/OCLFgFXOlNt5V4BX7QGWYHWEUUAgrCUOFK8QWw+pEF4mCF9L8AFqUfmSZtYfU/f78MuMA+XrFFLoKl2CHtYPXTbJC+LOtoy4DOsPp3gtWvIyyWl3SE1S8J1oBUWP2T9aIETQq4Ys1Ugy8EYGj+W8JV7E77QRUBVxpK1T3KvUZJyc5Ropk6dMpfdCGsPgR+tAggY6ayTwAYAXP4XabItroP8WehwRwF4lDh4zbbRECGiy9aeC8CNqn7TbSjyTB4AFlFBG5KkmH1S4PVP8OeF3Bu0D8d1oAsWH0zbNNogjcEzAoJemnpkwarjqTbAE9R8v6INXwmbD/vsZCMpfa2b7yBiXbKiJMsY8pn2ZeKKvOdYQ1MhkX2L59bv0T7mfZLtpkH3Kb59oBE+9x+F8Hq294W5in9L4I1sAOsQR33C7fNMr5XZFGVkPHEd5Lv5oW28N01pa9+p8m8KjoPVuF5dtqnLaxi3huZVxfAKmqLJoXno1lBIpq5M9HcnY04dybi8zPQMi8TCXmZaJ2fhTb5WTjGlY1j87NxbF4W2vROx6/7XolzhlyPcwZfi78UX4VuQ/+Dqx69B1c+eg8uf+gu3Dzei/8+2w93P9sPdz5dDM+rw9D3rREoef0R9Hn1YTz83iSMIcOIMv8lvPHNArz5zSd4c/2nmLF+EZbXbMWK6m1YUbNV5TehFptRi62oVWPNdtRCZIfy1SQ+kjh+1WJ3I7JH79ulz+P5mxUgvBdrw7uxJlSGFRWbsbB0LeZv+Qrvb1yBt1d9iteWf4CXFs3GCwtmYsK7r2LczMkYO/MFDH/vJfScNga3vvAQbn3uAdw+eRiue7IE3R/NQeoDd6HTfbfiwv7/xF/7/APn5F+K3/TugjPuScMZd6fizHszcVJeNlp5uqCFOxstXFkNSrwrC83dWWjuyUKLoi5o2a87mhR3UeCketeLUmD14XvH9zpJg53y++f7rccR/s74uyPo62kPy833MQVW/vmwOM/m71uBNBwn9O818psmUMOxKBmWOw0nFl6FXk8/pNlD0ecMsdIjswdiIM2R+VxjdxXrAdUDVZUkpTPKtB8b4cOjG+eheZ+L7Y8LV9P4keHqmaJVdtQfD35wUnDGf9Ix//Ml6nwqiSGGqo79xXrgF9oDskgYLd2/0Gc6khaDmcZTf9i2oWdKMe3uv2vetPO3jXz2t+tgTIcO5hi1jCp0caYapFAh6flbV+CJBmdIMacfAB37hHdJnyfK74kyOmIP6j/pYBZxyBBWCMMMMy+giqS08edxPI8py5lSuK+KfhkIzoRtHw1VPhu44X42if4favxAtc9OCeqY1Hl5uPpwuaw0JdI8fWlWyTJh59ABLSntZWp11o8dGiyhIrMR1ViHffgyVIrPfFvxSeU3mF++Fu+XfY05pV9i2refYPKXc/H00rfwyJJpKFn4ItwfTkLuu0+i5+wx+O/bI/Gf6cPwz1fuww0vD0T3CflIf7wHEkfcjrZDb8KfBlyDs4ovw+kF3XCSNxvHe7JwjCcDrT3pEUnwpINiljF/jCcdx7rTcJySVLTxpCDBm6wlCa29tiR4k9DKm4SWBUloUZCE+IIkxBUmoXlhEpoVJqFpYbKSJlROCMSQacG0OBVWnxRYVMKVUGERVgajBurjVBn9LJCNIowUDZIosMQATQQ8kTQCkFBhcYquU5XzW8Z6hKmi2Sqi9ERLI3UbK9f1ruG8pt4m+CEiAMiBUgGtFICiQZWo7TIAF94TgQ2CFQQiogkBJgr38TjpOwXGSJ9HS6lM8jlS4WQqohVQVW7mqZzymZtiADP0axdNSlJsxZVgWIkGXUoIoh1IHEwjdV/mfRBgkjYb90KQiQxhlfLa0YTHOIXHybm6TwW8o+IdTZR5Cq8dRchWNkX9RtJgFdnSpDAdTQoz0FQL81Zhhipj3ilxBRlI8GYgwaNTyXNbhGW6vLUaJzKR4KFkIcGTjdaeLkjQ0trTFa1dXZS0cXeFyDHurjje0w0nuLvhrIH/wB8f+CfajrwD7R6/Gx3H9kDiE72Q/YwXl7/UDze8PhTXThuCK6b0V3LZ5BJ0meRBxoQ8pD2Zgz8Puh5/GHgtzu5/DY7P74JjcrPQOicTLXuloUWvNLTqnY6EnEwlrXOzVMoyWzKQ0CsdCb3SkNA7FS16p6J5Tiqa56ageW6yYlSRVdU8NwlNc5Ng5SXvl/xkWPlJ9cWVpFhdZHYdWBJhuTrDcovQ1K+DbQZI0EVEMe4utOfOHp0ShGE+Iu20aWUnG6whcKPGKw3ucOzgeKLecT0ecizy8toZaHNPNu6bNjEG0sgc4yhKYyDNUfSwY7d6lPZAKIxwwIe18OHvM0bAIgWZE5cChv3TIE0/roh2hOW+QK+EpuH/7r0c20q3q05TelcUHwZHaY/Gbvtn0gOCBzjTqM1zHtTQtij1jaXU5KntEzygI0IzFeeSggYcasq6KY1d39zX0H0cqNysw8yb56nyMAjS0t+BDRjZt06bfkba4e2xuYKZyO1KmeAtsp/lPIZAiPLBGKIpkl0H06pgiJY8qozblBr4URGuUX4h9qEKe7EP5WH+X6H9Qtj7dqMC28O7sTm4C9/W7sDqis34fOdaLNqyEu9u/gJT1i7EpC/n4cmlszFm4UyMWvAWHpk/HcPmvYIHP5gK19QxuOfZ4bj3hYeRO3UUbhhTjEsf6o1LH8nBJSNykfnQvWjX71/4f96r8fv8y/Hrnt1weo8uisp+Wu+uOCUnGyfnZOOknGycmJuFE3IzcVJuBk7ITUecm2MsGYtkHnD8JajBkKvaNxgBDCqFg1JgDUmzWQFkiShWgGaP0OcJfaL0Pa++cPXfKWQFROQ8WH3O1cJ8Q3IurGIt6ngep9kBJbw+fa+QVUA/LZr5ICY8VDwi4IeElSWwIUAIFREnkCImPjzGBEVMEMZRR6Q+YZKQPUJghqvT9L0iov2xiF+WOimP1efxXAWeGO1U1zDbY+SVUkV2ClkyBxAF5lAJE2YR2UVyPQOQUawjvY+sGwp9xEQ7VjFmWJ8hqoyr8vpcsnioDIrfHZXntpRxlZ/mUIZwDiBilqs82TadDeG2Q8jIiQiBOm4T0DLvXTOKyCo6KCEbRZt3Re5N900B79FkLGnGEFlO6tpsg1O0WZcCEaPlpd3mvRxEXoVRlnDK0VLpB3lmWjEXsC/yTjvfQWM7AsCJQu9IFVOJbA4RDXSRXdavk81EIhtpQDKsAUmw+pORRBYTywwha4nbAgqqY/U2gcBBqbCGZtlAA4G3wWm2DEyx6xbgkPuGZNgSDZAkM4ztUm0j0Ej2lDDGzHvQY4T6jerfuTDOmMr4c6D+OZg+jhwjY4vxG1XjhPYhQz8ySrQfKzKqRIrIrtJSyDk1f5N87vr3JcAy2ytlTHltuQcF0nRCQmFXnNHrYkxZ/l4MpIk6sTuyC2MgzZH9fGN3d5T1APUr8y9A0wW/rTatwF6cOfx220afK0Zc/VEgDZUDKg60W+fHhJOHNHR/8F4ElIMDOwR3gA7rwowG4LyKecVY/qfsAVO/rv+UhF9BVVuObKi1sr+xtKFzD0+5eWUTQzCVfslLrB+GV5c82SjCQrHv3NEu8wLOvHlB5uVCzpQIgpxb6QdqyOLQAIuUH0oq1xKEQxANjXzQnQBJLRRaEJHsQpN9ZRlE8/1DEAbAIOnEx2AXJKmEgYpgGPsCQezx1aLMV4vdQT/KwgxTHEIZgtiFIHYiiG3wYxNqIPT4TahWZjjrsQ9rsAdfowwrUYYltZsxf986zN21EjN3fI7Xt3yGVzYuwkvfforn1y/Ak1/Mwaglb+HRRW/g4YWv4/4PX0a/uc+hZM6zKJn7LO59ZRRuf24obn9+KG6eMhRdxruQNOoeJI26G6ljeqDd8Fvw/wZfh98W/x1nFl6CMwouxqmebjjJ3QUncUU4PxttcjPQKicdcTmpaJZH56bpaO7OQJwnC3GktSvJRLP8TDTPz0QLdxe0LuyOY/tcgjaF3RRFvqU3GwkFXdHCnYW4/Aw0Zz29k9G0VyKa5CSimSsFcQVptt8UD1c/uWLKlddE7ahW+/ggG0UJ2SfMc9yl2Yg2H/ESNNflXjq41WwUxRhgudDroymBZhn9jRhCFotSPqh4EFjRokAVR17KRCFSiomYLTGlctLeNkNhPRFlicCDKJ5GW8zrqmsLmCJsF1HAqKQYQIhqM9kILNMKUwTg0aYCCpQRIEaUNXOfkS+h01wBmZgaTnRVPbr9kft3tsdom5g6UfESoEBSpYyxvfp4xSARBpHZ96byp/MEZBQ4cyGsAr0qL0BNHRBHgAkjdZ6rnAC3t31f0B+NKXQK7BQvffEcSMgkaES8nEM4RdcZAYkMYCXSZ8Z9iJmY7IukAswYqfgNYsr+KrjAEJbpa0VStoXtI2u4AfF0bPwe690/65F7Nu5V+jJy3wKQmSmBsgYkUqfUrVMeH21fvXqM63BOR7CM44gChTVDSo0rwjpyMov0NhlWJgDF36XJQupPQJk+n/TYZO6jeQ/3M2UdBPucdQmDS81J2T4BZzk/5RjG35F5Hu+D44wIwY8o4466jgZBBABRYxHP/z7SwBgq40akXbp97HeCmcpZOe9N3yOPU/eln4200QRp8i5Cq7wMnNPrcny4daU92eB8IvZ31PRADKQ5ah517EaPyh5QA3oYVaEKvLhzKSxXF3s1lx/EvlQU+GEltZdUdr0K5b5IOQLsMWmo3WW+AGpUWMQgAowoEKITUWqT3+1PgJ5YagNeh6Mf6OA1GDYAiojTV8NxKR2dqtCV2nRFOYON1gbtU1D7pg0ZVTh91qoAC/o45z57266f7ZM2sp0iyjGtgXPUmX84wQ2+ctHEBE4E3JAyOV7q0tdiMQ8hoGOHaSUrhMJID4zqEEAF6BPEjz3wYzf8yocIfYrYQv8itfh041f4+JsVWLzla3y0fjnmrfkMH65dplLmD1XeX7UYc776FG+v+AhvLvsQ05d+gFcXv4upi+ZiysI5eGnRHLy4aA4mL5qDFyiL5+D5xXPw3CHJbDy3eDaeWTQL4z9+E6PenYrhsyZj6NvPof/0iSiaOhbulx5D7uSRuOvpB/HvcQNw3agiXD3SgytGuHDZo3no+tC9yHjgbnQceCvOK7oO/89zBX6ffwnOyumKX/XMwKk9UnHSPck4uWcqTs7JwMl5mTgpPwvH52fiuPxMtMnPQCs6/sxPR1xeKlq46BwxC81d6bBySFtPURFj6HS0qScVzen7hKYUHLNodiDmHbIKK6uv9GNBoW8K+ihRK8hkfNC0gv62yABhFBz6p+ho+8EQnyaqDm0uoswyOKEm2KAVbhUaVYMPih3AFd8kWFw9HsSVZ/pE0cwXRtVRDBhel8o/V18JSujV7IGpsAamweqXais8nLiL41aaENGUSJy3ilkRyyk0NZJjlR8YMTGSVJQcIzXNjCKr7DQ9cUgdExnDdEYpNewHzYhgynoImkRWlAXkoAIkII3uwzpKka5HKTVaAVP79TkCbtQDaQTc0b5AImwZHbVIgBa1qs5jHSAQtyORjejTxrmfAIqpvLFtRh+aeSpUFKcCrhY4WAcVWW0iw3eEQv84ynyG+7So/tZ9IN9fvm+sV7alTrmm9KVsM42UieIqSquhpPKdNcVU6s1rNZQX5bOh/aqdopjquYRZJucr8C8KQOUsl+MlVfv5jhliAlfKh49mNyiGjmYhRY5hn7IPyIpxsmtMhpDO09TEKXWYRI5zhDUkY4P5fCJ5vvuGyL1FSxvr52j7otURKdMgh2l+pfIatBGgRFITaOlHdkwarIHpsPrLeEXQke+z9jfEe5ZzzVR+M6xP6mFeynmsXItzUObN8yXakfxOFIBBdpCw7yR1/nb1GBQZS/gb43j2A4ncj5kqkEgD5WL6GWFPcqzWv9vIu6G3BUDnvRZ0Qpu8bCQV3YJNoQp7wl1nkvTd5uCxs345PRADaX45zyrW0lgPNN4DEUWUvAGGJrQPp3PLUtTgnrfHwPJ2gVVMcydte60+KvpDyYleUQc0yemA03O64PVVH6sKQr4gqkMhFZo1pEIaUvGmivsdvxam1q/zdIpqijPSTGzbQEoc/UeQxwRoCDxwm+V1+007chUqhgbbCLgJiOKoWgWAqFcmwIeRyqUkaIOkPJd527wlrIAQmsmYQjIK3yZWx+OIs9R7s+QCPEg5tg3bfkd4sLSDldCRSEXApoVIpQSRlGkNfYuEVOSHnfBjCxj9oRIbUIMvsUvJ29uW4rUtn2Ds529g9Ncz0Pud0bj5tQfQZXw+Mifkof3IO3DOgKtxqqcLTshJwwk56Yddjs9Jh1OOy0mHKcfmpENJbjqOzU3HMY1KGo7JTTUkBcfkJteTNrnJaKOjoDASCiVBS6u8JCjJT0JLJYlokb9f4vM7I97VGXFKOiHOZUtzVydQmrltaeruBEoTLRHGiWKdkHkSTbiyLavexiqyU0E+0LYySzFX7B1mKur8Bla1TYU2kjdWqiMr9bJyH20VX/ZJapyv2uZQzKmIickJFUCuKpuKoDI1oaKoTUpEcatjWqLNZyKKKhVXEe4zlWVR7AVgiZIq8EUrQAQcqPSYSqeABUo5ooKilUAFQhFc0gCT8lND1lAD/mzM1fbIiriAO2abG8gr8IjHa8VHfdt0H0YYRuIzR9rF1GgPnXY6JbJfH+fcz20CZ1w1Z2QWCs/htgLfCLIlwnLzfebz1D5+BAxQkZUkwpJmUokPIAXOmW2Nkq9nwqPNmeuAEvp9kXdLUhPAkbypQH6vPN8tzcYSEycV7lyc69KkySnauSrPi7C1DKfLCqwxnr967zVIJOCE/CZUSoAmCjhzWMu0WVS995fvnj2/qvN7kXZGS+u03QC9GiuvU48GZiJt0YAB53wKCJFFOvFLZPof0nn1e43ynn2XcvVb4HhgXDfa76deGdvHsUbYaDSDEkaaYR7kBGDU3NbhF8gJUnEccpY1tB25vgZ8nACQczvS7zLucLwh6KsZQs7j1TbHKz3OEaRxd8DpBX9Hnyljsd1v+5esPzlqXC2I7f1l90AMpPllP79Y62M9sL8HqIlSYVUQjQZpfEGUh6uxHpVIfzIPVlGmHbFBPnrqg80VP36U7Q/EsT064OK+N2N7YLeqOxTQPiPqaM51Nva34VByrEKkHhJg7JNjYun+/jL7Qj92YhJCJFGvgf0qOM7RtBf9pWc1PC+acF/k+ZjXk7yAI42l0SpmmZyjLqKv45h9MEwywziHlLPaEPiPIZRr4EMVapTUoFaFGWV4Uf6rQA3KQhXYFtiDb/1leH/DCry87F1M+vRNjF34OgreGIseLz+M6yaU4Nqn++Ki+2/DH4quxml5XXGaq6sCXhJ6JyE+n05TtWNUKphc+eYKl3J2qVfkJXrIj5Fy1f87C1kDNO3QQr8mfc+H1Ze+TZhqKTkf1kGJNhmpw2QQNoOYnjSSRpgXYtN/kGkEXDBBBicI0ci2mFE0lta7hlwrWtrYtQi4NLI/Apo4jzGVUKHxN6B4RgVpWB/bejD+PpzXNkEardBFAA1R8KiwUbHRq+hkiyhlyGScUInhNo+lQkZTB0NozqV88tjhnK0C7aOPbb06AAAgAElEQVRHATZSXxRFyFxFlwhHZkq2FEWi+SifOdq/BVlSwo4S9pBSuqI4hBXmi6RkwCgWjGbESLmZMsoQpT9ZVel2nvVTUWMfMc+Ux5CVwJR9ZCpy0o88TuqmA1x+q1n2nYXXFv8eWsE1nfYqEzKHE1+Wmcd8r7weLyOmaRwrGP3oQNLIGKJ8C2l2WoRZI+8vwQkHa0iBTqIsN/BuO9/177JtAj6R87VSrrY1WEOF3Hz2DeUVKKuBnwPl69VBQMpg1/H6AgzIu6/apH/P/L06xbyfHz1vtp3jgQCuBnsmUib7DJZSBJhtoK+d/Vmv/5znaZCNQFhjQFm0fQo84/nmOCl5PeZxfOPvTOYTCgDPxP/lXY1l275FJcOTy5zMzsX+Pwp6IAbSHAUPOXaLR0kPiPJsgjTaOefi4Eb8ruRKWMUMq0k6vY5GEJkYUhG1VydO75WEfs8MBRVg/gUDipfjUKEPc59K2yU9zNUfDdVJ10nqvGeWEx/hp167OImk4qBVUu6PAD3OihrblotLykoEqOGFTYmANSGEaqpQuW83aoNV2F2zG6WBckWKoWnRJuXnZBc+x07MKFuBiavmYPjClzFw3jPIeWMkbn1uIK550oPssb3xxyE34PSiS3CKpytOK+yGNjkpaNUrEcfkM7pNOlp6UhHvTkG8JxUtCzPQ3JuGJu5kNPWmIq4oHXGMvEG/IOILRK1Ma4VTaNlUnBpabftZlssKpFC9ufooK5Gx9GfXFwI8KFBCnpmRiqKllHxRZJiaiowoLYeS8nwqDA2IrJ4rxY/fCx2KVsqdqTLF0v52xO+O+N4pSEbTghT1u2tKkKaAwI25wh6lDQroMMEGA4AhCKNM23Q4bjFhU+Znso+hnBsAcVTYbtZHx6XagbMAJY2lCphhiO9UG5wRgIbbPI9t5vNiGHAKwR4qX3TcSpM3FRrcEbUp4thVh5wW560qepMRdUicsx4w5f3ocNYq5X1qp89mKu9dQ2ljY4aeO9hAthGVqc45Ud5FgilORVu99xyjNFAn4FwdxpZm0DiZI04ggeZJdcpE8dZATZ19zmO/6zZBFTGF0qwok+GkWGTyuz1MLBXnb09t8/dE0WNDhMnDviNASxD4IET5WDqI4w6mrkM5RsAO5zOOvAd8d6KNeSbjzgBt6tSjge8Ig9G8PwcozjZLW4RhxlQYaAdKI+fwvZDnbqYCfPNbTAfxNJWl/55U/MH7d4z74FU1bfphJ+CNTepi+37KHoiBND9l78euHeuBw9kDohgrt7CaSRMAqgHMrlqJ04q663CUguAbqZoAc/WsA37fOx3T505BOEzbETon1fYih7Otsbp+kh7gKyIkloNqgHkCT4y8Yw2fLc56BRCyMRqGsSYnJqD++eBHJXzYij34snIj5m1ZhjdWz8e4D1/GsHcmofDVUbh10kB0HdELFwz8J35XcBlOcGWjhSsdzVypsFSITZoN0CRAT0Y5qecqlIqw0NaOSFPUFhal8DxYhSzj6i2ZIGSXUGHrbEexoGLGyZ9iP3CljnVx9ZqTeSp5XAGnopVmh3clyCkA588+dU5kZRLLvjLMBWL5n64/hM2gUvGVwkm7Qec3lVmlcFHhNFkBooA2kkYAHq0Am3WqffJNkP2OVCnOWoGW3wfLKMJQEf9A0VKT0aHOI4Ao4rhWpK3SJt6rvrfIby4KmNMgyGQr3U0KOoPSrCAJzb3JEYnzErxNQwtPOlp4MtDSnYWW7mwlrdzZoCRQXNloreXUfn/Hb4fegD8/cgv+MvI2tHuiBy6a0FOlbcf8F38Z8R/8ftg/8dsHbsRZQ2/Ar++/Dr8aci3OHHodfv3ADTi+5DK09HZBvCcbLbxdlMR7uyCuoAuaF3RBM282mnqybHFnoZlDmrqz0Kh4stDEk4kmjOgo4iUQnRpdPKlo4rH9QNEXFPOmsMwp3N9gfeo6KbC8jGYmzKk0WAUiLCOTSgsdadcT7TCbLA9lpmOYvphKeh1Q0/jdsFwBT5zftIfVt91+qeOjiN+E7yGKKWQ4qqYPJAEU6oBVAozr35H8fiTlPTEfef91XvZL6tzv3JbfCsEJxTbSLD2JOkRzs3omZgco4zf0xxI6gZZoXop5SCDFBPX02Kfu2yxn/7LvD7fw+hrA4XOVvOpfDQZFfc4GaMnxzwRGFftPfKbJu0MWWCp+1asbBj0/Cnuq99kLXQ1PuWJ7juAeiIE0R/DDjd3aUdgDVKKVJh1S2nigNoAd8OF/m+bjWHcWrGKaNclklx82mSCTEm0rbL/LycCSb5doMxIN0hzOrhRF3zBxMv3RMF/Xl4rhW0XO/bmmzn76Lu101tHI9v7q7UhGjGhEsSMcRTF/4rsRpv+foPIBFKHLsCKT5cK80G1IrxFnMZJqmg0Po8PdSgTVe7YFIaxBDZaEd2Je7UZM2bIIY76YiSELXkTBvEm4cer9yBiXi7YP3IxzBv0Dp5ZchjZUTuhANicNLXMzkJCXiYS8DLR00ZFsBqz8FFiuJBuQYeQcFZWDEUa0rxJJ6StEVv2Y0seIGQVDfImod54TfW0fLzbwXH100r3VdiOKoDDSftZpjEnzk7BlREGLpKYi4cibYEwkT+XMACiYF8WLVP2IuVNn+7fgYsQe+johkKHfbabmKr44PlWRRrT/H8mr+nS9ZAIQ7CB7jM6NGaGFjj8JVlK4siyRdahAUQkmG4XMFTpkHtjBTgd1hjVQg6c0UaESTCBVmSQZTBieX9gBcZ6OaOHuiHhvJ8R7OyPO0wnNPZ0R505Cm7xEnJKTjNNyU3FafjpOz8vAb9xd8fs+l+HPfa/AX/tdiZSHb0X3cffisvG9ccWEXNzwbB/cMmUg7pr2APKnD8eAN0fhgVlPYvh7kzBy3vMY+8kreHrZW3jui1mY/NVcTFu/ADO3fIa5O77EB6Vf4+Pd67CkYhO+9O/EauzGt6jEZtRiOwLYDr8a83agFpTtqKkjO1CDnagBU8lzW4R+4ijmMTyO9WxDDbaiBqv9pVhRsRnL9m3CsopNWLp3IxbuXo8Fu9bio9I1+GD7SszZtALvfPsZZqxbgjfXLMQbqz/FtK8X4NUvP8LkZe/h6UUz8fTimXh66Tt4auk7GLvwDTz0/ou4b9b/cN/sZ5QMnv0MBs1+Bv1mPo3CN56A69XRyHvlMfSc8ijuefFh3PXCQ7jz+WG47Zmh+NfEwbhuXF9cNboQVz5WgCseK8Dlo7y4dJQX6cN6ovPgu9Bp0B3oPPhOdBp0OzoNuNV2MD7oZvxuwI04o+gqnOK+FCfld8dJ+YzE1h3H5ndFm7wuaOPqitaurmiZl40WuVkqbePqglb5mWjCb0FBJqyCDDtCpYe+fsjmokNxMoTpa4+AUAdYrgth5beF5aXJlAYpaALId28AlWKaAzJk/QWw+hO44XEStt1IlbNxshva2cfxXArLCfhzAYAp65Hz1SKBhGA2QQ+GaOZxuh3qN8C28PranNX0vcP2yrZygi3OsHVKEIL3JsAn8zR19JwPy8soVxfCcreFlf83WAwDTQCY5xScb28rk8hoZpxGWQQkMcp4jTpRtMyIWoeS1xHMVFQuM6/bzuhk9PXFqGQRczUyUPSYRj9Obo59HKs4r9XMPsWO0uZu8s1XoDbLDFMlgjsEuZ1mT/W2DdM5Hi/fejFFFHCM4BkXe8iSI2DNcV8BhLqcoc5ViHE+Mz47bTbMd4vAIcdRTyeckJuO9n2ux6tfzkN5sBqBUAABRmgN0c9gI5PB2K4jsgdiIM0R+VhjN3V094CtiFMB9/sC2IAqDF85A63cGVoxJe2SSgJXbAyQhh/xvp3w29wsfF35rd2FVMapif8Qf/sRhvqgjLnvSM9L3zZ0n0J9aSgVcyJnKsdH6iXYZcdvDod8CIT98CkfLwEV0ahSsVvsqEYVCIJiRzdiJCMqDVX4unonPtq6Gm98vQjPL3sfw+e+iMKpj+OuSffjHxNKcO59N+M3fa7Cqd5LkZCTgRa5aYjLT0UTNyfP2pxBgSTG6qasQKqVL06otQKrVhOZ54oYVwE5aeWkV0+OOfFUEzyGjRcRx7AEaahIMvSlDpEq77z4hmDKCZewEVS7zN+DmdfH1vm9mPuj5eWcnzpl2wxzGQUCiF3/4Upldfhnmn4vnxoH6Z9DfKJEUq18iRLWUKro7QQuRBmkQii0d9M8RzMB+HuhglVIxYZKjE6VIqJp9MrcQgMuEcCGYb5pyqeF4cHJRGPKMqauTrbQFKkoHc2KMtCsMF1F12ruTUVzmgbmdUZLbxri3TQdTEWcOwXNvSlo4UlBgjcVrZgvSEa8YqbY+xOKMnFc3644fcgV+N3D1+P/Rv0bfxt9Kzo93QsZUwpx8fT++OfrQ+CaORL9PngSgz/5H4YufgEjvpyOsevewdObP8DLm+bjvdJl+LRyNZYFNuArbMMalOIb7MFm7MN2VKAUVdiFSuzEPuzEXpShAmWowh5lvKuNOYO14PgXCvgBLgjI+MhxmHkZN/nd4ym0+jXtP7mfY62A2Nx/MEJiqlNIc3WWmdvcz7rZDl5TwHMBzqUNDaU8tyYM+OhoXZ+v1kBs5/L+UAi+cEhFb2QEx+pQEFWhICqCAewLBbA3FEC5CILYgyB2I4idQR+2+auxPVCDMlUWxi6EsQMhbEcQpQijDFBluxBAKfzYCB9Ww4c18GMtfFgHHz4NbMa7+9bgvap1mB/YhGnbPsML6z/G5A2f4JWtn+GJ5bPw6ILXMOLTaXhkxQzkvjsJt7/xGO5663H0mPUE/vP6SNz08oP4x+TBuOK5/uj+dCHSxuag82P3oP2IO3Hu8FvwxyHX48x+l+OUwq44zp2BNvkpaJWfiFauJLTyJCOhIBUtPcmI147QmcbldVLSPK8TmuV3QtP8TmjmSlRgYYuCFDT3JKGpOxFN3IloVpCMuCKay6Yijr8bT5IqVwACQQQ6RXd1gOWW8NzCxqCPEn6n+BsmIKFFhWCXvP6emSxHJ1sjss9gjpCtwSh3BE4Vq4QsDQ2S0uSPoICEo+e4I+BTtDQyPnGMcojJSjrseY6feuxVQJues/J7TTCOUe/IuqJ/K+YZ/Y8mlnTKTWCawA2dbouTbpp+EaRWIDajmxLUy7BBPmFvkdFF00tTCATWY56RjaaFkQeLMtCkkGNlBpoWahDRxcWlFDTxZqB5URYSirJxjDcDbTxpaO1OQWtXEuJ6XYQWOR1xSkk2fj/kSlw9uQjjFr+KdeWbEPDX2uORmh+GEAz5EeL8LfZ3VPVADKQ5qh537GaP9B7gHDMy0+RkLBhSEWwGLXsVCZ4sHV1DryBEaKKyYttBrT5xlXLAW+OwlzNDTv6C++et+/vPvtL+7e+YkwmywapRLBop/6Wn9bpl/w0xBpcdh8tmwdBMiP/qaA3mJvOiQERShk8yJvAyEY+UhRD2+eCrrUKFvxJ7wlXque5FALsQxAZU43OUYp5vPWbs+xJPrJmDgQteQO+Zj+O26cNxycQitH/kLvx+8I04teRKtHZ3R7PeGWjeOwPxvTPQKofMl3QkuGgmkIbmpLFT0cvvgLiCZLQoTEW8N0lJU654qZV8AU44meIqmPbxUpyIJiVJaNo3CU37JaIJfTMofwycbHI1SqQjmpRQtDNO8cmgHHzqUJ9c/e/LFdZ0O1UMADr+5DkELDQdXgAhplKmVr9M3xc05eB5+lx1vgl6NJQnOPJTAzS8fjSQhmAKAZofAFQx+/SnzqtnepjuUZlMmNT1A4A30cCaOkqOBmUEnJGUAI0SYZwYQE1/ruQzdDglCRZ/I3ynSbknGFmQhBZ9M9CMCksBmQb7paUrGSfkJeOk3GScmMs0BafkpeHU/HTFTDkjPxNnF3THH4ovx18H/gPnD7oRScPuRJdRvXDpOBeum1SCWybfhzumPAjXjDEomvUUhsx/CQ8tno7RX7yDZ7+Yg5mrP8L7GxZj/rYV+KR0JVbWbsM3KMcmVGAzKrAFFdiKCmxDBbajCjtRi53wKSWeyn85Qkr2IIQ9CGO3UvYJAASwBwFUIoRqhBWuYeIiLKtSjL4A9qIW5ahV41xF2AcBn6sRRG0oiJpAQEm13w9fIIhAKIrPNXOs5VjKbfkz90XG4Whj80GUyTgdrR7uYzn/zOMcbQnpoH3BAP3H7ReWh/X5PIVR9myMJ6zcsROg9yln7Ny2RS4pzWE5j6kJB5X4FEuTmFEY7E+KGamviuB+iI7dg6gFo/nxvABq1LPzoQLyPGjuapu87kOtzttl+5Rj+KB6nqq+yOIB3w8/yugcHjXYAz/2Iqgi9u1DGAxQvBch7EYAZWEf6M+sjHnF8qxViwxkKm1GJVb5d+Czim+xtPIbfFq+BvN3rcR721bgnY2L8fraBXjl63mY8tX7eG75bDy99G1MWPwWnlz4BsYtmIZRH07F8Lkv4P53/ofBbz+NgTMmot+bE9D3zQlwvTwKPZ97CHdOHIL/jB+Im8b0wbUjXLhyeE90HX4P2t/3b/y15Br80XMJfpfXFWfnZOE3PdPxqx6pOLFXKlrnpiEhL02lrfPsfKu8NLTIT0N8fhqa5qbAyk2G1TvRlrxkWB7+1jNhFWbawIGLZQQvCB4QuCDDhEAG/UhpE15lrqOdjPM7IP6czFTMFeuNe8YYqL4hhwvod9bD6/DbTwYK286xjKAL56+8JzKrMmBxAYj360lDE/aFK1ktCsW505R5dCt3Jtp4s3FMQRcc481GQn4G2Kdt8jNwbF4G2uSmK2GExBPyM3FSfjZOc3fH6e7uOMPdHb9ydcevXRfjLNel+HOfa9B+yK1IeehuZDxyLy57wotrnxmAf7/0AO6e8hAKp4/GgJnjMeCdCeg/cwKGzXsRIxdNwxMr3sbkFbMxe9XH+GjDUizc8SWW7lqFLyu+xTfBndiGfcr33mfYiG2oVOzk2pAPtbVEae1fYyjk+35RVe2RJPb/L6wHYiDNL+yBxZob64GGeoBDOSdZtqLPFcIwQmGan1ShYNnLiCvI1lE2hD2gvdUrRUrTM/PbIt6djLPdl+P+VyfAF/BDTfYauuhhKmcI6GDIDgV9mKo8+Go4g/0+0tCVInVqnz4y85VUJt5MOXuWbdnP83XT5BB70kwlhUpJEJXYz3wh8KImqGpiyrDrPqwo34g56xZjymez8OTC6SiZ8STueO4+XD3WjayR9+IPxVfhxNwstM5JVUyr5t50NFH+AnQEFq5QKXOHFFgDGbmEDjK1w0uCFmRoKLq1plorKrWmdStKNOnVpBhryrACBgW80CFu6dhQ7dcrjAo4oAJM4ITMGsOpnxmZRzkh1Pt5jDpPr7ap63A1jQAQr8dy49jI6qP2ydLoZJNKvgZxOGmMCtI4QB51PK8r9yr5HzMVgIbXNIEk3a9OgKaxyfgB9+nIOg2xRRosN/xD8JiDATEEzDDTqKu4DiaLio5lAiuGssH7c/aHcztitsT3SIvpl0Ao9UzlfVfUedsXStOCzojzdka8NxFx3sQIeBnnTYItZJ8kI05LvIfslNSItPKm4diiLJzUrxtOG3gpzhx8BS4YexcSn8lF56d7I2XMPbjh+WLc9uoQ3Pba/bhl6mDc+/YIuD54AsWfTMKwT5/HU8texQsrZ2DqN3Px2oYPMKt0MeZXfonFgbVYEd6Ab7AbW1GpQJWNSnGoxDZUKxMcsiEIlhBYKVVAiK0YlwPYJ2OgDFTyMXKCxgT9yQKh7uEUMkhMhoica46NPF+xQzQDhXleU/54XR7PVP4cbQn7AUqECRPtOjIW89gaUlIjH9f93wrWewhCwMRci1AASmPn6/Ff3QbBl9oQguwfnmP+Rb4z9r3z3nhsiMfy3rjfH0bIF4r0VTgQQqDGh2AtzSiMypj3BwFGkqnx2ym3KQHegD6WKbcpRH8UAsR+CgE+vaoj1fJYUxztZdtUO9lW5tlOKeM9yDuh9hvMInmXTLSO7xDfK5ONxP0sYwRjCvfJOfJceQ0yjmp1W6SNbDfzkso9STdoS2x2A2+9JgjwdakKhlEZDKFKAVX267MXYcUy2ga/Mmfj72oT9mIDdmNdeBdWhHfgw8AmvFOxBjN2r8T00s8xeeNCPLVmHh7/YjZGrpiJB5e8gUGfvIKSj15CwbwXkDNnEv474wnc+vpo/OvVkbjy2SHo9lQ/ZI0vQeb4Ypw37G78rv+/cFb/G/GbgTfghKLL0cbdDQmuLmjtoWQjIYq08mSD0tKbjRaeLMRrifNkobmWZl76Q8psVJq5MyHS3J0JkTh3JijxrqyItHBlwZZMlbZ0ZePUAVfjnEduwd/G3o3EJ3ohfXRPZI/NweWTinDDS/fhX1MewG2vPYweM0YjZ9Y49P/0RTywfBruX/oq7l/4MsZ+PRuTvv0Qk76Zh6fWvIvpZcsxu3o15tasxeyKr/Fe1Wp8ULMW8/3f4KPAt1iELfgCZViFvViLCqxDhYqM+i2qsBHV2IwabFGmjTR15HMk+FerUgLDEo3SH/ZBgSwhm61ME3T1HjnHR75/8i6G7XiW9vwdCPj4UsoPx4dgsEYzafhCxv6Olh6IgTRHy5OO3ecR3wMczvkNMEGaYCiAtajGf+c/DcudadNDuaKiFArx4UGFQxRirsgmIj43Hb/vcTGe+uA17EKtmuOw/sg3w+xN/c3gfpk3MXWKzIXNcpmD2fMorrzVnZPJvCzaOSyTOhtKZa4dLWV7Zf4VCAXhDwYQCgW1MB/QKxe2K1z7aJ6xXwJcjeRKYTiAKviV1IABoe2Q0eqJKI1AXy1k0Os5QeZEWG5EGqTmvGEFwBB02YEgtiCITQhgNSqwyL8ds8rX4OXtyzB8+Qy45kzEzS8/hL+/MBAXjLoHZw28HqcWXI4T3N1xvKsrjs3PUqtGrfLS0dKVgZbKMWYa4gvS0YzRjTzaFImr7lx9V0K7by00lzCFwIdsi78LZdst0TCMkKHiA8NMlc04V/+1fbkwaSIOP7lP71dtIIgjtuNUgAnmaCd+EeDFoHpHzKNYJo5xdTQLdS7ByShi2qszL/bskegNZACJLxDmhcLOY6NFezCONf19mHmxf+f9yv2re5e+/CFS4/lErs/VSUMUyEXgNooQnBPfJMp5LAEgjiHaVwJ9LQhtXkXTIVhCPwwX2n4dlL8SMkIImJwPq+CvsIrPs819WCbgC9kkA+hDgudfAKvPeXYdgzvBGkhQiPR97QuC/iUKzrXt/IXOr0zjaCInkUzYRrZV+1qhDwPlx4COSZPRtDAZzYtSEN8nDS36pKFVURpaF9CEJxkJniS0yu+MhLzOSMjtiGPzE3FSfjJ+5cnEOSUX40/9L8NfB16BtFG34eLx9+Kyp3rh0id74bpnC/HvlwfijmkPIG/6cAye8TiGvzsRIz58DqM/noKJn72FySvn4pW1H2L6+o8xa8sSvL/zc3y052ss3LcWK2o2YTV2aTYKwZP9sgUEUKoislOZ+tDcxxaa+exGdUTKUY0Kh1SiGqbYoe1rUQUfquFXDAiyIChkRVBYXhX2aRYGx2uyLWw2ivos6O9BJG9um9+NIyW//3Ngfhpi+aj9QmVVpM6n9BD6i+fbi1D762LZIdTXyLvnrIaf5WgSbU7hnIfIp52LK2QWkfFVrdhgZIRRbDYSU/p1IzPIKeWKYWabmom5GVlnZAiJkBUrUqrMzYLYSbM0xSLiHMKP7fApIbBAn0cEiVZUbsQnO1dhYdkafFaxAR9s/QIz1i7EK1/Mw+Rlc/H0pzMwdv40jHz/ZQyb/QL6vz4B+ZNHIu/FUXBPfRy3PjEY148owj9H98Vt4+/DfycNQ8/nH0HelMfgevlx9HtrEh54dwpGfDQdj3/yJiYsmYVnP38fL66cj6mrFuCdzV/gw7J1WFS5Gctrd2BleI8CRzagBptQiy3wRYTt58ITGVKU3fArNhUZVRSyrEyhqfY+kFlHxpWvjpQ7tmU/WVy2+FGB/WKzvji/4zzPNg+vjqQ2m4yMs0AdEd+Adhrme2+itI6XiguqnE8GFZprvHR8sc05ZCPvbmzXkdcDMZDmyHumsTs6SnuAYz4nCYQU1LQiHIIv6MNa1KDHJ8/AytO2sspRKhU1be9MhVcpu2QbUKgg00Y7Db/t3Q2jF72Bb9TKKenEwN6wvSDFa0X+9CXVpSOF3yMjMyXOhORjJteQbabRZkqHUmZ3WMMN5TX8AaDWB/gIqHBJk6uFfqC62i4P2rxyxi3ix1w+7syLcsMPOOnlpaEy7MIe7EMVKlCFSlTqXAV2owLL967HO98uwvNfzMWYpW+i8J0J+PcLQ3HxuAKkjuyNP5fcgNPyL8Vx+d2R4L0ElrcbLE+mpjfTPCgF1uB0m+0ykCFcDWd1KqqAdu7Zz7BZr8eSiMIKadRsRSvyppKvgAZD6RcwQFJ1rAYmVMQOidxhOO8lpVnZittKtA0aaRZYHfBAWDKa3aBYNRowME165N3m+y3nR/zeyLtvplKfThWwY9yTckzcHpabPkLIsKHDQLKDCKxoNoUJ3kiZmUqfsUycHMt+89yG8srfDs/9jiLgmRkWVkA0plKugDn6LqFTTrKjCHJp/ye8tpv9oPvCTYeVF9rOOz0XoUlhRzQt6oQmTuF9eujs9iLEFSUiviQV8SX0g5KKpgVJyteDRN+hr4eWhalo6U2JSJuCVBzrTcWxnhS0yU9C65zO+O3gy/DXh6/H3x6+HucOuw6dR92KrPH34pJJefj7s15c+1Jf3PTKYNwybShuf/0h5M4dhz4f/w+Dl76EoctfwYiv38TYdbMwYeO7eGbLPLy0/WNM37MEb1eswPv+VViMzViDvcqJ7ErswDqUKfbJRpRjC/ZiizLtKcMGlGITyrANe7ET1Qroro1A2AJFB7Q9ih7sZHyTsU/GucbGM1MrbOw42Sd1fpdU2sdof2Q7sA4pk7y0XVK5DrePlD+5t1h6aMDI9+mvOu8OK+KLJS91Q6nzpdSVfJc1bSEAACAASURBVJ92yLnyXh9q2lBTpdz8PR9K3lzFOpQ8mUOk/tBnEc9Tqf598zcukT01rkbzwCqfH9UBmrHZi2rVOjUX3IwRLjJ9q/MIzQ15nGZfRusPKWN6KH1jnse8eZ3G8vKsDyU178uZZz36T2GMxBkNibzSUdsUQpgHx/6Ouh6IgTRH3SOP3fCR2gP8BvAbFGHSKFTfr1YkHl49C8fkdIGVz3CZNAOhYn2R7XBVgTSaWaCUL+bpPyQJCflpODW3G9If6o2SOc9j/Ir3MXPH11gR3KWiXJD6TppnteIkk+ZMWnQACGiKNDnAEeE+AhqOFS+uLqjj9Xncdv6pm+NKhPGRdX58D3abdZCeLdTsWl5XM1x4XbJdxLifziWjiZ/+eoSOqk5S0bC4ik2/CxvC5Vgb3oPVKMeKYBk+rtyIt8s+w4hlz6PfB6PhmvUw7n7zflw+MQcdHvon/tD3MpxakI1jvRlopWypUxGfn4L4/FTleLe5KxWUeE8GWhRmIb4wC02Lsm079Ih5ko5wQKd6ZGUIAECTG/GpQvtuAjf9GYVAp/T3cjgk4jNGfMcYaVQzIbaLrAZD6vhwIXDDe2pIxNZeMyKEGcHjFWCSAqsk1RBtl6+iOvE3QLBGS8QhsOFDhn2mfNjo/uMx7FP+RhQwQQYNQRvay9P3TQaaMMqIcmDICDg2K6lJQTJEmhYkg9KsMAXNC1MQX5SG+MI0NPMkwcrtoEQ5o/QkqbLm7iTUE49dxog38d9DWriT0CI/EfF5nW3J7YSWZIq4knCMJwXHu1NwQj79mCQpOT4nESdoOSUvGWe40vDbgi74c8ml+NuAq3D+oH+g4wM3IfXh/yBzxJ3o/tg9uGJsDq6b4ME//1eEm58twd1ThyDnjeHwvjMKJbPHoHjGKPR/ZywenPc/PLZoKsYseQ1jl07H+GVvYeJnMzBt3ceYuXkJZmxYiDfXLcBHu77C0sr1WLpvHRbvXoWNKEOpMsepUKDIDuUwln5PdmNzeBe2hMqwHeXYocCSfcqJLMcrrrDShwlXtunnZJ8h5ko2V1zpdHZ3uBp7wtWg/4z9q982w4TMElPIqGN4eaY2G8VmoBDEDYZ88Aeq4fNXwe+rQtBfrSQUqEU44LPHHY4/ysZUa0YR5oHeNgdQFe7DOaDyC2D/qz/Y1j82+jHOAXj/Nv2cBc3xsqEqOaRyuBfFqKHjYuXRH0GsX6L3Sx1k0JwQOPP8vTjmGrHtqMhqKEzfTAH4w/uFDGG/YgXTd5EtZNJJnimjSPLnzdQst/NcmLJZdoKpKCfVAT8qfbWo8vlQEwjCFwxHpog8jk/xh/77sV8DNeXU2JLqL7EQ5NTXIZya1iHcRLbZ6tjf0dYDMZDmaHvisfs9onvAHsb5v/1Z4GeW5kqvbV+Kk3MvhuUhm4bmI2Iywqg5ZB2YII321UATBi9NEjLR3JONFgyR2bsLTsrphl/nX4I/u69At2F3o8fzQzBy/guY/uUcLN3yGTZUb8QulGMfarRQKapRVHubN1KJChxYyDKRfzye/8g9oZCkX3OQwmPlPKb8t0/LFt9WrNv3DdZXbcQG3xZ869uCtdUbsLpqPVZVrlOysmItKJ/TBGHrZ3h39XwlH6xfgNmr5+H1z2bimfdfwsPvTMS9LwzFNaNdyBxyB9r3/xfOcV+B03pdjJNyuuOY/BTEuS9As4IL0ZR9y8hEjFDEsLT0xcFQoDT3GNQB1qBOsBi+dgBNSxiqVvvMELCFzCcyEQhq9NVhcWmC0peAAc9JhDUgBdYAOtAlyKDN2Zgqh4Bk0uh6f4zIN7wGWS0MM8kQnirVJkt1/HpovzSqjKwW09xGM2YivkJ4TwYAJX2jUoItZOVoIIcpoztEzLQIojCKA6M5ELhMRRNPOpq5M5TdPO3oLTra9mSjiScbzd203e+K0/pegb8M+zc6jroLqWPuxbWvDMYdcx7D3e+Pxd3vjsE9745Bj7ljcO/cMeg1ZwxytPTWaa5RxvyAhc9j6PKpGPLZFAxaMlnJ/ctexgOfv4IHV7yCYY3IQytewfDvIY98/ipGMnrOqrfw5JqZeGrdLDy36X1M2f4xXiv9FG+WLcLsvcvwXuUXmFf9FT4JrMFybFLsEUbVWYVtWIvt+BZl2Kgi7AibhIwSO9oOQUua3dimN0wrUBrei9JQOcpDdPFK70qkefvhD9fCH6xFIOS3zQwVWKGHMs5kFdjLVK/01gSAKpoMBuwVYK4C14Zs4WxfhkGuENPfRDX3aztM7udsmftYJv5RTH8V5nIwj6WYdRKj5fkUqc8egO2yqhBQTZBanxuZqfMe2GZh5jUCPvMcOY91RxNHsRwuTT5QyuOjVesskw9nMBQGyYPqJBY6D+S2bncMpGmgf6L1Waws+rvk7Bf1wukXTF60qGkMpIn625T+IxAcCiKsIgbZo0AwTLNvH3yBWtT6a+Dz18AfqFUSDNIvig9hWcAKBvYDyxGWB/tcg8wcJMg6jiYKhTDGNg3mKjza+Mk09pQPNK7Jfg7NMkxLKqyfHzuVT4q0I1rK9jqBG25HW7uUMTmWHrk9EANpjtxnG7uzo7YHZJZM3yj8B6xHORIf6w2rb3dbWXW1g+Vh6FaGZiQoo01cqBwTAFCONAnc0PcGwxamqFCscQUZoNCfSUtvBhI8DCmYgWPcGTjBlYGT8zNwZmE3/Om+a9D24X8h+cl70OXZfFz6UiH+/nIRrni5EH+fUoDLXvSg+3P56PK/3kifcA9Sxt2FxDF3qDTjqXuRObEnsib2RNr4u9F5zB1oN+oWnD/i3/jbwzfi/x68Dn8aeg3+eP/VdeQPQ67Cbwdejl8Vd8dphdk4xZOJk72ZOMmbiRNNKczCiVpOKswChdsnFWThZCWZOKkw44ByYmEGTijMgKTHFmWgdZ/90qo4Ay2LM9CiOAPxJRloXpKGpiagQtMkOuU1RYWWFCaITgm8UCLRiyTqEcsJzPA4gjMiwkzhtt4nZj3KgawGbCJgx0E4Ta13rH5fxKFuQ6lpJsV3q5DsLQ3OEGBSpkGanULQSdg/iuFCoEX8htAPDv2J6NDdBJrI/iEjaGDifmEZ32VeS5kA0UQnGc28NJVJxzHeTBznSsdp3q44LTcbbQfdhMyR9+LSMfm4aUIJ3FNHYujcZzF28RuY9MW7mF26CgsqN2IlyrEW+/AtKrBR+wXZjCpsVbb9PmyDT9n971ApI9bYzlUJkFLoaNWOZFOLHcrxYC22w85z2xSzXM6JlrJOqf/7pGWoBcVZB8t2G7JHs+bsyDmMnkPwlWLb+9t5KbPLGc1FxGaXkGFiC9l3NZSwH7UMB08/JwRqlDBEvE8xT8g+oTC6hYpwwSgXFHpRNUSVOY8h4KOOpzdVmipScTCEjBBKNEXiEMrCwRBEyDQJ0Qm6QxS4QYBDiyLLiHIijBPlgFU7L1WzdQMAEq3DobkonSiy2qp9uOrVWVbXkHDib67a1nOZYNRpKgjquBhIc3CAghNgiG1//34TkCEqMGP+OGIgTaMgjaP/9seYtH3wNbYdQWEdddQt58se5c/8DdjYUN13IsopLDJPO5Q8LyFDp6Tm0Ppj5jkXFxAmMtRHYdJEG7PNMbiBLooVH4E9EANpjsCHGrulo7gH1HeR/9FxbRDVwWrUBhnSrxaTdy2CRRMZ+pfw0mFnW1iFbWEVk8mhlVsq1UoR1r45FKPBYDdEHLFSsdfsiAgTwxkt5SJY96fDejAL1pA0mxUSCUtLhk77+sL99JciYWYZcpaOSMk2YQQXMk7oeFQxTcg2cYg4Hi250HYiWqwdi0pKp6Q8hs5HKc7zB3XUTBYyWg5CBrMuLXI8nZpSeB0lmiHTn2ZFGmxR4aUJsKTYosAZ0/eKds6rnOpKdB4JCy19pyMaRYAQmt7QJEeczdLxLxkjTMmeEtFmO+L75EBpNCe7kTKH35Z6YI4wgPhusN1sM30hXQDLcz4srwYKCRYWsHx/JKhmBZ3QqjAZbQpTcGxhCo4rSMOx3nS08aShtScNLT1piPeko7k7VUkrVyp+d9+VuOixW9H16V648lk37nrzQfSZ/yQeXDoZo794Da9s/QhzypcrRsgq7MR67MGaUCl2qpCudOUIlFXQHWMQdPQXiQLDJTcug1E405LZniir6ndXd2Wwjt28eTzzpi7RUN55zo+x3VBbpNzZBik3Z81H4fBr3j67xOwm6SJJ5dhfajfZII1WgHkTckNmKjcrHcFtc38sH+uP7/oOqBdJXrDG0hhIE/U3d9D911jfHsw+PmDHn/OZSzVmueOUBjfNcxrLO4YeXlKGpR87FWBcwHETjFHkIg2Mm+WSj4E0Db4JR/SOGEhzRD/e2M0ddT3Aj5X+CBOkYQBAG7v341vswoTt7+K3D11l+6MhcFHUFlYfsmnIUtD+OchYoJkJlXeJcOOMfCPbJohD9kPfVFgD6JeDpiQEg7SoiEEaJKDJiTI/0eABnZd6OsJy0Ykor0mQQR/LPCPqsFztY9vIECG4QVMehyiwgwCHdmoaLTUdo4rjVHVNATf0vRuAQdRoQBGgQpuKqb4gS8Qhwh6J1Cd9GyX6j/g68XSAFRH2S3tYHs1+UuAGAQ4NchDo8LazTdNUP3WC5e4My50Iy52kU26LcD+dvUYRV5SyeseZbdN5msVR6EyXErlnM68dVdNhNdla6n3TjoD5TLyd0dzVCS3zO+KYvE44sVdHnJWXivNKLkbGsBtx5aje6PHCwxg061k8tmAaJi19B7M3foZllRuwEbuxB1WoQrX6xxwj2dAZcyn2YCd2YzfKlambT/kVqcZeVGAvalTUDZ6r/IqEaHVPW3o/yqvpAtrGU/izot19gKHijbKffHxpbHJ6qPsO5mai1RnlvIM8LMqZP36RtJWTd8mbqVkerXU81pz4851hNBdZNZX3ReqJVscvqiwUVqwh1VlsuNlZkufNOkX2xdLofRbrl4PsF3aU8+WKsu20nYn1r+7fg+w/Zx+TsndI0gBIZg525jOJMpSYh0YdZ8zzG8vXqeggX7Mo7WnsEgezzwRiDjXP1zn2d/T1QAykOfqeeeyOj/ge4GhuM2no2g1hAjV+VPjpZHMPPsIq9Jg/EmeNvBbWwFQd0YksDAlvrNkRKvpTO+1cWPyI0KeIRIXS/kUI8igh40azORQQQnOVVFj9M+2UwAsBFwXSaCe3Ys7CVEWdYnQc7TuEDBCCOSVpsPqlw+qfAatvup13gjOyzXOVwq+duwq4Iyn3iV8SSaOGmtbggTBTGkrFLIf7Vd70oaLzYsIjfSN1qT4iYKNFQB8BwCIpgQ9G1KGQcUL2yQWwCunThs+Hz4NgCJ8fHT4n2gCZAsYIljnZNJpJI+2q4/eFbZZ7MVJpM1PVbl5DX0eAOIbw9piSYkedcqfCcqeimSsVTXslolVeGk7vezn+/MBNSBufi2umDsLts0Yg572xGP7lq3h+2zy8U7UcC3yrsAbbsV0BLPu0s9f9ZJY6c0j7lbdZLorxon2YiDkLfYD4g3ZUGi5nyYSHNif8oymM+Ud/KA38qUvRVIRzVqnHOFbpBg5TEXVcFD2izj0c6v4fYhmwsTY0dD3jHLKPQgSyogjLFTspkhrReOX5GXVJ3zj1AuXXO4oZD8udx5rbnBTLqqSZ8nWgm5sDibkKWu98TbCio8xahFCjwlXbjjMJ2CgHm4Z5UcPvA/soiFA4gHCYY3cjQl8Sh1Xoo4L+JBoQ9WLz08IboX2WfumZOiXKc6x3jPOc2Hb9fvyp+sQYz36w7KHcW51G8MRoL5izjMc18nco1/+lH1unGw62/xz9aQ6mB5WPAtIY7TC7lMXcPiCgbZ70ffJGOw5L9mDb4uhS8zVWXcoua0QOS1tjlfyieiAG0vyiHlessbEeONgekPge/OzZVrd0z0m2ANkDW7EPi1CGPz1yK6wCAiBZSjmP81yAJgXnwyq6AFYfkQs1CCNgTEOpBnBUOG/DRCrCtjF8jjgBCxMEiOQJlAgrRpvxRPYR7DkEESCCQIbk66UEJQ4SnIm0w9muxrbZXjEjE/aNpATGGAqdLBP274WGg10DGIswVAxgRsIzKwCKfl6SbBYOQyUzZLJEeiITx6XZN7yW9wIb8FGOoy/SDoVpUkXTN8Mhr3LOS9822hyrIAlN3EmIy0tGQl4qjs1Lxwm5GTg9JwvtBt2IrqN64KonXLhhfCE8b47GowtfxrNr5uKNjQuwuGItVgW2YTP2YQej5iCAPQhiD0IoQwBl8GM3WSzwY58OZ04fJrb/koBivdiQIxktjgg2dWY30WZD0WdS8kupryE1/FurDziwbk6wnEDE99tuIMxDQ+EffrJy532zf5ziPKb+duMTVPPxRluFNPc3lI923uEpc4JToQhQ1WA/GK9o3b5guFWa2xGoYRpdVNgk7fxTRYP6wfNEwaIAMg2VGb+Hhn9JsT2xHvguPdDQS2eWf5d6j5ZzzH76ofKH1pdsBYdEpgf8+6Ga/FPWe8Cbjh1wNPZADKQ5Gp967J6Pkh6Qz55eAucm8RrlUyOM3fDhw9AmnDvsdlgFWdqh619h9fkLrD5/g9XnPFjF58Mqpn8XLQQPGhSCCwQZGhBlBmSCNwQoGgM1GgJpeJ5Zz0HkBThypnXqYb0m8NNY26LsUywWMllMdoxRn/Id4/DhotqjwRn6BlK+c9jn9BV0fl2gTO1nJC4Rnuesj2Vk3pBxw+fRAVZfmo51gOWiH5h2aFaciCYEbmhapUzI7H5uWpiKFp5UtFQhwNPQwpWO+Pw0HF/UHec8cAPaPXYnLn2uEHfMGI7CeeMx5JPnMHHNHLxRuhQf1a7DitAWbES5ColMJ7N0GFtNb0jhGgSC1YCvBqhlRBuuxBvLZvJO2nYi+/eZx4hC65xEGb9kedtlosdt86+RU83DfjF55/0cju3Gbr6x+hs779D2NXaVn+u+Q7vDAx/N+5QX/numB7Xi7aAgNXhttiv2F+uBWA/EeuDw94A5uh/+2o0azQv9nPJGE2PZWA9ID8RAGumJWBrrgSOuB/gF4iTf1naZox5cizCqFaumGqXhMnyJMnSd6EXCwGxYJefCKj4XVtH52pxGGBv0s6LNm5SJDc2ftAlUBJTRUXsiwIcT9OC2KQQwooAdkbKGQBrNSKlTl1lvI3mnk1yyUJxlkW2CLQ20zzQJEl8+hZ3R1NMRTQl+0JePmCtF+oNgUkNtczJpBPDSoIti2RhRmCT6lvIlZJhYEWRi1CQVMSodVp80FZkrvk8mTi7pht8Udcdv3F1wTsElOLfvNch8+G78Y0IR7pg8BJ6XhuOJd5/HtBWz8d6mJVhQuhLrsAc7EACjFm1FFbajSoEwu1CtIgLZUYFqYG8zyk8QVQCqaPIRDiAQCiAY8CMUYHQdw0RCfmv6FRWqrxTH0lgPHN098HPSHqQtR/cTid19rAdiPRDrgVgPxHrgx+yBGEjzY/Z27FqxHvhRe0BAGns1llAN3XXYSjQVZh8QYOSnSmxDLYaunIpmillxEZrSTEYBDcLyuBAWIyaV6GhJik1D5oewOrQz2DoghBOEIUBhsl64bTBN6uUJkIj5kXmcsx6zzgPkBTiR1ARTpIypaqduXz2zKAIhhijzIB4rjpbpH8bw10MGDKNTqehGBtBiRkIi6KJEIiCx3/X1lc8a7WuGfl+8KWjiSVERjVq60pGQn442+ek4Pi8dZxdfirYP3ojUMf/FxU/n49/ThyLvw/EYsmIqnlg1E3P3rMCi6rX4KrQFW1GBnQp0qcJuVCIQqAZqaoAan814qQ1q1lWUhX1Tb2Pe+ScvG1HBaPtZpeG3pe7pUrmkdffGtmI9EOuBWA/EeiDWA7EeiPVArAdiPXAk90AMpDmSn27s3mI9oDRkG6QRJg19etDBZUAFGg4gBD/8qEUpKvBR7RoUvz8ev+9zOeJyGXVJMzxo7sRIUBQFOkg4aIaHJhtFRyAqSkSzARloSke/bkb+6aSi9iiHwcIwURGA6ASXflE62GY3KmXeFEY/oqkOndWagA/z2skxARU61OW2YrTofeZ+E3xpKC+AiLB4CMyQUcOIRSqyEqMrRRNGVWoHy30hLDdTMo80O4dtEHMkAjIEc/ol286a+zM6VRKsvgzDraVfCqxiRsPqBItRlvI6oVVeCk7wZOI0b1f81nMJ0h68Azc+1Qc9pwxD8bTReGrh65i1YRGWV6zDN4Gt2B4uxS6UYxf2oQxV2IUalIJMlxqUq6hGfNYMME2PLuRYheFDUAnLolqFC1bC1H6VIsALLZX4Pkl0attfjG1Vx0PVn3k+8w3+mReQCzFt9KQGa4vtiPVArAdiPRDrgVgPxHog1gOxHoj1wC+xB2IgzS/xqcXaHOuBQ+oBukal22BboRZFugZADRVgetlkqJpQEP6wD/+/vfuLsaOq4wC+bfkjLzxpDE/64oslGo2GtvRPIIB/+oCE+JeCEmmiURDY7R8KFI0stCXEEpUGovBAlPBPWiD+QYyQKAovlQiJsQYliIS20FLa7r+7+zNn7j3b2bs73e1tO4W9n2lO595z58yZ+cy+zDdn5rwe++Kl2BV37fh9XP7EbXH23d+JD67/fJzatzROWr0sTr3+vJizZln09KYX1C6OOWuXRc/aJc0pnntTsJJmZVoaPcWsSa2QpXg8KIcWrdE5xWNS5cd5yp9TOJRf8pvW5d/yy3VLI3nSy3ava73gOI1IWX9W9Ny0YGJZn0KStpJGt6S2a1sv0c3vcsnrNKKmCHDS40spgGmFS3mq6WIkThrxkl46vDjmrlsac9cuiblrFsfcVYtj3qrFcdLqpXHy6qVxWt+yOL3vnDi995w47XtL4pTvLo7T+86PM9Z/IT6y6ZL4+OYrYvn962PlUz+Jdc/dFxtf+FX84rW/xB8GdsQLsTtejYNF4LI3BmLf6IEYHBmIsaGhiKGR5siXgeGIgZHmDEb5vS9puEpxbdP1bZttIf8NpRwkTVdTDG0pBTHlnKT5xFx+cq5Yp0eU0ow3OaQp/q7GmnWpvjwbTnnUTPo8eSkHNDksyuspG0zehRoCBAgQIECAAAECs0BASDMLLqJTIHA4gXSLm0ZMNN9HcyioSSHNgRgrgpo0sqY589P+eDv2x944EPtiKNI2e2M0Xh7dE8++9a94aMef4/ZnH4qrtm6Or973/fj0rd+MD62+MD7Qtzzet2559Kz7TPTc+LnoueGC6OlrPppTBDjXpSm28zTbaWruNAInlTQbUVVJYU+ajjs/8pTfD5PewZLCkxScpEeLUtCSHiMqPYKUPrc/plR+nKp4hOismLO2WcanwV67IOasWRBz1yyIeWsWxpy+5qiWtJ63amGctGphnNy3KE7pOztO6V0UJ1+zKOZdvah42e7715wfZ1x7Xnx41WfjzBsvjgU3r4iLtvTGygdujdW/uTNuffKeeGD7r+OpV56PP+18MZ7bsyP+G4OxJ6J478u/4+14LQ7EzhgqZj16KxqxOxqxMwZj59jBeHPkYOxvDMXgWJpYPU2x3hxjkmePKc8Q05zHsflM0dhIIxrDIzE61IixHN7k/CO9MzQ9+dYYi7HG6JSlCHnKcw63ApvULk8ok143k0r+ntfpIPP7Zsoz7kz+ey0nQu2fhTSTvdQQIECAAAECBAjMVgEhzWy9ss6LQEugGdK0jXhoPaJysPWOmrQ+GI3iwacJcOkFNu+0NkopTyNiYKwReyONuBmMV2Mk/h5vxeNvvBSb//l0rPjdXXHBL/tjyd1r41N3XBmfuP1b8bHbrogzN14e8zd8PeZvuCzmb7h0irIi5m9olo9uWBGpnLnxsvjkj1bGoi1XxtKfXR3n3tvXKr1x7r3XFmXhnd+OVNL35Q9cHxc+fFNc9OgP4uJtP4wvPnZzfGlbf3x5W398ZVt/fG1rf1yytT9WbO2PSx/tj29svSVWPr4prnzyjrjmjz+N3me2FKXvmS2xKpWnt8RVv90cVz/547jh2Xvilu33x8YXHoyNf3swNm1/KDZtfzhu2/5IbH7xifj5f56OR15/Pv468HL8I3bFK7Ev/hf7x9/5kh49GkzvfGkkxNaSs4e0TrlECj/yTEdpWEoe8pSapPr2Ug5aRpuDYVJV3m3RS7745bY5A0m/zaSM7yhvPMN2efO0nrSUf8wHVLWecgeT9qiCAAECBAgQIECAwGwQENLMhqvoHAhMI5Buc9MNfLrfz/f86XvpPj9Gi4ei0v/5BvrQHf+h9ukdJmnUzWjsj9HYF41iRp890Yhd0YjXY2S8pFmBdk4ow7EzDpVdMRK5lOvTTEJvxGAxo1C5/tDnoWK0ya4YbrVP+2zWpXWzbWo/2NpuKHZFs+yOocjlzRhujVgZjjdjqFQGY3c0S5q9aOqSRruUy3DsjeHYF8PxTgyn1/DGgWIGrUYMRCMGozn6JT12dqgk6UP/prqEpSsx1c9HVpcykLqXdAITlnxGVYHMVPWTdjJhj74QIECAAAECBAgQmE0CQprZdDWdC4HDCKRb3XQLnMOZ4tY33zNXtMttUrti+7xdblfeIO84r/OokJwMta/zaJHyiJG8zXRt03ZH2z731b7Oo07yeRzJeqqMIeNNAMyQda/LFy5/Lh1Drup43XrHUfFs01R/NBmzCmqq+nQwFgIECBAgQIAAAQLdISCk6Y7r7CwJFALpdjffBs/01rfcJredyXq8w7SDqpJ21P5b+Vq1/9b+/Xi3Lx9LN3xu9z0W38fd0s5m8pfTvk1qZyFAgAABAgQIECDQHQJCmu64zs6SwASBfO89obLiS6e31sXuckdV6+MdslT1e7j6CoeuqD6cS6e/jcOlHbQHMDP5ntpZCBAgQIAAAQIECHSHgJCmO66zsyTQsUCnt9ZFh9Pd2AtpOr4ux6XhdNerk9/HD7TTv6TUzkKAAAECBAgQIECgOwSENN1xnZ0lgY4FOr21Ljo8qpv6KR6Fmsn+ymc6ALFtQQAABUBJREFUk+3btym378bPySMt7S5H8j23b+6p9X/awUxGzrRvkw9ows58IUCAAAECBAgQIDArBYQ0s/KyOikCx06g01vr4giO5MY+b1s+9Fx3JOtj2b68r278fCTuedtKp7RBewAzk++pnYUAAQIECBAgQIBAdwgIabrjOjtLAh0L5HvvdDudPx9unbcrOjzchlW/lY+0apvD1R/L9uV9devnZD2TZdrt0gYzCWXat5l2xzM5OtsQIECAAAECBAgQeE8ICGneE5fJQRKYhQLp3juXTk4vt3UP34neCWpTvmgz/XyCDlW3BAgQIECAAAECBE6AgJDmBKDrkgCBlsDRBixH296FIECAAAECBAgQIECAwLtIQEjzLroYDoVAVwmUB1J0cuJH276TPrUhQIAAAQIECBAgQIDAcRQQ0hxHXLsmQGAagaMdCXO07ac5PD8TIECAAAECBAgQIECgTgEhTZ3a+iJAgAABAgQIECBAgAABAgQIVAgIaSpgVBMgQIAAAQIECBAgQIAAAQIE6hQQ0tSprS8CBAgQIECAAAECBAgQIECAQIWAkKYCRjUBAgQIECBAgAABAgQIECBAoE4BIU2d2voiQIAAAQIECBAgQIAAAQIECFQICGkqYFQTIECAAAECBAgQIECAAAECBOoUENLUqa0vAgQIECBAgAABAgQIECBAgECFgJCmAkY1AQIECBAgQIAAAQIECBAgQKBOASFNndr6IkCAAAECBAgQIECAAAECBAhUCAhpKmBUEyBAgAABAgQIECBAgAABAgTqFBDS1KmtLwIECBAgQIAAAQIECBAgQIBAhYCQpgJGNQECBAgQIECAAAECBAgQIECgTgEhTZ3a+iJAgAABAgQIECBAgAABAgQIVAgIaSpgVBMgQIAAAQIECBAgQIAAAQIE6hQQ0tSprS8CBAgQIECAAAECBAgQIECAQIWAkKYCRjUBAgQIECBAgAABAgQIECBAoE4BIU2d2voiQIAAAQIECBAgQIAAAQIECFQICGkqYFQTIECAAAECBAgQIECAAAECBOoUENLUqa0vAgQIECBAgAABAgQIECBAgECFgJCmAkY1AQIECBAgQIAAAQIECBAgQKBOASFNndr6IkCAAAECBAgQIECAAAECBAhUCAhpKmBUEyBAgAABAgQIECBAgAABAgTqFBDS1KmtLwIECBAgQIAAAQIECBAgQIBAhYCQpgJGNQECBAgQIECAAAECBAgQIECgTgEhTZ3a+iJAgAABAgQIECBAgAABAgQIVAgIaSpgVBMgQIAAAQIECBAgQIAAAQIE6hQQ0tSprS8CBAgQIECAAAECBAgQIECAQIWAkKYCRjUBAgQIECBAgAABAgQIECBAoE4BIU2d2voiQIAAAQIECBAgQIAAAQIECFQICGkqYFQTIECAAAECBAgQIECAAAECBOoUENLUqa0vAgQIECBAgAABAgQIECBAgECFgJCmAkY1AQIECBAgQIAAAQIECBAgQKBOASFNndr6IkCAAAECBAgQIECAAAECBAhUCAhpKmBUEyBAgAABAgQIECBAgAABAgTqFBDS1KmtLwIECBAgQIAAAQIECBAgQIBAhYCQpgJGNQECBAgQIECAAAECBAgQIECgTgEhTZ3a+iJAgAABAgQIECBAgAABAgQIVAgIaSpgVBMgQIAAAQIECBAgQIAAAQIE6hQQ0tSprS8CBAgQIECAAAECBAgQIECAQIWAkKYCRjUBAgQIECBAgAABAgQIECBAoE4BIU2d2voiQIAAAQIECBAgQIAAAQIECFQI/B/IpWf7c1XL5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4798810" cy="481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455" y="1654233"/>
            <a:ext cx="5782674" cy="389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1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Key Vault Services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 key vault</a:t>
            </a:r>
          </a:p>
          <a:p>
            <a:pPr lvl="0"/>
            <a:r>
              <a:rPr lang="en-US" b="1" u="sng" dirty="0" err="1">
                <a:hlinkClick r:id="rId2"/>
              </a:rPr>
              <a:t>HashiCorp</a:t>
            </a:r>
            <a:r>
              <a:rPr lang="en-US" b="1" u="sng" dirty="0">
                <a:hlinkClick r:id="rId2"/>
              </a:rPr>
              <a:t> Vault</a:t>
            </a:r>
            <a:endParaRPr lang="en-US" dirty="0"/>
          </a:p>
          <a:p>
            <a:pPr lvl="0"/>
            <a:r>
              <a:rPr lang="en-US" u="sng" dirty="0" err="1">
                <a:hlinkClick r:id="rId3"/>
              </a:rPr>
              <a:t>Egnyte</a:t>
            </a:r>
            <a:endParaRPr lang="en-US" dirty="0"/>
          </a:p>
          <a:p>
            <a:pPr lvl="0"/>
            <a:r>
              <a:rPr lang="en-US" dirty="0"/>
              <a:t>1Password</a:t>
            </a:r>
          </a:p>
          <a:p>
            <a:pPr lvl="0"/>
            <a:r>
              <a:rPr lang="en-US" dirty="0"/>
              <a:t>AWS Certificate </a:t>
            </a:r>
            <a:r>
              <a:rPr lang="en-US" dirty="0" smtClean="0"/>
              <a:t>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4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HashiCorp</a:t>
            </a:r>
            <a:r>
              <a:rPr lang="en-US" dirty="0" smtClean="0"/>
              <a:t> Vault?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open source</a:t>
            </a:r>
          </a:p>
          <a:p>
            <a:r>
              <a:rPr lang="en-US" dirty="0"/>
              <a:t> It is self-hosted</a:t>
            </a:r>
          </a:p>
          <a:p>
            <a:r>
              <a:rPr lang="en-US" dirty="0" smtClean="0">
                <a:hlinkClick r:id="rId2"/>
              </a:rPr>
              <a:t>Other advantages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93072" y="3310729"/>
          <a:ext cx="6205855" cy="17199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8660">
                  <a:extLst>
                    <a:ext uri="{9D8B030D-6E8A-4147-A177-3AD203B41FA5}">
                      <a16:colId xmlns:a16="http://schemas.microsoft.com/office/drawing/2014/main" val="2555193659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3601659467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3297586964"/>
                    </a:ext>
                  </a:extLst>
                </a:gridCol>
                <a:gridCol w="1711325">
                  <a:extLst>
                    <a:ext uri="{9D8B030D-6E8A-4147-A177-3AD203B41FA5}">
                      <a16:colId xmlns:a16="http://schemas.microsoft.com/office/drawing/2014/main" val="26211714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Pricing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31495" algn="l"/>
                        </a:tabLst>
                      </a:pPr>
                      <a:r>
                        <a:rPr lang="en-US" sz="1100">
                          <a:effectLst/>
                        </a:rPr>
                        <a:t>	Remarks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1776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Azure Key Vault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 USD/10k transactions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6380093"/>
                  </a:ext>
                </a:extLst>
              </a:tr>
              <a:tr h="48260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HashiCorp Vault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Criterion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Self-Hosted and Managed version is free. So I will choose this one.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0150928"/>
                  </a:ext>
                </a:extLst>
              </a:tr>
              <a:tr h="47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Open Source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627770"/>
                  </a:ext>
                </a:extLst>
              </a:tr>
              <a:tr h="47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Cloud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 USD/ 3 hours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468086"/>
                  </a:ext>
                </a:extLst>
              </a:tr>
              <a:tr h="47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Enterprize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Custom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068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Egnyte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4220" algn="l"/>
                        </a:tabLst>
                      </a:pPr>
                      <a:r>
                        <a:rPr lang="en-US" sz="1100">
                          <a:effectLst/>
                        </a:rPr>
                        <a:t>20 USD per employee/Month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7283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Amazon Certificate Manager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4220" algn="l"/>
                        </a:tabLst>
                      </a:pPr>
                      <a:r>
                        <a:rPr lang="en-US" sz="1100">
                          <a:effectLst/>
                        </a:rPr>
                        <a:t>Complex, Go to </a:t>
                      </a:r>
                      <a:r>
                        <a:rPr lang="en-US" sz="1100" u="sng">
                          <a:effectLst/>
                          <a:hlinkClick r:id="rId3"/>
                        </a:rPr>
                        <a:t>link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206038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92438" y="3200008"/>
            <a:ext cx="65" cy="67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44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44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44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44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44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44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44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44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44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4538" algn="l"/>
              </a:tabLst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4538" algn="l"/>
              </a:tabLst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3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set up Hashicorp</a:t>
            </a:r>
            <a:r>
              <a:rPr lang="en-US" dirty="0"/>
              <a:t> Vault?</a:t>
            </a: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Download Vault</a:t>
            </a:r>
          </a:p>
          <a:p>
            <a:pPr lvl="0"/>
            <a:r>
              <a:rPr lang="en-US" dirty="0"/>
              <a:t>Install Vault</a:t>
            </a:r>
          </a:p>
          <a:p>
            <a:pPr lvl="0"/>
            <a:r>
              <a:rPr lang="en-US" dirty="0"/>
              <a:t>Configure </a:t>
            </a:r>
            <a:r>
              <a:rPr lang="en-US" dirty="0" err="1"/>
              <a:t>systemd</a:t>
            </a:r>
            <a:endParaRPr lang="en-US" dirty="0"/>
          </a:p>
          <a:p>
            <a:pPr lvl="0"/>
            <a:r>
              <a:rPr lang="en-US" dirty="0"/>
              <a:t>Configure Consul</a:t>
            </a:r>
          </a:p>
          <a:p>
            <a:pPr lvl="0"/>
            <a:r>
              <a:rPr lang="en-US" dirty="0"/>
              <a:t>Configure Vault</a:t>
            </a:r>
          </a:p>
          <a:p>
            <a:pPr lvl="0"/>
            <a:r>
              <a:rPr lang="en-US" dirty="0"/>
              <a:t>Start </a:t>
            </a:r>
            <a:r>
              <a:rPr lang="en-US" dirty="0" smtClean="0"/>
              <a:t>Vault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53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190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Garamond</vt:lpstr>
      <vt:lpstr>Times New Roman</vt:lpstr>
      <vt:lpstr>Wingdings</vt:lpstr>
      <vt:lpstr>SavonVTI</vt:lpstr>
      <vt:lpstr>Secure key vault</vt:lpstr>
      <vt:lpstr>What is SKS?</vt:lpstr>
      <vt:lpstr>Why SKS?</vt:lpstr>
      <vt:lpstr>Key Terms</vt:lpstr>
      <vt:lpstr>Popular Key Vault Services </vt:lpstr>
      <vt:lpstr>Why HashiCorp Vault?</vt:lpstr>
      <vt:lpstr>How do I set up Hashicorp Vault?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2022-06-21T10:18:12Z</dcterms:created>
  <dcterms:modified xsi:type="dcterms:W3CDTF">2022-06-21T11:46:00Z</dcterms:modified>
</cp:coreProperties>
</file>