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24CCB-5D9D-4231-8A50-9972AD1C519F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7AF64-7368-4B40-AD3A-1FA5CCCC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6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0569-95F7-4436-8932-B76F7B28960A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Sahidul Islam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ED396D5-02AC-43A3-9515-F7FDE8295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36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263E-E204-493B-BC8E-C65D8FE02C42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Sahidul Islam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96D5-02AC-43A3-9515-F7FDE82956F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46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9D1D-2194-4F62-856F-82B459641D28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Sahidul Islam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96D5-02AC-43A3-9515-F7FDE8295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30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488FF-3D3D-45D2-9EAD-D10E9432C381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Sahidul Islam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96D5-02AC-43A3-9515-F7FDE82956F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68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EB1C-8D4F-4FA3-B005-2CEF469378D7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Sahidul Islam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96D5-02AC-43A3-9515-F7FDE8295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46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ED39-B29B-4602-AD97-3D1CD889B7E7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Sahidul Islam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96D5-02AC-43A3-9515-F7FDE82956F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72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A991-6108-411C-B333-25D1A6603D2D}" type="datetime1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Sahidul Islam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96D5-02AC-43A3-9515-F7FDE82956F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62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CD00-50A6-4781-AA3A-B4CEFFDA0E93}" type="datetime1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Sahidul Islam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96D5-02AC-43A3-9515-F7FDE82956F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82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9A9-A822-4AD1-8E56-80D4C5631AC5}" type="datetime1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Sahidul Islam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96D5-02AC-43A3-9515-F7FDE8295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7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B4B4-0BED-4C51-8BA6-A4218572A12F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Sahidul Islam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96D5-02AC-43A3-9515-F7FDE8295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36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A491520-A469-4B04-A16F-112927EC40BC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Sahidul Islam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96D5-02AC-43A3-9515-F7FDE82956F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99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683B9-112B-47C9-8C8E-2CD4F83909A7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Sahidul Islam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ED396D5-02AC-43A3-9515-F7FDE82956F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3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gpurtoday.in/cindrebays-annual-day-and-graduation-ceremony-celebration/05071516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74446879@N00/1518650880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98FD-2DB8-47F0-B7F3-647A84B4F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Annual Day of my School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98A5-1A42-4D09-A33E-966885F6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50ED-CEC8-4084-83EB-C9C64646086B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9A755-EAC7-4E27-B75E-1DCA1718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6500" y="315240"/>
            <a:ext cx="4973915" cy="309201"/>
          </a:xfrm>
        </p:spPr>
        <p:txBody>
          <a:bodyPr/>
          <a:lstStyle/>
          <a:p>
            <a:r>
              <a:rPr lang="en-US" dirty="0" err="1"/>
              <a:t>Sahidul</a:t>
            </a:r>
            <a:r>
              <a:rPr lang="en-US" dirty="0"/>
              <a:t> Islam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D1C7F-C626-4F81-AE98-1DAF2A14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96D5-02AC-43A3-9515-F7FDE82956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2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0A7D-A73A-4C94-B319-192C1891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Annual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37A18-8C1D-4D8A-8F88-76F1FB64F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Celebrating the achievements and talents of students and faculty.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History:</a:t>
            </a:r>
            <a:r>
              <a:rPr lang="en-US" dirty="0"/>
              <a:t> A brief note about how the Annual Day has been celebrated in the past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Significance:</a:t>
            </a:r>
            <a:r>
              <a:rPr lang="en-US" dirty="0"/>
              <a:t> Importance of coming together as a college community.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Image/Visual:</a:t>
            </a:r>
            <a:r>
              <a:rPr lang="en-US" dirty="0"/>
              <a:t> A snapshot of last year's event or a group photo of attendees.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72B8B-9492-411E-8843-0E343FC8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1752-9D6F-45F2-AAA6-B0F3816CA3EC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3EAF6-2C23-450E-A66E-42E85DDB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Sahidul Islam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3A52E-B99E-451E-A725-EFBA4170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96D5-02AC-43A3-9515-F7FDE82956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9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393CD-BB4D-4DB6-BEAD-ADCCE2AD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67C8-92C3-4F60-9B84-022857177F15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14D5E-F962-4EC6-85B6-7BC1EFC6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Sahidul Islam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0617F-826E-4170-8CF2-664854FA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96D5-02AC-43A3-9515-F7FDE82956F7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5CC011-4F80-4614-AF33-FC5B6945A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32185" y="1302552"/>
            <a:ext cx="6421315" cy="36266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BA1379-4C1B-4472-8BAC-DCD2F3CBD900}"/>
              </a:ext>
            </a:extLst>
          </p:cNvPr>
          <p:cNvSpPr txBox="1"/>
          <p:nvPr/>
        </p:nvSpPr>
        <p:spPr>
          <a:xfrm>
            <a:off x="2532185" y="4929187"/>
            <a:ext cx="6421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nagpurtoday.in/cindrebays-annual-day-and-graduation-ceremony-celebration/05071516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53591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1430A-D786-4889-9C17-4703A8BF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C355E-3845-4245-8865-20BF2B90D7D6}" type="datetime1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B63DA-7CEA-4790-AA2F-65023A03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Sahidul Islam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90560-CD33-4264-BFD9-D8440AF2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96D5-02AC-43A3-9515-F7FDE82956F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8F981F-F46A-4676-A528-1380C7E4E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91508" y="1643062"/>
            <a:ext cx="6085742" cy="3571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5C280-3394-4FDC-817E-A8F465A4262B}"/>
              </a:ext>
            </a:extLst>
          </p:cNvPr>
          <p:cNvSpPr txBox="1"/>
          <p:nvPr/>
        </p:nvSpPr>
        <p:spPr>
          <a:xfrm>
            <a:off x="2391508" y="5214937"/>
            <a:ext cx="60857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74446879@N00/1518650880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1175150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</TotalTime>
  <Words>103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Gallery</vt:lpstr>
      <vt:lpstr>Annual Day of my School</vt:lpstr>
      <vt:lpstr>Introduction to Annual Day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Day of my School</dc:title>
  <dc:creator>NETWORKING LAB</dc:creator>
  <cp:lastModifiedBy>NETWORKING LAB</cp:lastModifiedBy>
  <cp:revision>2</cp:revision>
  <dcterms:created xsi:type="dcterms:W3CDTF">2025-01-30T11:26:25Z</dcterms:created>
  <dcterms:modified xsi:type="dcterms:W3CDTF">2025-01-30T11:37:31Z</dcterms:modified>
</cp:coreProperties>
</file>