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67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6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210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7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92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3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1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4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1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586E-A5DB-45C1-9F7E-48EC2A2C591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5E7A09-1252-4065-B7E5-4C764C6634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9F72-5649-4BC0-A101-600C761EA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71" y="1617784"/>
            <a:ext cx="7766936" cy="2518117"/>
          </a:xfrm>
        </p:spPr>
        <p:txBody>
          <a:bodyPr/>
          <a:lstStyle/>
          <a:p>
            <a:pPr algn="ctr"/>
            <a:r>
              <a:rPr lang="en-US" sz="6600" dirty="0"/>
              <a:t>Polio immunization</a:t>
            </a:r>
          </a:p>
        </p:txBody>
      </p:sp>
      <p:sp>
        <p:nvSpPr>
          <p:cNvPr id="5" name="Action Button: Go Forward or Next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DF498C6-F9BF-4583-9D93-1658A44CC57A}"/>
              </a:ext>
            </a:extLst>
          </p:cNvPr>
          <p:cNvSpPr/>
          <p:nvPr/>
        </p:nvSpPr>
        <p:spPr>
          <a:xfrm>
            <a:off x="5936566" y="5711483"/>
            <a:ext cx="1392702" cy="57677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074F7D-4990-4192-B87F-5C8FCBC5643A}"/>
              </a:ext>
            </a:extLst>
          </p:cNvPr>
          <p:cNvSpPr txBox="1"/>
          <p:nvPr/>
        </p:nvSpPr>
        <p:spPr>
          <a:xfrm>
            <a:off x="1828799" y="1717825"/>
            <a:ext cx="610537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What is Polio?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contagious viral infection caused by the poliovirus.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Affects the nervous system, leading to paralysis in severe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Mostly affects children under 5 years old.</a:t>
            </a:r>
          </a:p>
          <a:p>
            <a:r>
              <a:rPr lang="en-US" sz="2400" b="1" dirty="0"/>
              <a:t>Global Impact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Polio was once widespread, but efforts have led to significant reductions in cases worldwide.</a:t>
            </a:r>
          </a:p>
        </p:txBody>
      </p:sp>
      <p:sp>
        <p:nvSpPr>
          <p:cNvPr id="5" name="Action Button: Go Forward or Next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D8A270-228B-4EFB-AE68-DAF8E5351702}"/>
              </a:ext>
            </a:extLst>
          </p:cNvPr>
          <p:cNvSpPr/>
          <p:nvPr/>
        </p:nvSpPr>
        <p:spPr>
          <a:xfrm>
            <a:off x="6977575" y="6035040"/>
            <a:ext cx="1111348" cy="5908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59ED-ED3A-43C1-B896-A23D703B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78523"/>
          </a:xfrm>
        </p:spPr>
        <p:txBody>
          <a:bodyPr>
            <a:normAutofit fontScale="90000"/>
          </a:bodyPr>
          <a:lstStyle/>
          <a:p>
            <a:r>
              <a:rPr lang="en-US" dirty="0"/>
              <a:t>The Importance of Polio Immunization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D5883-1F7A-4F90-88A8-47A3925FC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321169"/>
            <a:ext cx="8596668" cy="3720193"/>
          </a:xfrm>
        </p:spPr>
        <p:txBody>
          <a:bodyPr/>
          <a:lstStyle/>
          <a:p>
            <a:r>
              <a:rPr lang="en-US" b="1" dirty="0"/>
              <a:t>Prevention of Paralysis and Death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Polio can lead to lifelong disability or death, but vaccination prevents these outcomes.</a:t>
            </a:r>
          </a:p>
          <a:p>
            <a:r>
              <a:rPr lang="en-US" b="1" dirty="0"/>
              <a:t>Herd Immunity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Widespread immunization helps protect those who can’t be vaccinated, like infants or those with weakened immune systems.</a:t>
            </a:r>
          </a:p>
          <a:p>
            <a:r>
              <a:rPr lang="en-US" b="1" dirty="0"/>
              <a:t>Global Eradication Goal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 goal of a polio-free world, which is closer than ever thanks to immunization programs.</a:t>
            </a:r>
          </a:p>
          <a:p>
            <a:endParaRPr lang="en-US" dirty="0"/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227200A-A5A0-48C8-8EE0-0A96863AF13D}"/>
              </a:ext>
            </a:extLst>
          </p:cNvPr>
          <p:cNvSpPr/>
          <p:nvPr/>
        </p:nvSpPr>
        <p:spPr>
          <a:xfrm>
            <a:off x="7677567" y="5738906"/>
            <a:ext cx="1195754" cy="60491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90EF-90FD-436E-92F3-B5306C31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54856"/>
            <a:ext cx="8596668" cy="923778"/>
          </a:xfrm>
        </p:spPr>
        <p:txBody>
          <a:bodyPr/>
          <a:lstStyle/>
          <a:p>
            <a:r>
              <a:rPr lang="en-US" dirty="0"/>
              <a:t>Types of Polio Vaccines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9EC1-525E-4480-8F61-78C1A7822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809" y="1913206"/>
            <a:ext cx="8596668" cy="38608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Oral Polio Vaccine (OPV)</a:t>
            </a:r>
            <a:endParaRPr lang="en-US" dirty="0"/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Contains weakened virus; easy to administer, especially in low-resource areas.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Administered in drops, providing immunity without injection.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Inactivated Polio Vaccine (IPV)</a:t>
            </a:r>
            <a:endParaRPr lang="en-US" dirty="0"/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Contains killed virus; given via injection.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/>
              <a:t>More commonly used in developed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93E1-2EAD-4228-95C0-977FC960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41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Challenges and Future Outlook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AE49AB-A8D5-40CF-B668-0B2301012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433930"/>
            <a:ext cx="8972328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Vaccine refusal, conflict zones, and logistical issues in remote areas.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Path 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Continued immunization campaigns, including “catch-up” programs for missed doses.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Efforts to switch from OPV to IPV to reduce risks in some areas.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Polio-Free World: A Reality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continued effort, polio could be completely eradicated within our lifetime.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01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240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Polio immunization</vt:lpstr>
      <vt:lpstr>PowerPoint Presentation</vt:lpstr>
      <vt:lpstr>The Importance of Polio Immunization</vt:lpstr>
      <vt:lpstr>Types of Polio Vaccines</vt:lpstr>
      <vt:lpstr>Challenges and Future Outlook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Polio immunization</dc:title>
  <dc:creator>NETWORKING LAB</dc:creator>
  <cp:lastModifiedBy>NETWORKING LAB</cp:lastModifiedBy>
  <cp:revision>1</cp:revision>
  <dcterms:created xsi:type="dcterms:W3CDTF">2025-01-30T10:58:10Z</dcterms:created>
  <dcterms:modified xsi:type="dcterms:W3CDTF">2025-01-30T11:25:07Z</dcterms:modified>
</cp:coreProperties>
</file>