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60" r:id="rId5"/>
    <p:sldId id="261" r:id="rId6"/>
    <p:sldId id="262" r:id="rId7"/>
    <p:sldId id="263" r:id="rId8"/>
    <p:sldId id="277" r:id="rId9"/>
    <p:sldId id="257" r:id="rId10"/>
    <p:sldId id="258" r:id="rId11"/>
    <p:sldId id="259" r:id="rId12"/>
    <p:sldId id="280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6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56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3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84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06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18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67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5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6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9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60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11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0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6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82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81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0398-5D99-4F57-B80C-DB9B8356E6E6}" type="datetimeFigureOut">
              <a:rPr lang="en-CA" smtClean="0"/>
              <a:t>2018-12-08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CF713B-1097-4ACE-A366-56A69678B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4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Project (Web Technology 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Name of Team Members</a:t>
            </a:r>
          </a:p>
          <a:p>
            <a:pPr marL="0" indent="0">
              <a:buNone/>
            </a:pPr>
            <a:r>
              <a:rPr lang="en-US" dirty="0"/>
              <a:t>			       </a:t>
            </a:r>
            <a:r>
              <a:rPr lang="en-US" dirty="0" err="1"/>
              <a:t>Sahijpal</a:t>
            </a:r>
            <a:r>
              <a:rPr lang="en-US" dirty="0"/>
              <a:t> Kaur Saran(C0737804)</a:t>
            </a:r>
          </a:p>
          <a:p>
            <a:pPr marL="0" indent="0">
              <a:buNone/>
            </a:pPr>
            <a:r>
              <a:rPr lang="en-US" dirty="0"/>
              <a:t>			      Amandeep Kaur </a:t>
            </a:r>
            <a:r>
              <a:rPr lang="en-US" dirty="0" err="1"/>
              <a:t>Chahal</a:t>
            </a:r>
            <a:r>
              <a:rPr lang="en-US" dirty="0"/>
              <a:t>(C0736019)</a:t>
            </a:r>
          </a:p>
          <a:p>
            <a:pPr marL="0" indent="0">
              <a:buNone/>
            </a:pPr>
            <a:r>
              <a:rPr lang="en-US" dirty="0"/>
              <a:t>			      Ramanpreet Kaur(C0723062)</a:t>
            </a:r>
          </a:p>
        </p:txBody>
      </p:sp>
    </p:spTree>
    <p:extLst>
      <p:ext uri="{BB962C8B-B14F-4D97-AF65-F5344CB8AC3E}">
        <p14:creationId xmlns:p14="http://schemas.microsoft.com/office/powerpoint/2010/main" val="5724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6A732-F1B4-44E3-9374-10C5647C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9" y="309610"/>
            <a:ext cx="3314987" cy="3970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726" y="4671646"/>
            <a:ext cx="8596668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C305A-3BAB-4446-923E-CE6262F0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6" y="306676"/>
            <a:ext cx="3276884" cy="4046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4" y="5046786"/>
            <a:ext cx="7849648" cy="879230"/>
          </a:xfrm>
        </p:spPr>
        <p:txBody>
          <a:bodyPr/>
          <a:lstStyle/>
          <a:p>
            <a:r>
              <a:rPr lang="en-US" dirty="0"/>
              <a:t>				Error Message</a:t>
            </a:r>
          </a:p>
        </p:txBody>
      </p:sp>
    </p:spTree>
    <p:extLst>
      <p:ext uri="{BB962C8B-B14F-4D97-AF65-F5344CB8AC3E}">
        <p14:creationId xmlns:p14="http://schemas.microsoft.com/office/powerpoint/2010/main" val="324021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4FC86D-0E07-4071-AA98-9B69A4FAC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75" y="1653386"/>
            <a:ext cx="311685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4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A3CD1-63F3-48F6-93B1-2A6327BA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84" y="252919"/>
            <a:ext cx="4053924" cy="495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830" y="5627077"/>
            <a:ext cx="8166171" cy="1019907"/>
          </a:xfrm>
        </p:spPr>
        <p:txBody>
          <a:bodyPr/>
          <a:lstStyle/>
          <a:p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82010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82D9B-503D-443F-9AC5-B3A13A671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81" y="388357"/>
            <a:ext cx="2964437" cy="4368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54514"/>
            <a:ext cx="8596668" cy="1037493"/>
          </a:xfrm>
        </p:spPr>
        <p:txBody>
          <a:bodyPr/>
          <a:lstStyle/>
          <a:p>
            <a:r>
              <a:rPr lang="en-US" dirty="0"/>
              <a:t>				Add to Cart</a:t>
            </a:r>
          </a:p>
        </p:txBody>
      </p:sp>
    </p:spTree>
    <p:extLst>
      <p:ext uri="{BB962C8B-B14F-4D97-AF65-F5344CB8AC3E}">
        <p14:creationId xmlns:p14="http://schemas.microsoft.com/office/powerpoint/2010/main" val="18693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E346B-8A2A-4290-8B7E-AD65E8BB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9" y="335012"/>
            <a:ext cx="2449376" cy="4984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65530"/>
            <a:ext cx="8596668" cy="879231"/>
          </a:xfrm>
        </p:spPr>
        <p:txBody>
          <a:bodyPr/>
          <a:lstStyle/>
          <a:p>
            <a:r>
              <a:rPr lang="en-US" dirty="0"/>
              <a:t>	Add to Cart</a:t>
            </a:r>
          </a:p>
        </p:txBody>
      </p:sp>
    </p:spTree>
    <p:extLst>
      <p:ext uri="{BB962C8B-B14F-4D97-AF65-F5344CB8AC3E}">
        <p14:creationId xmlns:p14="http://schemas.microsoft.com/office/powerpoint/2010/main" val="140576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C2BD-E3B6-4E3E-BBB6-DBCBF7A7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99" y="395977"/>
            <a:ext cx="2301078" cy="4613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22631"/>
            <a:ext cx="8596668" cy="1099037"/>
          </a:xfrm>
        </p:spPr>
        <p:txBody>
          <a:bodyPr/>
          <a:lstStyle/>
          <a:p>
            <a:r>
              <a:rPr lang="en-US" dirty="0"/>
              <a:t>	Add to Cart</a:t>
            </a:r>
          </a:p>
        </p:txBody>
      </p:sp>
    </p:spTree>
    <p:extLst>
      <p:ext uri="{BB962C8B-B14F-4D97-AF65-F5344CB8AC3E}">
        <p14:creationId xmlns:p14="http://schemas.microsoft.com/office/powerpoint/2010/main" val="31987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DEB46-69F6-4C8D-95EB-71337AED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99" y="388357"/>
            <a:ext cx="3025402" cy="3884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292" y="5108330"/>
            <a:ext cx="7550710" cy="1292469"/>
          </a:xfrm>
        </p:spPr>
        <p:txBody>
          <a:bodyPr/>
          <a:lstStyle/>
          <a:p>
            <a:r>
              <a:rPr lang="en-US" dirty="0"/>
              <a:t>				Cart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765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2DC1D-774A-4301-B0EB-DE8E2E05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46" y="501163"/>
            <a:ext cx="6088908" cy="3798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6300"/>
            <a:ext cx="8596668" cy="1274885"/>
          </a:xfrm>
        </p:spPr>
        <p:txBody>
          <a:bodyPr/>
          <a:lstStyle/>
          <a:p>
            <a:r>
              <a:rPr lang="en-US" dirty="0"/>
              <a:t>Cart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90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7EFBE-8B3E-47D3-AE3F-4290BDEC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51" y="365495"/>
            <a:ext cx="3429297" cy="50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F2A23-CBCD-4DF5-9286-976D0AEE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r="1255" b="3704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1A0FD-4427-434F-8F29-0422B240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Bag Lovers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71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9923"/>
            <a:ext cx="8596668" cy="1582616"/>
          </a:xfrm>
        </p:spPr>
        <p:txBody>
          <a:bodyPr/>
          <a:lstStyle/>
          <a:p>
            <a:r>
              <a:rPr lang="en-US" dirty="0"/>
              <a:t>		Item not available-Out Of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6453E-6255-4A78-8F3D-E2583CF7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" y="453132"/>
            <a:ext cx="11911092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8" cy="1354014"/>
          </a:xfrm>
        </p:spPr>
        <p:txBody>
          <a:bodyPr/>
          <a:lstStyle/>
          <a:p>
            <a:r>
              <a:rPr lang="en-US" dirty="0"/>
              <a:t>Item available-Add to 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44883-238D-41FB-82C5-BF1B6741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7" y="769389"/>
            <a:ext cx="11834886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DDD0-95EA-4EF8-A7F4-4E4F775C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90" y="975147"/>
            <a:ext cx="369602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AE94D-B581-4455-86E8-9CE65CD9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9" y="422032"/>
            <a:ext cx="3650296" cy="464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80892"/>
            <a:ext cx="8596668" cy="1055076"/>
          </a:xfrm>
        </p:spPr>
        <p:txBody>
          <a:bodyPr/>
          <a:lstStyle/>
          <a:p>
            <a:r>
              <a:rPr lang="en-US" dirty="0"/>
              <a:t>Cart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000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50831"/>
            <a:ext cx="8596668" cy="2224453"/>
          </a:xfrm>
        </p:spPr>
        <p:txBody>
          <a:bodyPr/>
          <a:lstStyle/>
          <a:p>
            <a:r>
              <a:rPr lang="en-US" dirty="0"/>
              <a:t>							Thank you </a:t>
            </a:r>
          </a:p>
        </p:txBody>
      </p:sp>
    </p:spTree>
    <p:extLst>
      <p:ext uri="{BB962C8B-B14F-4D97-AF65-F5344CB8AC3E}">
        <p14:creationId xmlns:p14="http://schemas.microsoft.com/office/powerpoint/2010/main" val="301852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8B79-2951-4907-A98C-0D4973DB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693"/>
            <a:ext cx="8596668" cy="5164669"/>
          </a:xfrm>
        </p:spPr>
        <p:txBody>
          <a:bodyPr>
            <a:normAutofit/>
          </a:bodyPr>
          <a:lstStyle/>
          <a:p>
            <a:r>
              <a:rPr lang="en-CA" sz="3600" dirty="0"/>
              <a:t>In this app we have used</a:t>
            </a:r>
          </a:p>
          <a:p>
            <a:r>
              <a:rPr lang="en-CA" sz="3600" dirty="0" err="1"/>
              <a:t>Jquery</a:t>
            </a:r>
            <a:endParaRPr lang="en-CA" sz="3600" dirty="0"/>
          </a:p>
          <a:p>
            <a:r>
              <a:rPr lang="en-CA" sz="3600" dirty="0" err="1"/>
              <a:t>Jquery</a:t>
            </a:r>
            <a:r>
              <a:rPr lang="en-CA" sz="3600" dirty="0"/>
              <a:t> mobile</a:t>
            </a:r>
          </a:p>
          <a:p>
            <a:r>
              <a:rPr lang="en-CA" sz="3600" dirty="0"/>
              <a:t>Java script</a:t>
            </a:r>
          </a:p>
          <a:p>
            <a:r>
              <a:rPr lang="en-CA" sz="3600" dirty="0" err="1"/>
              <a:t>Sqllite</a:t>
            </a:r>
            <a:endParaRPr lang="en-CA" sz="3600" dirty="0"/>
          </a:p>
          <a:p>
            <a:r>
              <a:rPr lang="en-CA" sz="3600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6385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					Registration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14DA6-5820-4470-9F17-2A36161E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97" y="603116"/>
            <a:ext cx="2473362" cy="417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7B671-1673-48CE-A37B-7E7A23B7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08" y="934220"/>
            <a:ext cx="2919128" cy="37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B175D-6188-4D92-A69B-86F8EDAF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510287"/>
            <a:ext cx="3330229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2DB01-6BF5-4636-A171-D98BF7E2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23" y="193489"/>
            <a:ext cx="3307367" cy="4536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13839"/>
            <a:ext cx="8596668" cy="641838"/>
          </a:xfrm>
        </p:spPr>
        <p:txBody>
          <a:bodyPr>
            <a:normAutofit/>
          </a:bodyPr>
          <a:lstStyle/>
          <a:p>
            <a:r>
              <a:rPr lang="en-US" dirty="0"/>
              <a:t>							Validation-Error Message</a:t>
            </a:r>
          </a:p>
        </p:txBody>
      </p:sp>
    </p:spTree>
    <p:extLst>
      <p:ext uri="{BB962C8B-B14F-4D97-AF65-F5344CB8AC3E}">
        <p14:creationId xmlns:p14="http://schemas.microsoft.com/office/powerpoint/2010/main" val="22508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ADBD2-3992-4D1E-8255-16C7453D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09" y="395655"/>
            <a:ext cx="3238781" cy="487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0"/>
            <a:ext cx="8596668" cy="694592"/>
          </a:xfrm>
        </p:spPr>
        <p:txBody>
          <a:bodyPr/>
          <a:lstStyle/>
          <a:p>
            <a:r>
              <a:rPr lang="en-US" dirty="0"/>
              <a:t>			Validation-Error Message</a:t>
            </a:r>
          </a:p>
        </p:txBody>
      </p:sp>
    </p:spTree>
    <p:extLst>
      <p:ext uri="{BB962C8B-B14F-4D97-AF65-F5344CB8AC3E}">
        <p14:creationId xmlns:p14="http://schemas.microsoft.com/office/powerpoint/2010/main" val="69898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0FB2C-D561-4AE4-92F2-6692D5F5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4" y="226244"/>
            <a:ext cx="5583466" cy="44819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FE6B85-3ABA-4279-A5E5-D495419E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3084"/>
            <a:ext cx="8596668" cy="1470581"/>
          </a:xfrm>
        </p:spPr>
        <p:txBody>
          <a:bodyPr/>
          <a:lstStyle/>
          <a:p>
            <a:r>
              <a:rPr lang="en-CA" dirty="0"/>
              <a:t>							Database</a:t>
            </a:r>
          </a:p>
        </p:txBody>
      </p:sp>
    </p:spTree>
    <p:extLst>
      <p:ext uri="{BB962C8B-B14F-4D97-AF65-F5344CB8AC3E}">
        <p14:creationId xmlns:p14="http://schemas.microsoft.com/office/powerpoint/2010/main" val="314127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30425-8F5F-486A-ACB3-70EBB20BC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66" y="314653"/>
            <a:ext cx="3634126" cy="385290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4941277"/>
            <a:ext cx="8596668" cy="800099"/>
          </a:xfrm>
        </p:spPr>
        <p:txBody>
          <a:bodyPr/>
          <a:lstStyle/>
          <a:p>
            <a:r>
              <a:rPr lang="en-US" dirty="0"/>
              <a:t>						Welcome Page</a:t>
            </a:r>
          </a:p>
        </p:txBody>
      </p:sp>
    </p:spTree>
    <p:extLst>
      <p:ext uri="{BB962C8B-B14F-4D97-AF65-F5344CB8AC3E}">
        <p14:creationId xmlns:p14="http://schemas.microsoft.com/office/powerpoint/2010/main" val="4175646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  Project (Web Technology II)</vt:lpstr>
      <vt:lpstr>Bag Lovers</vt:lpstr>
      <vt:lpstr>PowerPoint Presentation</vt:lpstr>
      <vt:lpstr>     Registration Form</vt:lpstr>
      <vt:lpstr>PowerPoint Presentation</vt:lpstr>
      <vt:lpstr>       Validation-Error Message</vt:lpstr>
      <vt:lpstr>   Validation-Error Message</vt:lpstr>
      <vt:lpstr>       Database</vt:lpstr>
      <vt:lpstr>      Welcome Page</vt:lpstr>
      <vt:lpstr>PowerPoint Presentation</vt:lpstr>
      <vt:lpstr>    Error Message</vt:lpstr>
      <vt:lpstr>PowerPoint Presentation</vt:lpstr>
      <vt:lpstr>Main Page</vt:lpstr>
      <vt:lpstr>    Add to Cart</vt:lpstr>
      <vt:lpstr> Add to Cart</vt:lpstr>
      <vt:lpstr> Add to Cart</vt:lpstr>
      <vt:lpstr>    Cart Information</vt:lpstr>
      <vt:lpstr>Cart Information</vt:lpstr>
      <vt:lpstr>PowerPoint Presentation</vt:lpstr>
      <vt:lpstr>  Item not available-Out Of Stock</vt:lpstr>
      <vt:lpstr>Item available-Add to cart</vt:lpstr>
      <vt:lpstr>PowerPoint Presentation</vt:lpstr>
      <vt:lpstr>Cart information</vt:lpstr>
      <vt:lpstr>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(Web Technology II)</dc:title>
  <dc:creator>sahij kaur</dc:creator>
  <cp:lastModifiedBy>sahij kaur</cp:lastModifiedBy>
  <cp:revision>4</cp:revision>
  <dcterms:created xsi:type="dcterms:W3CDTF">2018-12-08T14:13:36Z</dcterms:created>
  <dcterms:modified xsi:type="dcterms:W3CDTF">2018-12-08T15:33:06Z</dcterms:modified>
</cp:coreProperties>
</file>