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A5695D8-2CF0-4A18-A53A-830A97C1BD70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19203CC-31BF-4C7E-8CD7-19176C813BB9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Task – 4 </a:t>
            </a:r>
          </a:p>
          <a:p>
            <a:r>
              <a:rPr lang="en-GB" dirty="0" smtClean="0"/>
              <a:t>Elevate labs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 BI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1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Visualizations of my dataset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</p:spPr>
      </p:pic>
    </p:spTree>
    <p:extLst>
      <p:ext uri="{BB962C8B-B14F-4D97-AF65-F5344CB8AC3E}">
        <p14:creationId xmlns:p14="http://schemas.microsoft.com/office/powerpoint/2010/main" val="5069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KPI (Key Performance Indicator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critical metrics like revenue, profit margin, or sales growth with visual indicators (e.g., green for target met, red for underperformance).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9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Slicers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Interactive buttons that let users filter data easily by categories like region, product, or sales rep for focused insights.</a:t>
            </a:r>
          </a:p>
        </p:txBody>
      </p:sp>
    </p:spTree>
    <p:extLst>
      <p:ext uri="{BB962C8B-B14F-4D97-AF65-F5344CB8AC3E}">
        <p14:creationId xmlns:p14="http://schemas.microsoft.com/office/powerpoint/2010/main" val="66519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Filters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Enable detailed, backend-level filtering (e.g., filter by year, product type) to refine visuals without cluttering the UI.</a:t>
            </a:r>
          </a:p>
        </p:txBody>
      </p:sp>
    </p:spTree>
    <p:extLst>
      <p:ext uri="{BB962C8B-B14F-4D97-AF65-F5344CB8AC3E}">
        <p14:creationId xmlns:p14="http://schemas.microsoft.com/office/powerpoint/2010/main" val="2071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Series Analysis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Visualizes trends over time (monthly revenue, yearly growth, etc.), helping track performance and forecast future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4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Cards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Display key financial figures (total sales, expenses, profit) in a clean, compact format for quick glances.</a:t>
            </a:r>
          </a:p>
        </p:txBody>
      </p:sp>
    </p:spTree>
    <p:extLst>
      <p:ext uri="{BB962C8B-B14F-4D97-AF65-F5344CB8AC3E}">
        <p14:creationId xmlns:p14="http://schemas.microsoft.com/office/powerpoint/2010/main" val="18831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Light Blue </a:t>
            </a:r>
            <a:r>
              <a:rPr lang="en-GB" b="1" dirty="0" err="1"/>
              <a:t>Color</a:t>
            </a:r>
            <a:r>
              <a:rPr lang="en-GB" b="1" dirty="0"/>
              <a:t> Theme</a:t>
            </a:r>
            <a:r>
              <a:rPr lang="en-GB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calming and professional aesthetic that enhances readability while aligning with corporate visuals—used in charts, backgrounds, and highlights.</a:t>
            </a:r>
          </a:p>
        </p:txBody>
      </p:sp>
    </p:spTree>
    <p:extLst>
      <p:ext uri="{BB962C8B-B14F-4D97-AF65-F5344CB8AC3E}">
        <p14:creationId xmlns:p14="http://schemas.microsoft.com/office/powerpoint/2010/main" val="1173873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</TotalTime>
  <Words>168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Power BI </vt:lpstr>
      <vt:lpstr>Visualizations of my dataset</vt:lpstr>
      <vt:lpstr>KPI (Key Performance Indicator)</vt:lpstr>
      <vt:lpstr>Slicers:</vt:lpstr>
      <vt:lpstr>Filters:</vt:lpstr>
      <vt:lpstr>Time Series Analysis:</vt:lpstr>
      <vt:lpstr>Cards:</vt:lpstr>
      <vt:lpstr>Light Blue Color Theme: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</dc:title>
  <dc:creator>Windows User</dc:creator>
  <cp:lastModifiedBy>Windows User</cp:lastModifiedBy>
  <cp:revision>1</cp:revision>
  <dcterms:created xsi:type="dcterms:W3CDTF">2025-04-13T15:51:37Z</dcterms:created>
  <dcterms:modified xsi:type="dcterms:W3CDTF">2025-04-13T15:57:07Z</dcterms:modified>
</cp:coreProperties>
</file>