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0252" y="1233182"/>
            <a:ext cx="7120012" cy="4330856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Sahil Gandhi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Sahil Crazy</cp:lastModifiedBy>
  <cp:revision>5</cp:revision>
  <dcterms:created xsi:type="dcterms:W3CDTF">2020-11-18T19:06:25Z</dcterms:created>
  <dcterms:modified xsi:type="dcterms:W3CDTF">2021-05-20T16:02:56Z</dcterms:modified>
</cp:coreProperties>
</file>