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Hind"/>
      <p:regular r:id="rId19"/>
      <p:bold r:id="rId20"/>
    </p:embeddedFont>
    <p:embeddedFont>
      <p:font typeface="Archivo"/>
      <p:regular r:id="rId21"/>
      <p:bold r:id="rId22"/>
      <p:italic r:id="rId23"/>
      <p:boldItalic r:id="rId24"/>
    </p:embeddedFont>
    <p:embeddedFont>
      <p:font typeface="Unbounded"/>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A857534-B61D-44A3-87CD-DA7798B32643}">
  <a:tblStyle styleId="{3A857534-B61D-44A3-87CD-DA7798B3264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Hind-bold.fntdata"/><Relationship Id="rId22" Type="http://schemas.openxmlformats.org/officeDocument/2006/relationships/font" Target="fonts/Archivo-bold.fntdata"/><Relationship Id="rId21" Type="http://schemas.openxmlformats.org/officeDocument/2006/relationships/font" Target="fonts/Archivo-regular.fntdata"/><Relationship Id="rId24" Type="http://schemas.openxmlformats.org/officeDocument/2006/relationships/font" Target="fonts/Archivo-boldItalic.fntdata"/><Relationship Id="rId23" Type="http://schemas.openxmlformats.org/officeDocument/2006/relationships/font" Target="fonts/Archiv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Unbounded-bold.fntdata"/><Relationship Id="rId25" Type="http://schemas.openxmlformats.org/officeDocument/2006/relationships/font" Target="fonts/Unbounde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Hind-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d29c8167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d29c8167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f10c831266_1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f10c831266_1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f10c831266_1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f10c831266_1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f10c831266_1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2f10c831266_1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f10c831266_1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f10c831266_1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f10c831266_1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f10c831266_1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f10c831266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f10c831266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f10c831266_1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f10c831266_1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f10c831266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f10c831266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f10c831266_1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f10c831266_1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f10c831266_1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f10c831266_1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f10c831266_1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f10c831266_1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f10c831266_1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f10c831266_1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5100" y="1302875"/>
            <a:ext cx="4578900" cy="2128200"/>
          </a:xfrm>
          <a:prstGeom prst="rect">
            <a:avLst/>
          </a:prstGeom>
        </p:spPr>
        <p:txBody>
          <a:bodyPr anchorCtr="0" anchor="b" bIns="91425" lIns="91425" spcFirstLastPara="1" rIns="91425" wrap="square" tIns="91425">
            <a:noAutofit/>
          </a:bodyPr>
          <a:lstStyle>
            <a:lvl1pPr lvl="0" algn="l">
              <a:spcBef>
                <a:spcPts val="0"/>
              </a:spcBef>
              <a:spcAft>
                <a:spcPts val="0"/>
              </a:spcAft>
              <a:buSzPts val="5200"/>
              <a:buNone/>
              <a:defRPr sz="44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715100" y="3431125"/>
            <a:ext cx="4578900" cy="409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1" name="Google Shape;11;p2"/>
          <p:cNvGrpSpPr/>
          <p:nvPr/>
        </p:nvGrpSpPr>
        <p:grpSpPr>
          <a:xfrm>
            <a:off x="0" y="-176475"/>
            <a:ext cx="9405000" cy="5320025"/>
            <a:chOff x="0" y="-176475"/>
            <a:chExt cx="9405000" cy="5320025"/>
          </a:xfrm>
        </p:grpSpPr>
        <p:grpSp>
          <p:nvGrpSpPr>
            <p:cNvPr id="12" name="Google Shape;12;p2"/>
            <p:cNvGrpSpPr/>
            <p:nvPr/>
          </p:nvGrpSpPr>
          <p:grpSpPr>
            <a:xfrm>
              <a:off x="0" y="-176475"/>
              <a:ext cx="2226100" cy="874800"/>
              <a:chOff x="0" y="-176475"/>
              <a:chExt cx="2226100" cy="874800"/>
            </a:xfrm>
          </p:grpSpPr>
          <p:sp>
            <p:nvSpPr>
              <p:cNvPr id="13" name="Google Shape;13;p2"/>
              <p:cNvSpPr/>
              <p:nvPr/>
            </p:nvSpPr>
            <p:spPr>
              <a:xfrm>
                <a:off x="1351300" y="-176475"/>
                <a:ext cx="874800" cy="874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sp>
            <p:nvSpPr>
              <p:cNvPr id="14" name="Google Shape;14;p2"/>
              <p:cNvSpPr/>
              <p:nvPr/>
            </p:nvSpPr>
            <p:spPr>
              <a:xfrm>
                <a:off x="261000" y="130475"/>
                <a:ext cx="1237200" cy="2610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cxnSp>
            <p:nvCxnSpPr>
              <p:cNvPr id="15" name="Google Shape;15;p2"/>
              <p:cNvCxnSpPr/>
              <p:nvPr/>
            </p:nvCxnSpPr>
            <p:spPr>
              <a:xfrm>
                <a:off x="0" y="260950"/>
                <a:ext cx="1789500" cy="0"/>
              </a:xfrm>
              <a:prstGeom prst="straightConnector1">
                <a:avLst/>
              </a:prstGeom>
              <a:noFill/>
              <a:ln cap="flat" cmpd="sng" w="19050">
                <a:solidFill>
                  <a:schemeClr val="dk1"/>
                </a:solidFill>
                <a:prstDash val="solid"/>
                <a:round/>
                <a:headEnd len="med" w="med" type="none"/>
                <a:tailEnd len="med" w="med" type="none"/>
              </a:ln>
            </p:spPr>
          </p:cxnSp>
        </p:grpSp>
        <p:grpSp>
          <p:nvGrpSpPr>
            <p:cNvPr id="16" name="Google Shape;16;p2"/>
            <p:cNvGrpSpPr/>
            <p:nvPr/>
          </p:nvGrpSpPr>
          <p:grpSpPr>
            <a:xfrm>
              <a:off x="7354500" y="4621550"/>
              <a:ext cx="2050500" cy="522000"/>
              <a:chOff x="7354500" y="4621550"/>
              <a:chExt cx="2050500" cy="522000"/>
            </a:xfrm>
          </p:grpSpPr>
          <p:sp>
            <p:nvSpPr>
              <p:cNvPr id="17" name="Google Shape;17;p2"/>
              <p:cNvSpPr/>
              <p:nvPr/>
            </p:nvSpPr>
            <p:spPr>
              <a:xfrm>
                <a:off x="8883000" y="4621550"/>
                <a:ext cx="522000" cy="522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sp>
            <p:nvSpPr>
              <p:cNvPr id="18" name="Google Shape;18;p2"/>
              <p:cNvSpPr/>
              <p:nvPr/>
            </p:nvSpPr>
            <p:spPr>
              <a:xfrm>
                <a:off x="7354500" y="4752025"/>
                <a:ext cx="261000" cy="261000"/>
              </a:xfrm>
              <a:prstGeom prst="diamond">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cxnSp>
            <p:nvCxnSpPr>
              <p:cNvPr id="19" name="Google Shape;19;p2"/>
              <p:cNvCxnSpPr>
                <a:endCxn id="17" idx="6"/>
              </p:cNvCxnSpPr>
              <p:nvPr/>
            </p:nvCxnSpPr>
            <p:spPr>
              <a:xfrm>
                <a:off x="7354500" y="4882550"/>
                <a:ext cx="2050500" cy="0"/>
              </a:xfrm>
              <a:prstGeom prst="straightConnector1">
                <a:avLst/>
              </a:prstGeom>
              <a:noFill/>
              <a:ln cap="flat" cmpd="sng" w="19050">
                <a:solidFill>
                  <a:schemeClr val="dk1"/>
                </a:solidFill>
                <a:prstDash val="solid"/>
                <a:round/>
                <a:headEnd len="med" w="med" type="none"/>
                <a:tailEnd len="med" w="med" type="none"/>
              </a:ln>
            </p:spPr>
          </p:cxn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9" name="Shape 109"/>
        <p:cNvGrpSpPr/>
        <p:nvPr/>
      </p:nvGrpSpPr>
      <p:grpSpPr>
        <a:xfrm>
          <a:off x="0" y="0"/>
          <a:ext cx="0" cy="0"/>
          <a:chOff x="0" y="0"/>
          <a:chExt cx="0" cy="0"/>
        </a:xfrm>
      </p:grpSpPr>
      <p:sp>
        <p:nvSpPr>
          <p:cNvPr id="110" name="Google Shape;110;p11"/>
          <p:cNvSpPr txBox="1"/>
          <p:nvPr>
            <p:ph hasCustomPrompt="1" type="title"/>
          </p:nvPr>
        </p:nvSpPr>
        <p:spPr>
          <a:xfrm>
            <a:off x="1284000" y="1558475"/>
            <a:ext cx="6576000" cy="15111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11" name="Google Shape;111;p11"/>
          <p:cNvSpPr txBox="1"/>
          <p:nvPr>
            <p:ph idx="1" type="subTitle"/>
          </p:nvPr>
        </p:nvSpPr>
        <p:spPr>
          <a:xfrm>
            <a:off x="1284000" y="3069625"/>
            <a:ext cx="65760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112" name="Google Shape;112;p11"/>
          <p:cNvGrpSpPr/>
          <p:nvPr/>
        </p:nvGrpSpPr>
        <p:grpSpPr>
          <a:xfrm>
            <a:off x="-261000" y="0"/>
            <a:ext cx="5260250" cy="5319900"/>
            <a:chOff x="-261000" y="0"/>
            <a:chExt cx="5260250" cy="5319900"/>
          </a:xfrm>
        </p:grpSpPr>
        <p:grpSp>
          <p:nvGrpSpPr>
            <p:cNvPr id="113" name="Google Shape;113;p11"/>
            <p:cNvGrpSpPr/>
            <p:nvPr/>
          </p:nvGrpSpPr>
          <p:grpSpPr>
            <a:xfrm>
              <a:off x="2773150" y="4445100"/>
              <a:ext cx="2226100" cy="874800"/>
              <a:chOff x="2773150" y="4445100"/>
              <a:chExt cx="2226100" cy="874800"/>
            </a:xfrm>
          </p:grpSpPr>
          <p:sp>
            <p:nvSpPr>
              <p:cNvPr id="114" name="Google Shape;114;p11"/>
              <p:cNvSpPr/>
              <p:nvPr/>
            </p:nvSpPr>
            <p:spPr>
              <a:xfrm>
                <a:off x="4124450" y="4445100"/>
                <a:ext cx="874800" cy="874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sp>
            <p:nvSpPr>
              <p:cNvPr id="115" name="Google Shape;115;p11"/>
              <p:cNvSpPr/>
              <p:nvPr/>
            </p:nvSpPr>
            <p:spPr>
              <a:xfrm>
                <a:off x="3034150" y="4752050"/>
                <a:ext cx="1237200" cy="2610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cxnSp>
            <p:nvCxnSpPr>
              <p:cNvPr id="116" name="Google Shape;116;p11"/>
              <p:cNvCxnSpPr/>
              <p:nvPr/>
            </p:nvCxnSpPr>
            <p:spPr>
              <a:xfrm>
                <a:off x="2773150" y="4882525"/>
                <a:ext cx="1789500" cy="0"/>
              </a:xfrm>
              <a:prstGeom prst="straightConnector1">
                <a:avLst/>
              </a:prstGeom>
              <a:noFill/>
              <a:ln cap="flat" cmpd="sng" w="19050">
                <a:solidFill>
                  <a:schemeClr val="dk1"/>
                </a:solidFill>
                <a:prstDash val="solid"/>
                <a:round/>
                <a:headEnd len="med" w="med" type="none"/>
                <a:tailEnd len="med" w="med" type="none"/>
              </a:ln>
            </p:spPr>
          </p:cxnSp>
        </p:grpSp>
        <p:grpSp>
          <p:nvGrpSpPr>
            <p:cNvPr id="117" name="Google Shape;117;p11"/>
            <p:cNvGrpSpPr/>
            <p:nvPr/>
          </p:nvGrpSpPr>
          <p:grpSpPr>
            <a:xfrm>
              <a:off x="-261000" y="0"/>
              <a:ext cx="2050500" cy="522000"/>
              <a:chOff x="-261000" y="0"/>
              <a:chExt cx="2050500" cy="522000"/>
            </a:xfrm>
          </p:grpSpPr>
          <p:sp>
            <p:nvSpPr>
              <p:cNvPr id="118" name="Google Shape;118;p11"/>
              <p:cNvSpPr/>
              <p:nvPr/>
            </p:nvSpPr>
            <p:spPr>
              <a:xfrm flipH="1">
                <a:off x="-261000" y="0"/>
                <a:ext cx="522000" cy="522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sp>
            <p:nvSpPr>
              <p:cNvPr id="119" name="Google Shape;119;p11"/>
              <p:cNvSpPr/>
              <p:nvPr/>
            </p:nvSpPr>
            <p:spPr>
              <a:xfrm flipH="1">
                <a:off x="1528500" y="130475"/>
                <a:ext cx="261000" cy="261000"/>
              </a:xfrm>
              <a:prstGeom prst="diamond">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cxnSp>
            <p:nvCxnSpPr>
              <p:cNvPr id="120" name="Google Shape;120;p11"/>
              <p:cNvCxnSpPr>
                <a:endCxn id="118" idx="6"/>
              </p:cNvCxnSpPr>
              <p:nvPr/>
            </p:nvCxnSpPr>
            <p:spPr>
              <a:xfrm rot="10800000">
                <a:off x="-261000" y="261000"/>
                <a:ext cx="2050500" cy="0"/>
              </a:xfrm>
              <a:prstGeom prst="straightConnector1">
                <a:avLst/>
              </a:prstGeom>
              <a:noFill/>
              <a:ln cap="flat" cmpd="sng" w="19050">
                <a:solidFill>
                  <a:schemeClr val="dk1"/>
                </a:solidFill>
                <a:prstDash val="solid"/>
                <a:round/>
                <a:headEnd len="med" w="med" type="none"/>
                <a:tailEnd len="med" w="med" type="none"/>
              </a:ln>
            </p:spPr>
          </p:cxn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21" name="Shape 12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22" name="Shape 122"/>
        <p:cNvGrpSpPr/>
        <p:nvPr/>
      </p:nvGrpSpPr>
      <p:grpSpPr>
        <a:xfrm>
          <a:off x="0" y="0"/>
          <a:ext cx="0" cy="0"/>
          <a:chOff x="0" y="0"/>
          <a:chExt cx="0" cy="0"/>
        </a:xfrm>
      </p:grpSpPr>
      <p:sp>
        <p:nvSpPr>
          <p:cNvPr id="123" name="Google Shape;123;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24" name="Google Shape;124;p13"/>
          <p:cNvGrpSpPr/>
          <p:nvPr/>
        </p:nvGrpSpPr>
        <p:grpSpPr>
          <a:xfrm>
            <a:off x="0" y="-451278"/>
            <a:ext cx="9586025" cy="6040428"/>
            <a:chOff x="0" y="-451278"/>
            <a:chExt cx="9586025" cy="6040428"/>
          </a:xfrm>
        </p:grpSpPr>
        <p:grpSp>
          <p:nvGrpSpPr>
            <p:cNvPr id="125" name="Google Shape;125;p13"/>
            <p:cNvGrpSpPr/>
            <p:nvPr/>
          </p:nvGrpSpPr>
          <p:grpSpPr>
            <a:xfrm>
              <a:off x="0" y="4351950"/>
              <a:ext cx="1789500" cy="1237200"/>
              <a:chOff x="0" y="4351950"/>
              <a:chExt cx="1789500" cy="1237200"/>
            </a:xfrm>
          </p:grpSpPr>
          <p:sp>
            <p:nvSpPr>
              <p:cNvPr id="126" name="Google Shape;126;p13"/>
              <p:cNvSpPr/>
              <p:nvPr/>
            </p:nvSpPr>
            <p:spPr>
              <a:xfrm>
                <a:off x="1528500" y="4776525"/>
                <a:ext cx="261000" cy="261000"/>
              </a:xfrm>
              <a:prstGeom prst="diamond">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sp>
            <p:nvSpPr>
              <p:cNvPr id="127" name="Google Shape;127;p13"/>
              <p:cNvSpPr/>
              <p:nvPr/>
            </p:nvSpPr>
            <p:spPr>
              <a:xfrm rot="5400000">
                <a:off x="-261000" y="4840050"/>
                <a:ext cx="1237200" cy="2610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cxnSp>
            <p:nvCxnSpPr>
              <p:cNvPr id="128" name="Google Shape;128;p13"/>
              <p:cNvCxnSpPr/>
              <p:nvPr/>
            </p:nvCxnSpPr>
            <p:spPr>
              <a:xfrm>
                <a:off x="0" y="4907025"/>
                <a:ext cx="1789500" cy="0"/>
              </a:xfrm>
              <a:prstGeom prst="straightConnector1">
                <a:avLst/>
              </a:prstGeom>
              <a:noFill/>
              <a:ln cap="flat" cmpd="sng" w="19050">
                <a:solidFill>
                  <a:schemeClr val="dk1"/>
                </a:solidFill>
                <a:prstDash val="solid"/>
                <a:round/>
                <a:headEnd len="med" w="med" type="none"/>
                <a:tailEnd len="med" w="med" type="none"/>
              </a:ln>
            </p:spPr>
          </p:cxnSp>
        </p:grpSp>
        <p:grpSp>
          <p:nvGrpSpPr>
            <p:cNvPr id="129" name="Google Shape;129;p13"/>
            <p:cNvGrpSpPr/>
            <p:nvPr/>
          </p:nvGrpSpPr>
          <p:grpSpPr>
            <a:xfrm>
              <a:off x="8711225" y="0"/>
              <a:ext cx="874800" cy="874800"/>
              <a:chOff x="8711225" y="0"/>
              <a:chExt cx="874800" cy="874800"/>
            </a:xfrm>
          </p:grpSpPr>
          <p:sp>
            <p:nvSpPr>
              <p:cNvPr id="130" name="Google Shape;130;p13"/>
              <p:cNvSpPr/>
              <p:nvPr/>
            </p:nvSpPr>
            <p:spPr>
              <a:xfrm>
                <a:off x="8711225" y="0"/>
                <a:ext cx="874800" cy="874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sp>
            <p:nvSpPr>
              <p:cNvPr id="131" name="Google Shape;131;p13"/>
              <p:cNvSpPr/>
              <p:nvPr/>
            </p:nvSpPr>
            <p:spPr>
              <a:xfrm>
                <a:off x="8887625" y="176400"/>
                <a:ext cx="522000" cy="522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cxnSp>
            <p:nvCxnSpPr>
              <p:cNvPr id="132" name="Google Shape;132;p13"/>
              <p:cNvCxnSpPr>
                <a:stCxn id="130" idx="2"/>
                <a:endCxn id="130" idx="6"/>
              </p:cNvCxnSpPr>
              <p:nvPr/>
            </p:nvCxnSpPr>
            <p:spPr>
              <a:xfrm>
                <a:off x="8711225" y="437400"/>
                <a:ext cx="874800" cy="0"/>
              </a:xfrm>
              <a:prstGeom prst="straightConnector1">
                <a:avLst/>
              </a:prstGeom>
              <a:noFill/>
              <a:ln cap="flat" cmpd="sng" w="19050">
                <a:solidFill>
                  <a:schemeClr val="dk1"/>
                </a:solidFill>
                <a:prstDash val="solid"/>
                <a:round/>
                <a:headEnd len="med" w="med" type="none"/>
                <a:tailEnd len="med" w="med" type="none"/>
              </a:ln>
            </p:spPr>
          </p:cxnSp>
        </p:grpSp>
        <p:grpSp>
          <p:nvGrpSpPr>
            <p:cNvPr id="133" name="Google Shape;133;p13"/>
            <p:cNvGrpSpPr/>
            <p:nvPr/>
          </p:nvGrpSpPr>
          <p:grpSpPr>
            <a:xfrm>
              <a:off x="0" y="-451278"/>
              <a:ext cx="874800" cy="1023176"/>
              <a:chOff x="0" y="-451278"/>
              <a:chExt cx="874800" cy="1023176"/>
            </a:xfrm>
          </p:grpSpPr>
          <p:sp>
            <p:nvSpPr>
              <p:cNvPr id="134" name="Google Shape;134;p13"/>
              <p:cNvSpPr/>
              <p:nvPr/>
            </p:nvSpPr>
            <p:spPr>
              <a:xfrm>
                <a:off x="266050" y="229298"/>
                <a:ext cx="342600" cy="34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sp>
            <p:nvSpPr>
              <p:cNvPr id="135" name="Google Shape;135;p13"/>
              <p:cNvSpPr/>
              <p:nvPr/>
            </p:nvSpPr>
            <p:spPr>
              <a:xfrm>
                <a:off x="0" y="-451278"/>
                <a:ext cx="874800" cy="8748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136" name="Shape 136"/>
        <p:cNvGrpSpPr/>
        <p:nvPr/>
      </p:nvGrpSpPr>
      <p:grpSpPr>
        <a:xfrm>
          <a:off x="0" y="0"/>
          <a:ext cx="0" cy="0"/>
          <a:chOff x="0" y="0"/>
          <a:chExt cx="0" cy="0"/>
        </a:xfrm>
      </p:grpSpPr>
      <p:sp>
        <p:nvSpPr>
          <p:cNvPr id="137" name="Google Shape;137;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38" name="Google Shape;138;p14"/>
          <p:cNvGrpSpPr/>
          <p:nvPr/>
        </p:nvGrpSpPr>
        <p:grpSpPr>
          <a:xfrm>
            <a:off x="227100" y="-187650"/>
            <a:ext cx="8916900" cy="5331250"/>
            <a:chOff x="227100" y="-187650"/>
            <a:chExt cx="8916900" cy="5331250"/>
          </a:xfrm>
        </p:grpSpPr>
        <p:grpSp>
          <p:nvGrpSpPr>
            <p:cNvPr id="139" name="Google Shape;139;p14"/>
            <p:cNvGrpSpPr/>
            <p:nvPr/>
          </p:nvGrpSpPr>
          <p:grpSpPr>
            <a:xfrm>
              <a:off x="7354500" y="4621600"/>
              <a:ext cx="1789501" cy="522000"/>
              <a:chOff x="7354500" y="4621600"/>
              <a:chExt cx="1789501" cy="522000"/>
            </a:xfrm>
          </p:grpSpPr>
          <p:sp>
            <p:nvSpPr>
              <p:cNvPr id="140" name="Google Shape;140;p14"/>
              <p:cNvSpPr/>
              <p:nvPr/>
            </p:nvSpPr>
            <p:spPr>
              <a:xfrm>
                <a:off x="7354500" y="4621600"/>
                <a:ext cx="522000" cy="522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sp>
            <p:nvSpPr>
              <p:cNvPr id="141" name="Google Shape;141;p14"/>
              <p:cNvSpPr/>
              <p:nvPr/>
            </p:nvSpPr>
            <p:spPr>
              <a:xfrm>
                <a:off x="7484925" y="4752049"/>
                <a:ext cx="261000" cy="2610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sp>
            <p:nvSpPr>
              <p:cNvPr id="142" name="Google Shape;142;p14"/>
              <p:cNvSpPr/>
              <p:nvPr/>
            </p:nvSpPr>
            <p:spPr>
              <a:xfrm>
                <a:off x="8883000" y="4752050"/>
                <a:ext cx="261000" cy="261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cxnSp>
            <p:nvCxnSpPr>
              <p:cNvPr id="143" name="Google Shape;143;p14"/>
              <p:cNvCxnSpPr/>
              <p:nvPr/>
            </p:nvCxnSpPr>
            <p:spPr>
              <a:xfrm>
                <a:off x="7354500" y="4882550"/>
                <a:ext cx="1789500" cy="0"/>
              </a:xfrm>
              <a:prstGeom prst="straightConnector1">
                <a:avLst/>
              </a:prstGeom>
              <a:noFill/>
              <a:ln cap="flat" cmpd="sng" w="19050">
                <a:solidFill>
                  <a:schemeClr val="dk1"/>
                </a:solidFill>
                <a:prstDash val="solid"/>
                <a:round/>
                <a:headEnd len="med" w="med" type="none"/>
                <a:tailEnd len="med" w="med" type="none"/>
              </a:ln>
            </p:spPr>
          </p:cxnSp>
        </p:grpSp>
        <p:grpSp>
          <p:nvGrpSpPr>
            <p:cNvPr id="144" name="Google Shape;144;p14"/>
            <p:cNvGrpSpPr/>
            <p:nvPr/>
          </p:nvGrpSpPr>
          <p:grpSpPr>
            <a:xfrm>
              <a:off x="227100" y="-187650"/>
              <a:ext cx="261000" cy="1977150"/>
              <a:chOff x="227100" y="-187650"/>
              <a:chExt cx="261000" cy="1977150"/>
            </a:xfrm>
          </p:grpSpPr>
          <p:sp>
            <p:nvSpPr>
              <p:cNvPr id="145" name="Google Shape;145;p14"/>
              <p:cNvSpPr/>
              <p:nvPr/>
            </p:nvSpPr>
            <p:spPr>
              <a:xfrm rot="5400000">
                <a:off x="-261000" y="300450"/>
                <a:ext cx="1237200" cy="2610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sp>
            <p:nvSpPr>
              <p:cNvPr id="146" name="Google Shape;146;p14"/>
              <p:cNvSpPr/>
              <p:nvPr/>
            </p:nvSpPr>
            <p:spPr>
              <a:xfrm>
                <a:off x="227100" y="1528500"/>
                <a:ext cx="261000" cy="261000"/>
              </a:xfrm>
              <a:prstGeom prst="diamond">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cxnSp>
            <p:nvCxnSpPr>
              <p:cNvPr id="147" name="Google Shape;147;p14"/>
              <p:cNvCxnSpPr/>
              <p:nvPr/>
            </p:nvCxnSpPr>
            <p:spPr>
              <a:xfrm>
                <a:off x="357600" y="0"/>
                <a:ext cx="0" cy="1789500"/>
              </a:xfrm>
              <a:prstGeom prst="straightConnector1">
                <a:avLst/>
              </a:prstGeom>
              <a:noFill/>
              <a:ln cap="flat" cmpd="sng" w="19050">
                <a:solidFill>
                  <a:schemeClr val="dk1"/>
                </a:solidFill>
                <a:prstDash val="solid"/>
                <a:round/>
                <a:headEnd len="med" w="med" type="none"/>
                <a:tailEnd len="med" w="med" type="none"/>
              </a:ln>
            </p:spPr>
          </p:cxn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2">
    <p:spTree>
      <p:nvGrpSpPr>
        <p:cNvPr id="148" name="Shape 148"/>
        <p:cNvGrpSpPr/>
        <p:nvPr/>
      </p:nvGrpSpPr>
      <p:grpSpPr>
        <a:xfrm>
          <a:off x="0" y="0"/>
          <a:ext cx="0" cy="0"/>
          <a:chOff x="0" y="0"/>
          <a:chExt cx="0" cy="0"/>
        </a:xfrm>
      </p:grpSpPr>
      <p:sp>
        <p:nvSpPr>
          <p:cNvPr id="149" name="Google Shape;149;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p:txBody>
      </p:sp>
      <p:grpSp>
        <p:nvGrpSpPr>
          <p:cNvPr id="150" name="Google Shape;150;p15"/>
          <p:cNvGrpSpPr/>
          <p:nvPr/>
        </p:nvGrpSpPr>
        <p:grpSpPr>
          <a:xfrm flipH="1" rot="10800000">
            <a:off x="-630975" y="0"/>
            <a:ext cx="9778723" cy="5006554"/>
            <a:chOff x="-630975" y="136950"/>
            <a:chExt cx="9778723" cy="5006554"/>
          </a:xfrm>
        </p:grpSpPr>
        <p:grpSp>
          <p:nvGrpSpPr>
            <p:cNvPr id="151" name="Google Shape;151;p15"/>
            <p:cNvGrpSpPr/>
            <p:nvPr/>
          </p:nvGrpSpPr>
          <p:grpSpPr>
            <a:xfrm rot="5400000">
              <a:off x="7966642" y="3962399"/>
              <a:ext cx="1789512" cy="572700"/>
              <a:chOff x="7354489" y="4596196"/>
              <a:chExt cx="1789512" cy="572700"/>
            </a:xfrm>
          </p:grpSpPr>
          <p:sp>
            <p:nvSpPr>
              <p:cNvPr id="152" name="Google Shape;152;p15"/>
              <p:cNvSpPr/>
              <p:nvPr/>
            </p:nvSpPr>
            <p:spPr>
              <a:xfrm rot="5400000">
                <a:off x="7354489" y="4596196"/>
                <a:ext cx="572700" cy="572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sp>
            <p:nvSpPr>
              <p:cNvPr id="153" name="Google Shape;153;p15"/>
              <p:cNvSpPr/>
              <p:nvPr/>
            </p:nvSpPr>
            <p:spPr>
              <a:xfrm>
                <a:off x="7510325" y="4752049"/>
                <a:ext cx="261000" cy="261000"/>
              </a:xfrm>
              <a:prstGeom prst="diamond">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sp>
            <p:nvSpPr>
              <p:cNvPr id="154" name="Google Shape;154;p15"/>
              <p:cNvSpPr/>
              <p:nvPr/>
            </p:nvSpPr>
            <p:spPr>
              <a:xfrm>
                <a:off x="8883000" y="4752050"/>
                <a:ext cx="261000" cy="26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cxnSp>
            <p:nvCxnSpPr>
              <p:cNvPr id="155" name="Google Shape;155;p15"/>
              <p:cNvCxnSpPr/>
              <p:nvPr/>
            </p:nvCxnSpPr>
            <p:spPr>
              <a:xfrm>
                <a:off x="7354500" y="4882550"/>
                <a:ext cx="1789500" cy="0"/>
              </a:xfrm>
              <a:prstGeom prst="straightConnector1">
                <a:avLst/>
              </a:prstGeom>
              <a:noFill/>
              <a:ln cap="flat" cmpd="sng" w="19050">
                <a:solidFill>
                  <a:schemeClr val="dk1"/>
                </a:solidFill>
                <a:prstDash val="solid"/>
                <a:round/>
                <a:headEnd len="med" w="med" type="none"/>
                <a:tailEnd len="med" w="med" type="none"/>
              </a:ln>
            </p:spPr>
          </p:cxnSp>
        </p:grpSp>
        <p:grpSp>
          <p:nvGrpSpPr>
            <p:cNvPr id="156" name="Google Shape;156;p15"/>
            <p:cNvGrpSpPr/>
            <p:nvPr/>
          </p:nvGrpSpPr>
          <p:grpSpPr>
            <a:xfrm rot="-5400000">
              <a:off x="227100" y="-721125"/>
              <a:ext cx="261000" cy="1977150"/>
              <a:chOff x="227100" y="-187650"/>
              <a:chExt cx="261000" cy="1977150"/>
            </a:xfrm>
          </p:grpSpPr>
          <p:sp>
            <p:nvSpPr>
              <p:cNvPr id="157" name="Google Shape;157;p15"/>
              <p:cNvSpPr/>
              <p:nvPr/>
            </p:nvSpPr>
            <p:spPr>
              <a:xfrm rot="5400000">
                <a:off x="-261000" y="300450"/>
                <a:ext cx="1237200" cy="2610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sp>
            <p:nvSpPr>
              <p:cNvPr id="158" name="Google Shape;158;p15"/>
              <p:cNvSpPr/>
              <p:nvPr/>
            </p:nvSpPr>
            <p:spPr>
              <a:xfrm>
                <a:off x="227100" y="1528500"/>
                <a:ext cx="261000" cy="261000"/>
              </a:xfrm>
              <a:prstGeom prst="diamond">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cxnSp>
            <p:nvCxnSpPr>
              <p:cNvPr id="159" name="Google Shape;159;p15"/>
              <p:cNvCxnSpPr/>
              <p:nvPr/>
            </p:nvCxnSpPr>
            <p:spPr>
              <a:xfrm>
                <a:off x="357600" y="0"/>
                <a:ext cx="0" cy="1789500"/>
              </a:xfrm>
              <a:prstGeom prst="straightConnector1">
                <a:avLst/>
              </a:prstGeom>
              <a:noFill/>
              <a:ln cap="flat" cmpd="sng" w="19050">
                <a:solidFill>
                  <a:schemeClr val="dk1"/>
                </a:solidFill>
                <a:prstDash val="solid"/>
                <a:round/>
                <a:headEnd len="med" w="med" type="none"/>
                <a:tailEnd len="med" w="med" type="none"/>
              </a:ln>
            </p:spPr>
          </p:cxn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2_1">
    <p:spTree>
      <p:nvGrpSpPr>
        <p:cNvPr id="160" name="Shape 160"/>
        <p:cNvGrpSpPr/>
        <p:nvPr/>
      </p:nvGrpSpPr>
      <p:grpSpPr>
        <a:xfrm>
          <a:off x="0" y="0"/>
          <a:ext cx="0" cy="0"/>
          <a:chOff x="0" y="0"/>
          <a:chExt cx="0" cy="0"/>
        </a:xfrm>
      </p:grpSpPr>
      <p:sp>
        <p:nvSpPr>
          <p:cNvPr id="161" name="Google Shape;161;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p:txBody>
      </p:sp>
      <p:grpSp>
        <p:nvGrpSpPr>
          <p:cNvPr id="162" name="Google Shape;162;p16"/>
          <p:cNvGrpSpPr/>
          <p:nvPr/>
        </p:nvGrpSpPr>
        <p:grpSpPr>
          <a:xfrm rot="10800000">
            <a:off x="-1" y="0"/>
            <a:ext cx="9850167" cy="5006554"/>
            <a:chOff x="-630975" y="136950"/>
            <a:chExt cx="9850167" cy="5006554"/>
          </a:xfrm>
        </p:grpSpPr>
        <p:grpSp>
          <p:nvGrpSpPr>
            <p:cNvPr id="163" name="Google Shape;163;p16"/>
            <p:cNvGrpSpPr/>
            <p:nvPr/>
          </p:nvGrpSpPr>
          <p:grpSpPr>
            <a:xfrm rot="5400000">
              <a:off x="7966686" y="3890998"/>
              <a:ext cx="1789512" cy="715500"/>
              <a:chOff x="7354488" y="4524752"/>
              <a:chExt cx="1789512" cy="715500"/>
            </a:xfrm>
          </p:grpSpPr>
          <p:sp>
            <p:nvSpPr>
              <p:cNvPr id="164" name="Google Shape;164;p16"/>
              <p:cNvSpPr/>
              <p:nvPr/>
            </p:nvSpPr>
            <p:spPr>
              <a:xfrm rot="5400000">
                <a:off x="7354488" y="4524752"/>
                <a:ext cx="715500" cy="715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sp>
            <p:nvSpPr>
              <p:cNvPr id="165" name="Google Shape;165;p16"/>
              <p:cNvSpPr/>
              <p:nvPr/>
            </p:nvSpPr>
            <p:spPr>
              <a:xfrm>
                <a:off x="7581675" y="4752049"/>
                <a:ext cx="261000" cy="261000"/>
              </a:xfrm>
              <a:prstGeom prst="diamond">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sp>
            <p:nvSpPr>
              <p:cNvPr id="166" name="Google Shape;166;p16"/>
              <p:cNvSpPr/>
              <p:nvPr/>
            </p:nvSpPr>
            <p:spPr>
              <a:xfrm>
                <a:off x="8883000" y="4752050"/>
                <a:ext cx="261000" cy="261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cxnSp>
            <p:nvCxnSpPr>
              <p:cNvPr id="167" name="Google Shape;167;p16"/>
              <p:cNvCxnSpPr/>
              <p:nvPr/>
            </p:nvCxnSpPr>
            <p:spPr>
              <a:xfrm>
                <a:off x="7354500" y="4882550"/>
                <a:ext cx="1789500" cy="0"/>
              </a:xfrm>
              <a:prstGeom prst="straightConnector1">
                <a:avLst/>
              </a:prstGeom>
              <a:noFill/>
              <a:ln cap="flat" cmpd="sng" w="19050">
                <a:solidFill>
                  <a:schemeClr val="dk1"/>
                </a:solidFill>
                <a:prstDash val="solid"/>
                <a:round/>
                <a:headEnd len="med" w="med" type="none"/>
                <a:tailEnd len="med" w="med" type="none"/>
              </a:ln>
            </p:spPr>
          </p:cxnSp>
        </p:grpSp>
        <p:grpSp>
          <p:nvGrpSpPr>
            <p:cNvPr id="168" name="Google Shape;168;p16"/>
            <p:cNvGrpSpPr/>
            <p:nvPr/>
          </p:nvGrpSpPr>
          <p:grpSpPr>
            <a:xfrm rot="-5400000">
              <a:off x="227100" y="-721125"/>
              <a:ext cx="261000" cy="1977150"/>
              <a:chOff x="227100" y="-187650"/>
              <a:chExt cx="261000" cy="1977150"/>
            </a:xfrm>
          </p:grpSpPr>
          <p:sp>
            <p:nvSpPr>
              <p:cNvPr id="169" name="Google Shape;169;p16"/>
              <p:cNvSpPr/>
              <p:nvPr/>
            </p:nvSpPr>
            <p:spPr>
              <a:xfrm rot="5400000">
                <a:off x="-261000" y="300450"/>
                <a:ext cx="1237200" cy="2610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sp>
            <p:nvSpPr>
              <p:cNvPr id="170" name="Google Shape;170;p16"/>
              <p:cNvSpPr/>
              <p:nvPr/>
            </p:nvSpPr>
            <p:spPr>
              <a:xfrm>
                <a:off x="227100" y="1528500"/>
                <a:ext cx="261000" cy="261000"/>
              </a:xfrm>
              <a:prstGeom prst="diamond">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cxnSp>
            <p:nvCxnSpPr>
              <p:cNvPr id="171" name="Google Shape;171;p16"/>
              <p:cNvCxnSpPr/>
              <p:nvPr/>
            </p:nvCxnSpPr>
            <p:spPr>
              <a:xfrm>
                <a:off x="357600" y="0"/>
                <a:ext cx="0" cy="1789500"/>
              </a:xfrm>
              <a:prstGeom prst="straightConnector1">
                <a:avLst/>
              </a:prstGeom>
              <a:noFill/>
              <a:ln cap="flat" cmpd="sng" w="19050">
                <a:solidFill>
                  <a:schemeClr val="dk1"/>
                </a:solidFill>
                <a:prstDash val="solid"/>
                <a:round/>
                <a:headEnd len="med" w="med" type="none"/>
                <a:tailEnd len="med" w="med" type="none"/>
              </a:ln>
            </p:spPr>
          </p:cxn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72" name="Shape 172"/>
        <p:cNvGrpSpPr/>
        <p:nvPr/>
      </p:nvGrpSpPr>
      <p:grpSpPr>
        <a:xfrm>
          <a:off x="0" y="0"/>
          <a:ext cx="0" cy="0"/>
          <a:chOff x="0" y="0"/>
          <a:chExt cx="0" cy="0"/>
        </a:xfrm>
      </p:grpSpPr>
      <p:sp>
        <p:nvSpPr>
          <p:cNvPr id="173" name="Google Shape;173;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4" name="Google Shape;174;p17"/>
          <p:cNvSpPr txBox="1"/>
          <p:nvPr>
            <p:ph idx="1" type="body"/>
          </p:nvPr>
        </p:nvSpPr>
        <p:spPr>
          <a:xfrm>
            <a:off x="713225" y="1085107"/>
            <a:ext cx="7708500" cy="10242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SzPts val="1400"/>
              <a:buFont typeface="Hind SemiBold"/>
              <a:buChar char="●"/>
              <a:defRPr/>
            </a:lvl1pPr>
            <a:lvl2pPr indent="-317500" lvl="1" marL="914400" rtl="0">
              <a:lnSpc>
                <a:spcPct val="115000"/>
              </a:lnSpc>
              <a:spcBef>
                <a:spcPts val="1000"/>
              </a:spcBef>
              <a:spcAft>
                <a:spcPts val="0"/>
              </a:spcAft>
              <a:buSzPts val="1400"/>
              <a:buFont typeface="Darker Grotesque SemiBold"/>
              <a:buChar char="○"/>
              <a:defRPr/>
            </a:lvl2pPr>
            <a:lvl3pPr indent="-317500" lvl="2" marL="1371600" rtl="0">
              <a:lnSpc>
                <a:spcPct val="115000"/>
              </a:lnSpc>
              <a:spcBef>
                <a:spcPts val="0"/>
              </a:spcBef>
              <a:spcAft>
                <a:spcPts val="0"/>
              </a:spcAft>
              <a:buSzPts val="1400"/>
              <a:buFont typeface="Darker Grotesque SemiBold"/>
              <a:buChar char="■"/>
              <a:defRPr/>
            </a:lvl3pPr>
            <a:lvl4pPr indent="-317500" lvl="3" marL="1828800" rtl="0">
              <a:lnSpc>
                <a:spcPct val="115000"/>
              </a:lnSpc>
              <a:spcBef>
                <a:spcPts val="0"/>
              </a:spcBef>
              <a:spcAft>
                <a:spcPts val="0"/>
              </a:spcAft>
              <a:buSzPts val="1400"/>
              <a:buFont typeface="Darker Grotesque SemiBold"/>
              <a:buChar char="●"/>
              <a:defRPr/>
            </a:lvl4pPr>
            <a:lvl5pPr indent="-317500" lvl="4" marL="2286000" rtl="0">
              <a:lnSpc>
                <a:spcPct val="115000"/>
              </a:lnSpc>
              <a:spcBef>
                <a:spcPts val="0"/>
              </a:spcBef>
              <a:spcAft>
                <a:spcPts val="0"/>
              </a:spcAft>
              <a:buSzPts val="1400"/>
              <a:buFont typeface="Darker Grotesque SemiBold"/>
              <a:buChar char="○"/>
              <a:defRPr/>
            </a:lvl5pPr>
            <a:lvl6pPr indent="-317500" lvl="5" marL="2743200" rtl="0">
              <a:lnSpc>
                <a:spcPct val="115000"/>
              </a:lnSpc>
              <a:spcBef>
                <a:spcPts val="0"/>
              </a:spcBef>
              <a:spcAft>
                <a:spcPts val="0"/>
              </a:spcAft>
              <a:buSzPts val="1400"/>
              <a:buFont typeface="Darker Grotesque SemiBold"/>
              <a:buChar char="■"/>
              <a:defRPr/>
            </a:lvl6pPr>
            <a:lvl7pPr indent="-317500" lvl="6" marL="3200400" rtl="0">
              <a:lnSpc>
                <a:spcPct val="115000"/>
              </a:lnSpc>
              <a:spcBef>
                <a:spcPts val="0"/>
              </a:spcBef>
              <a:spcAft>
                <a:spcPts val="0"/>
              </a:spcAft>
              <a:buSzPts val="1400"/>
              <a:buFont typeface="Darker Grotesque SemiBold"/>
              <a:buChar char="●"/>
              <a:defRPr/>
            </a:lvl7pPr>
            <a:lvl8pPr indent="-317500" lvl="7" marL="3657600" rtl="0">
              <a:lnSpc>
                <a:spcPct val="115000"/>
              </a:lnSpc>
              <a:spcBef>
                <a:spcPts val="0"/>
              </a:spcBef>
              <a:spcAft>
                <a:spcPts val="0"/>
              </a:spcAft>
              <a:buSzPts val="1400"/>
              <a:buFont typeface="Darker Grotesque SemiBold"/>
              <a:buChar char="○"/>
              <a:defRPr/>
            </a:lvl8pPr>
            <a:lvl9pPr indent="-317500" lvl="8" marL="4114800" rtl="0">
              <a:lnSpc>
                <a:spcPct val="115000"/>
              </a:lnSpc>
              <a:spcBef>
                <a:spcPts val="0"/>
              </a:spcBef>
              <a:spcAft>
                <a:spcPts val="0"/>
              </a:spcAft>
              <a:buSzPts val="1400"/>
              <a:buFont typeface="Darker Grotesque SemiBold"/>
              <a:buChar char="■"/>
              <a:defRPr/>
            </a:lvl9pPr>
          </a:lstStyle>
          <a:p/>
        </p:txBody>
      </p:sp>
      <p:grpSp>
        <p:nvGrpSpPr>
          <p:cNvPr id="175" name="Google Shape;175;p17"/>
          <p:cNvGrpSpPr/>
          <p:nvPr/>
        </p:nvGrpSpPr>
        <p:grpSpPr>
          <a:xfrm>
            <a:off x="0" y="-3"/>
            <a:ext cx="9405000" cy="5594828"/>
            <a:chOff x="0" y="-3"/>
            <a:chExt cx="9405000" cy="5594828"/>
          </a:xfrm>
        </p:grpSpPr>
        <p:grpSp>
          <p:nvGrpSpPr>
            <p:cNvPr id="176" name="Google Shape;176;p17"/>
            <p:cNvGrpSpPr/>
            <p:nvPr/>
          </p:nvGrpSpPr>
          <p:grpSpPr>
            <a:xfrm flipH="1" rot="10800000">
              <a:off x="7354500" y="-3"/>
              <a:ext cx="2050500" cy="522000"/>
              <a:chOff x="7354500" y="4621550"/>
              <a:chExt cx="2050500" cy="522000"/>
            </a:xfrm>
          </p:grpSpPr>
          <p:sp>
            <p:nvSpPr>
              <p:cNvPr id="177" name="Google Shape;177;p17"/>
              <p:cNvSpPr/>
              <p:nvPr/>
            </p:nvSpPr>
            <p:spPr>
              <a:xfrm>
                <a:off x="8883000" y="4621550"/>
                <a:ext cx="522000" cy="522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sp>
            <p:nvSpPr>
              <p:cNvPr id="178" name="Google Shape;178;p17"/>
              <p:cNvSpPr/>
              <p:nvPr/>
            </p:nvSpPr>
            <p:spPr>
              <a:xfrm>
                <a:off x="7354500" y="4752025"/>
                <a:ext cx="261000" cy="261000"/>
              </a:xfrm>
              <a:prstGeom prst="diamond">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cxnSp>
            <p:nvCxnSpPr>
              <p:cNvPr id="179" name="Google Shape;179;p17"/>
              <p:cNvCxnSpPr>
                <a:endCxn id="177" idx="6"/>
              </p:cNvCxnSpPr>
              <p:nvPr/>
            </p:nvCxnSpPr>
            <p:spPr>
              <a:xfrm>
                <a:off x="7354500" y="4882550"/>
                <a:ext cx="2050500" cy="0"/>
              </a:xfrm>
              <a:prstGeom prst="straightConnector1">
                <a:avLst/>
              </a:prstGeom>
              <a:noFill/>
              <a:ln cap="flat" cmpd="sng" w="19050">
                <a:solidFill>
                  <a:schemeClr val="dk1"/>
                </a:solidFill>
                <a:prstDash val="solid"/>
                <a:round/>
                <a:headEnd len="med" w="med" type="none"/>
                <a:tailEnd len="med" w="med" type="none"/>
              </a:ln>
            </p:spPr>
          </p:cxnSp>
        </p:grpSp>
        <p:grpSp>
          <p:nvGrpSpPr>
            <p:cNvPr id="180" name="Google Shape;180;p17"/>
            <p:cNvGrpSpPr/>
            <p:nvPr/>
          </p:nvGrpSpPr>
          <p:grpSpPr>
            <a:xfrm flipH="1" rot="10800000">
              <a:off x="0" y="4571649"/>
              <a:ext cx="874800" cy="1023176"/>
              <a:chOff x="0" y="-451278"/>
              <a:chExt cx="874800" cy="1023176"/>
            </a:xfrm>
          </p:grpSpPr>
          <p:sp>
            <p:nvSpPr>
              <p:cNvPr id="181" name="Google Shape;181;p17"/>
              <p:cNvSpPr/>
              <p:nvPr/>
            </p:nvSpPr>
            <p:spPr>
              <a:xfrm>
                <a:off x="266050" y="229298"/>
                <a:ext cx="342600" cy="3426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sp>
            <p:nvSpPr>
              <p:cNvPr id="182" name="Google Shape;182;p17"/>
              <p:cNvSpPr/>
              <p:nvPr/>
            </p:nvSpPr>
            <p:spPr>
              <a:xfrm>
                <a:off x="0" y="-451278"/>
                <a:ext cx="874800" cy="8748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
    <p:spTree>
      <p:nvGrpSpPr>
        <p:cNvPr id="183" name="Shape 183"/>
        <p:cNvGrpSpPr/>
        <p:nvPr/>
      </p:nvGrpSpPr>
      <p:grpSpPr>
        <a:xfrm>
          <a:off x="0" y="0"/>
          <a:ext cx="0" cy="0"/>
          <a:chOff x="0" y="0"/>
          <a:chExt cx="0" cy="0"/>
        </a:xfrm>
      </p:grpSpPr>
      <p:sp>
        <p:nvSpPr>
          <p:cNvPr id="184" name="Google Shape;184;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85" name="Google Shape;185;p18"/>
          <p:cNvSpPr txBox="1"/>
          <p:nvPr>
            <p:ph idx="1" type="body"/>
          </p:nvPr>
        </p:nvSpPr>
        <p:spPr>
          <a:xfrm>
            <a:off x="713225" y="1085107"/>
            <a:ext cx="7708500" cy="9594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SzPts val="1400"/>
              <a:buFont typeface="Hind SemiBold"/>
              <a:buChar char="●"/>
              <a:defRPr/>
            </a:lvl1pPr>
            <a:lvl2pPr indent="-317500" lvl="1" marL="914400" rtl="0">
              <a:lnSpc>
                <a:spcPct val="115000"/>
              </a:lnSpc>
              <a:spcBef>
                <a:spcPts val="1000"/>
              </a:spcBef>
              <a:spcAft>
                <a:spcPts val="0"/>
              </a:spcAft>
              <a:buSzPts val="1400"/>
              <a:buFont typeface="Darker Grotesque SemiBold"/>
              <a:buChar char="○"/>
              <a:defRPr/>
            </a:lvl2pPr>
            <a:lvl3pPr indent="-317500" lvl="2" marL="1371600" rtl="0">
              <a:lnSpc>
                <a:spcPct val="115000"/>
              </a:lnSpc>
              <a:spcBef>
                <a:spcPts val="0"/>
              </a:spcBef>
              <a:spcAft>
                <a:spcPts val="0"/>
              </a:spcAft>
              <a:buSzPts val="1400"/>
              <a:buFont typeface="Darker Grotesque SemiBold"/>
              <a:buChar char="■"/>
              <a:defRPr/>
            </a:lvl3pPr>
            <a:lvl4pPr indent="-317500" lvl="3" marL="1828800" rtl="0">
              <a:lnSpc>
                <a:spcPct val="115000"/>
              </a:lnSpc>
              <a:spcBef>
                <a:spcPts val="0"/>
              </a:spcBef>
              <a:spcAft>
                <a:spcPts val="0"/>
              </a:spcAft>
              <a:buSzPts val="1400"/>
              <a:buFont typeface="Darker Grotesque SemiBold"/>
              <a:buChar char="●"/>
              <a:defRPr/>
            </a:lvl4pPr>
            <a:lvl5pPr indent="-317500" lvl="4" marL="2286000" rtl="0">
              <a:lnSpc>
                <a:spcPct val="115000"/>
              </a:lnSpc>
              <a:spcBef>
                <a:spcPts val="0"/>
              </a:spcBef>
              <a:spcAft>
                <a:spcPts val="0"/>
              </a:spcAft>
              <a:buSzPts val="1400"/>
              <a:buFont typeface="Darker Grotesque SemiBold"/>
              <a:buChar char="○"/>
              <a:defRPr/>
            </a:lvl5pPr>
            <a:lvl6pPr indent="-317500" lvl="5" marL="2743200" rtl="0">
              <a:lnSpc>
                <a:spcPct val="115000"/>
              </a:lnSpc>
              <a:spcBef>
                <a:spcPts val="0"/>
              </a:spcBef>
              <a:spcAft>
                <a:spcPts val="0"/>
              </a:spcAft>
              <a:buSzPts val="1400"/>
              <a:buFont typeface="Darker Grotesque SemiBold"/>
              <a:buChar char="■"/>
              <a:defRPr/>
            </a:lvl6pPr>
            <a:lvl7pPr indent="-317500" lvl="6" marL="3200400" rtl="0">
              <a:lnSpc>
                <a:spcPct val="115000"/>
              </a:lnSpc>
              <a:spcBef>
                <a:spcPts val="0"/>
              </a:spcBef>
              <a:spcAft>
                <a:spcPts val="0"/>
              </a:spcAft>
              <a:buSzPts val="1400"/>
              <a:buFont typeface="Darker Grotesque SemiBold"/>
              <a:buChar char="●"/>
              <a:defRPr/>
            </a:lvl7pPr>
            <a:lvl8pPr indent="-317500" lvl="7" marL="3657600" rtl="0">
              <a:lnSpc>
                <a:spcPct val="115000"/>
              </a:lnSpc>
              <a:spcBef>
                <a:spcPts val="0"/>
              </a:spcBef>
              <a:spcAft>
                <a:spcPts val="0"/>
              </a:spcAft>
              <a:buSzPts val="1400"/>
              <a:buFont typeface="Darker Grotesque SemiBold"/>
              <a:buChar char="○"/>
              <a:defRPr/>
            </a:lvl8pPr>
            <a:lvl9pPr indent="-317500" lvl="8" marL="4114800" rtl="0">
              <a:lnSpc>
                <a:spcPct val="115000"/>
              </a:lnSpc>
              <a:spcBef>
                <a:spcPts val="0"/>
              </a:spcBef>
              <a:spcAft>
                <a:spcPts val="0"/>
              </a:spcAft>
              <a:buSzPts val="1400"/>
              <a:buFont typeface="Darker Grotesque SemiBold"/>
              <a:buChar char="■"/>
              <a:defRPr/>
            </a:lvl9pPr>
          </a:lstStyle>
          <a:p/>
        </p:txBody>
      </p:sp>
      <p:grpSp>
        <p:nvGrpSpPr>
          <p:cNvPr id="186" name="Google Shape;186;p18"/>
          <p:cNvGrpSpPr/>
          <p:nvPr/>
        </p:nvGrpSpPr>
        <p:grpSpPr>
          <a:xfrm>
            <a:off x="-439000" y="0"/>
            <a:ext cx="9844000" cy="5143550"/>
            <a:chOff x="-439000" y="0"/>
            <a:chExt cx="9844000" cy="5143550"/>
          </a:xfrm>
        </p:grpSpPr>
        <p:grpSp>
          <p:nvGrpSpPr>
            <p:cNvPr id="187" name="Google Shape;187;p18"/>
            <p:cNvGrpSpPr/>
            <p:nvPr/>
          </p:nvGrpSpPr>
          <p:grpSpPr>
            <a:xfrm>
              <a:off x="7354500" y="4621550"/>
              <a:ext cx="2050500" cy="522000"/>
              <a:chOff x="7354500" y="4621550"/>
              <a:chExt cx="2050500" cy="522000"/>
            </a:xfrm>
          </p:grpSpPr>
          <p:sp>
            <p:nvSpPr>
              <p:cNvPr id="188" name="Google Shape;188;p18"/>
              <p:cNvSpPr/>
              <p:nvPr/>
            </p:nvSpPr>
            <p:spPr>
              <a:xfrm>
                <a:off x="8883000" y="4621550"/>
                <a:ext cx="522000" cy="522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sp>
            <p:nvSpPr>
              <p:cNvPr id="189" name="Google Shape;189;p18"/>
              <p:cNvSpPr/>
              <p:nvPr/>
            </p:nvSpPr>
            <p:spPr>
              <a:xfrm>
                <a:off x="7354500" y="4752025"/>
                <a:ext cx="261000" cy="2610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cxnSp>
            <p:nvCxnSpPr>
              <p:cNvPr id="190" name="Google Shape;190;p18"/>
              <p:cNvCxnSpPr>
                <a:endCxn id="188" idx="6"/>
              </p:cNvCxnSpPr>
              <p:nvPr/>
            </p:nvCxnSpPr>
            <p:spPr>
              <a:xfrm>
                <a:off x="7354500" y="4882550"/>
                <a:ext cx="2050500" cy="0"/>
              </a:xfrm>
              <a:prstGeom prst="straightConnector1">
                <a:avLst/>
              </a:prstGeom>
              <a:noFill/>
              <a:ln cap="flat" cmpd="sng" w="19050">
                <a:solidFill>
                  <a:schemeClr val="dk1"/>
                </a:solidFill>
                <a:prstDash val="solid"/>
                <a:round/>
                <a:headEnd len="med" w="med" type="none"/>
                <a:tailEnd len="med" w="med" type="none"/>
              </a:ln>
            </p:spPr>
          </p:cxnSp>
        </p:grpSp>
        <p:grpSp>
          <p:nvGrpSpPr>
            <p:cNvPr id="191" name="Google Shape;191;p18"/>
            <p:cNvGrpSpPr/>
            <p:nvPr/>
          </p:nvGrpSpPr>
          <p:grpSpPr>
            <a:xfrm>
              <a:off x="-439000" y="0"/>
              <a:ext cx="874800" cy="874800"/>
              <a:chOff x="8711225" y="0"/>
              <a:chExt cx="874800" cy="874800"/>
            </a:xfrm>
          </p:grpSpPr>
          <p:sp>
            <p:nvSpPr>
              <p:cNvPr id="192" name="Google Shape;192;p18"/>
              <p:cNvSpPr/>
              <p:nvPr/>
            </p:nvSpPr>
            <p:spPr>
              <a:xfrm>
                <a:off x="8711225" y="0"/>
                <a:ext cx="874800" cy="874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sp>
            <p:nvSpPr>
              <p:cNvPr id="193" name="Google Shape;193;p18"/>
              <p:cNvSpPr/>
              <p:nvPr/>
            </p:nvSpPr>
            <p:spPr>
              <a:xfrm>
                <a:off x="8887625" y="176400"/>
                <a:ext cx="522000" cy="522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cxnSp>
            <p:nvCxnSpPr>
              <p:cNvPr id="194" name="Google Shape;194;p18"/>
              <p:cNvCxnSpPr>
                <a:stCxn id="192" idx="2"/>
                <a:endCxn id="192" idx="6"/>
              </p:cNvCxnSpPr>
              <p:nvPr/>
            </p:nvCxnSpPr>
            <p:spPr>
              <a:xfrm>
                <a:off x="8711225" y="437400"/>
                <a:ext cx="874800" cy="0"/>
              </a:xfrm>
              <a:prstGeom prst="straightConnector1">
                <a:avLst/>
              </a:prstGeom>
              <a:noFill/>
              <a:ln cap="flat" cmpd="sng" w="19050">
                <a:solidFill>
                  <a:schemeClr val="dk1"/>
                </a:solidFill>
                <a:prstDash val="solid"/>
                <a:round/>
                <a:headEnd len="med" w="med" type="none"/>
                <a:tailEnd len="med" w="med" type="none"/>
              </a:ln>
            </p:spPr>
          </p:cxn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195" name="Shape 195"/>
        <p:cNvGrpSpPr/>
        <p:nvPr/>
      </p:nvGrpSpPr>
      <p:grpSpPr>
        <a:xfrm>
          <a:off x="0" y="0"/>
          <a:ext cx="0" cy="0"/>
          <a:chOff x="0" y="0"/>
          <a:chExt cx="0" cy="0"/>
        </a:xfrm>
      </p:grpSpPr>
      <p:sp>
        <p:nvSpPr>
          <p:cNvPr id="196" name="Google Shape;196;p19"/>
          <p:cNvSpPr txBox="1"/>
          <p:nvPr>
            <p:ph type="ctrTitle"/>
          </p:nvPr>
        </p:nvSpPr>
        <p:spPr>
          <a:xfrm>
            <a:off x="4144900" y="585397"/>
            <a:ext cx="4284000" cy="985200"/>
          </a:xfrm>
          <a:prstGeom prst="rect">
            <a:avLst/>
          </a:prstGeom>
        </p:spPr>
        <p:txBody>
          <a:bodyPr anchorCtr="0" anchor="b" bIns="91425" lIns="91425" spcFirstLastPara="1" rIns="91425" wrap="square" tIns="91425">
            <a:noAutofit/>
          </a:bodyPr>
          <a:lstStyle>
            <a:lvl1pPr lvl="0" rtl="0" algn="l">
              <a:spcBef>
                <a:spcPts val="0"/>
              </a:spcBef>
              <a:spcAft>
                <a:spcPts val="0"/>
              </a:spcAft>
              <a:buSzPts val="5200"/>
              <a:buNone/>
              <a:defRPr sz="52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p:txBody>
      </p:sp>
      <p:sp>
        <p:nvSpPr>
          <p:cNvPr id="197" name="Google Shape;197;p19"/>
          <p:cNvSpPr txBox="1"/>
          <p:nvPr>
            <p:ph idx="1" type="subTitle"/>
          </p:nvPr>
        </p:nvSpPr>
        <p:spPr>
          <a:xfrm>
            <a:off x="4144900" y="1458400"/>
            <a:ext cx="4284000" cy="11790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p:txBody>
      </p:sp>
      <p:sp>
        <p:nvSpPr>
          <p:cNvPr id="198" name="Google Shape;198;p19"/>
          <p:cNvSpPr txBox="1"/>
          <p:nvPr/>
        </p:nvSpPr>
        <p:spPr>
          <a:xfrm>
            <a:off x="4144900" y="3427364"/>
            <a:ext cx="3955200" cy="7389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200">
                <a:solidFill>
                  <a:schemeClr val="dk1"/>
                </a:solidFill>
                <a:latin typeface="Hind"/>
                <a:ea typeface="Hind"/>
                <a:cs typeface="Hind"/>
                <a:sym typeface="Hind"/>
              </a:rPr>
              <a:t>CREDITS:</a:t>
            </a:r>
            <a:r>
              <a:rPr lang="en" sz="1200">
                <a:solidFill>
                  <a:schemeClr val="dk1"/>
                </a:solidFill>
                <a:latin typeface="Hind"/>
                <a:ea typeface="Hind"/>
                <a:cs typeface="Hind"/>
                <a:sym typeface="Hind"/>
              </a:rPr>
              <a:t> This presentation template was created by </a:t>
            </a:r>
            <a:r>
              <a:rPr b="1" lang="en" sz="1200">
                <a:solidFill>
                  <a:schemeClr val="dk1"/>
                </a:solidFill>
                <a:uFill>
                  <a:noFill/>
                </a:uFill>
                <a:latin typeface="Hind"/>
                <a:ea typeface="Hind"/>
                <a:cs typeface="Hind"/>
                <a:sym typeface="Hind"/>
                <a:hlinkClick r:id="rId2">
                  <a:extLst>
                    <a:ext uri="{A12FA001-AC4F-418D-AE19-62706E023703}">
                      <ahyp:hlinkClr val="tx"/>
                    </a:ext>
                  </a:extLst>
                </a:hlinkClick>
              </a:rPr>
              <a:t>Slidesgo</a:t>
            </a:r>
            <a:r>
              <a:rPr lang="en" sz="1200">
                <a:solidFill>
                  <a:schemeClr val="dk1"/>
                </a:solidFill>
                <a:latin typeface="Hind"/>
                <a:ea typeface="Hind"/>
                <a:cs typeface="Hind"/>
                <a:sym typeface="Hind"/>
              </a:rPr>
              <a:t>, and includes icons by </a:t>
            </a:r>
            <a:r>
              <a:rPr b="1" lang="en" sz="1200">
                <a:solidFill>
                  <a:schemeClr val="dk1"/>
                </a:solidFill>
                <a:uFill>
                  <a:noFill/>
                </a:uFill>
                <a:latin typeface="Hind"/>
                <a:ea typeface="Hind"/>
                <a:cs typeface="Hind"/>
                <a:sym typeface="Hind"/>
                <a:hlinkClick r:id="rId3">
                  <a:extLst>
                    <a:ext uri="{A12FA001-AC4F-418D-AE19-62706E023703}">
                      <ahyp:hlinkClr val="tx"/>
                    </a:ext>
                  </a:extLst>
                </a:hlinkClick>
              </a:rPr>
              <a:t>Flaticon</a:t>
            </a:r>
            <a:r>
              <a:rPr lang="en" sz="1200">
                <a:solidFill>
                  <a:schemeClr val="dk1"/>
                </a:solidFill>
                <a:latin typeface="Hind"/>
                <a:ea typeface="Hind"/>
                <a:cs typeface="Hind"/>
                <a:sym typeface="Hind"/>
              </a:rPr>
              <a:t>, and infographics &amp; images by </a:t>
            </a:r>
            <a:r>
              <a:rPr b="1" lang="en" sz="1200">
                <a:solidFill>
                  <a:schemeClr val="dk1"/>
                </a:solidFill>
                <a:uFill>
                  <a:noFill/>
                </a:uFill>
                <a:latin typeface="Hind"/>
                <a:ea typeface="Hind"/>
                <a:cs typeface="Hind"/>
                <a:sym typeface="Hind"/>
                <a:hlinkClick r:id="rId4">
                  <a:extLst>
                    <a:ext uri="{A12FA001-AC4F-418D-AE19-62706E023703}">
                      <ahyp:hlinkClr val="tx"/>
                    </a:ext>
                  </a:extLst>
                </a:hlinkClick>
              </a:rPr>
              <a:t>Freepik</a:t>
            </a:r>
            <a:r>
              <a:rPr lang="en" sz="1200">
                <a:solidFill>
                  <a:schemeClr val="dk1"/>
                </a:solidFill>
                <a:latin typeface="Hind"/>
                <a:ea typeface="Hind"/>
                <a:cs typeface="Hind"/>
                <a:sym typeface="Hind"/>
              </a:rPr>
              <a:t> </a:t>
            </a:r>
            <a:endParaRPr b="1" sz="1200">
              <a:solidFill>
                <a:schemeClr val="dk1"/>
              </a:solidFill>
              <a:latin typeface="Hind"/>
              <a:ea typeface="Hind"/>
              <a:cs typeface="Hind"/>
              <a:sym typeface="Hind"/>
            </a:endParaRPr>
          </a:p>
        </p:txBody>
      </p:sp>
      <p:grpSp>
        <p:nvGrpSpPr>
          <p:cNvPr id="199" name="Google Shape;199;p19"/>
          <p:cNvGrpSpPr/>
          <p:nvPr/>
        </p:nvGrpSpPr>
        <p:grpSpPr>
          <a:xfrm>
            <a:off x="-261000" y="-176475"/>
            <a:ext cx="9862200" cy="5319975"/>
            <a:chOff x="-261000" y="-176475"/>
            <a:chExt cx="9862200" cy="5319975"/>
          </a:xfrm>
        </p:grpSpPr>
        <p:grpSp>
          <p:nvGrpSpPr>
            <p:cNvPr id="200" name="Google Shape;200;p19"/>
            <p:cNvGrpSpPr/>
            <p:nvPr/>
          </p:nvGrpSpPr>
          <p:grpSpPr>
            <a:xfrm>
              <a:off x="-261000" y="4621500"/>
              <a:ext cx="2050500" cy="522000"/>
              <a:chOff x="-261000" y="0"/>
              <a:chExt cx="2050500" cy="522000"/>
            </a:xfrm>
          </p:grpSpPr>
          <p:sp>
            <p:nvSpPr>
              <p:cNvPr id="201" name="Google Shape;201;p19"/>
              <p:cNvSpPr/>
              <p:nvPr/>
            </p:nvSpPr>
            <p:spPr>
              <a:xfrm flipH="1">
                <a:off x="-261000" y="0"/>
                <a:ext cx="522000" cy="522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sp>
            <p:nvSpPr>
              <p:cNvPr id="202" name="Google Shape;202;p19"/>
              <p:cNvSpPr/>
              <p:nvPr/>
            </p:nvSpPr>
            <p:spPr>
              <a:xfrm flipH="1">
                <a:off x="1528500" y="130475"/>
                <a:ext cx="261000" cy="261000"/>
              </a:xfrm>
              <a:prstGeom prst="diamond">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cxnSp>
            <p:nvCxnSpPr>
              <p:cNvPr id="203" name="Google Shape;203;p19"/>
              <p:cNvCxnSpPr>
                <a:endCxn id="201" idx="6"/>
              </p:cNvCxnSpPr>
              <p:nvPr/>
            </p:nvCxnSpPr>
            <p:spPr>
              <a:xfrm rot="10800000">
                <a:off x="-261000" y="261000"/>
                <a:ext cx="2050500" cy="0"/>
              </a:xfrm>
              <a:prstGeom prst="straightConnector1">
                <a:avLst/>
              </a:prstGeom>
              <a:noFill/>
              <a:ln cap="flat" cmpd="sng" w="19050">
                <a:solidFill>
                  <a:schemeClr val="dk1"/>
                </a:solidFill>
                <a:prstDash val="solid"/>
                <a:round/>
                <a:headEnd len="med" w="med" type="none"/>
                <a:tailEnd len="med" w="med" type="none"/>
              </a:ln>
            </p:spPr>
          </p:cxnSp>
        </p:grpSp>
        <p:grpSp>
          <p:nvGrpSpPr>
            <p:cNvPr id="204" name="Google Shape;204;p19"/>
            <p:cNvGrpSpPr/>
            <p:nvPr/>
          </p:nvGrpSpPr>
          <p:grpSpPr>
            <a:xfrm>
              <a:off x="7375100" y="-176475"/>
              <a:ext cx="2226100" cy="874800"/>
              <a:chOff x="0" y="-176475"/>
              <a:chExt cx="2226100" cy="874800"/>
            </a:xfrm>
          </p:grpSpPr>
          <p:sp>
            <p:nvSpPr>
              <p:cNvPr id="205" name="Google Shape;205;p19"/>
              <p:cNvSpPr/>
              <p:nvPr/>
            </p:nvSpPr>
            <p:spPr>
              <a:xfrm>
                <a:off x="1351300" y="-176475"/>
                <a:ext cx="874800" cy="874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sp>
            <p:nvSpPr>
              <p:cNvPr id="206" name="Google Shape;206;p19"/>
              <p:cNvSpPr/>
              <p:nvPr/>
            </p:nvSpPr>
            <p:spPr>
              <a:xfrm>
                <a:off x="261000" y="130475"/>
                <a:ext cx="1237200" cy="2610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cxnSp>
            <p:nvCxnSpPr>
              <p:cNvPr id="207" name="Google Shape;207;p19"/>
              <p:cNvCxnSpPr/>
              <p:nvPr/>
            </p:nvCxnSpPr>
            <p:spPr>
              <a:xfrm>
                <a:off x="0" y="260950"/>
                <a:ext cx="1789500" cy="0"/>
              </a:xfrm>
              <a:prstGeom prst="straightConnector1">
                <a:avLst/>
              </a:prstGeom>
              <a:noFill/>
              <a:ln cap="flat" cmpd="sng" w="19050">
                <a:solidFill>
                  <a:schemeClr val="dk1"/>
                </a:solidFill>
                <a:prstDash val="solid"/>
                <a:round/>
                <a:headEnd len="med" w="med" type="none"/>
                <a:tailEnd len="med" w="med" type="none"/>
              </a:ln>
            </p:spPr>
          </p:cxn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208" name="Shape 208"/>
        <p:cNvGrpSpPr/>
        <p:nvPr/>
      </p:nvGrpSpPr>
      <p:grpSpPr>
        <a:xfrm>
          <a:off x="0" y="0"/>
          <a:ext cx="0" cy="0"/>
          <a:chOff x="0" y="0"/>
          <a:chExt cx="0" cy="0"/>
        </a:xfrm>
      </p:grpSpPr>
      <p:grpSp>
        <p:nvGrpSpPr>
          <p:cNvPr id="209" name="Google Shape;209;p20"/>
          <p:cNvGrpSpPr/>
          <p:nvPr/>
        </p:nvGrpSpPr>
        <p:grpSpPr>
          <a:xfrm flipH="1" rot="10800000">
            <a:off x="0" y="-24075"/>
            <a:ext cx="9405000" cy="5320025"/>
            <a:chOff x="0" y="-176475"/>
            <a:chExt cx="9405000" cy="5320025"/>
          </a:xfrm>
        </p:grpSpPr>
        <p:grpSp>
          <p:nvGrpSpPr>
            <p:cNvPr id="210" name="Google Shape;210;p20"/>
            <p:cNvGrpSpPr/>
            <p:nvPr/>
          </p:nvGrpSpPr>
          <p:grpSpPr>
            <a:xfrm>
              <a:off x="0" y="-176475"/>
              <a:ext cx="2226100" cy="874800"/>
              <a:chOff x="0" y="-176475"/>
              <a:chExt cx="2226100" cy="874800"/>
            </a:xfrm>
          </p:grpSpPr>
          <p:sp>
            <p:nvSpPr>
              <p:cNvPr id="211" name="Google Shape;211;p20"/>
              <p:cNvSpPr/>
              <p:nvPr/>
            </p:nvSpPr>
            <p:spPr>
              <a:xfrm>
                <a:off x="1351300" y="-176475"/>
                <a:ext cx="874800" cy="874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sp>
            <p:nvSpPr>
              <p:cNvPr id="212" name="Google Shape;212;p20"/>
              <p:cNvSpPr/>
              <p:nvPr/>
            </p:nvSpPr>
            <p:spPr>
              <a:xfrm>
                <a:off x="261000" y="130475"/>
                <a:ext cx="1237200" cy="2610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cxnSp>
            <p:nvCxnSpPr>
              <p:cNvPr id="213" name="Google Shape;213;p20"/>
              <p:cNvCxnSpPr/>
              <p:nvPr/>
            </p:nvCxnSpPr>
            <p:spPr>
              <a:xfrm>
                <a:off x="0" y="260950"/>
                <a:ext cx="1789500" cy="0"/>
              </a:xfrm>
              <a:prstGeom prst="straightConnector1">
                <a:avLst/>
              </a:prstGeom>
              <a:noFill/>
              <a:ln cap="flat" cmpd="sng" w="19050">
                <a:solidFill>
                  <a:schemeClr val="dk1"/>
                </a:solidFill>
                <a:prstDash val="solid"/>
                <a:round/>
                <a:headEnd len="med" w="med" type="none"/>
                <a:tailEnd len="med" w="med" type="none"/>
              </a:ln>
            </p:spPr>
          </p:cxnSp>
        </p:grpSp>
        <p:grpSp>
          <p:nvGrpSpPr>
            <p:cNvPr id="214" name="Google Shape;214;p20"/>
            <p:cNvGrpSpPr/>
            <p:nvPr/>
          </p:nvGrpSpPr>
          <p:grpSpPr>
            <a:xfrm>
              <a:off x="7354500" y="4621550"/>
              <a:ext cx="2050500" cy="522000"/>
              <a:chOff x="7354500" y="4621550"/>
              <a:chExt cx="2050500" cy="522000"/>
            </a:xfrm>
          </p:grpSpPr>
          <p:sp>
            <p:nvSpPr>
              <p:cNvPr id="215" name="Google Shape;215;p20"/>
              <p:cNvSpPr/>
              <p:nvPr/>
            </p:nvSpPr>
            <p:spPr>
              <a:xfrm>
                <a:off x="8883000" y="4621550"/>
                <a:ext cx="522000" cy="522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sp>
            <p:nvSpPr>
              <p:cNvPr id="216" name="Google Shape;216;p20"/>
              <p:cNvSpPr/>
              <p:nvPr/>
            </p:nvSpPr>
            <p:spPr>
              <a:xfrm>
                <a:off x="7354500" y="4752025"/>
                <a:ext cx="261000" cy="261000"/>
              </a:xfrm>
              <a:prstGeom prst="diamond">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cxnSp>
            <p:nvCxnSpPr>
              <p:cNvPr id="217" name="Google Shape;217;p20"/>
              <p:cNvCxnSpPr>
                <a:endCxn id="215" idx="6"/>
              </p:cNvCxnSpPr>
              <p:nvPr/>
            </p:nvCxnSpPr>
            <p:spPr>
              <a:xfrm>
                <a:off x="7354500" y="4882550"/>
                <a:ext cx="2050500" cy="0"/>
              </a:xfrm>
              <a:prstGeom prst="straightConnector1">
                <a:avLst/>
              </a:prstGeom>
              <a:noFill/>
              <a:ln cap="flat" cmpd="sng" w="19050">
                <a:solidFill>
                  <a:schemeClr val="dk1"/>
                </a:solidFill>
                <a:prstDash val="solid"/>
                <a:round/>
                <a:headEnd len="med" w="med" type="none"/>
                <a:tailEnd len="med" w="med" type="none"/>
              </a:ln>
            </p:spPr>
          </p:cxn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3"/>
          <p:cNvSpPr txBox="1"/>
          <p:nvPr>
            <p:ph type="title"/>
          </p:nvPr>
        </p:nvSpPr>
        <p:spPr>
          <a:xfrm>
            <a:off x="720000" y="2179625"/>
            <a:ext cx="7704000" cy="841800"/>
          </a:xfrm>
          <a:prstGeom prst="rect">
            <a:avLst/>
          </a:prstGeom>
        </p:spPr>
        <p:txBody>
          <a:bodyPr anchorCtr="0" anchor="b"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2" name="Google Shape;22;p3"/>
          <p:cNvSpPr txBox="1"/>
          <p:nvPr>
            <p:ph hasCustomPrompt="1" idx="2" type="title"/>
          </p:nvPr>
        </p:nvSpPr>
        <p:spPr>
          <a:xfrm>
            <a:off x="2996550" y="1337825"/>
            <a:ext cx="31509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3" name="Google Shape;23;p3"/>
          <p:cNvSpPr txBox="1"/>
          <p:nvPr>
            <p:ph idx="1" type="subTitle"/>
          </p:nvPr>
        </p:nvSpPr>
        <p:spPr>
          <a:xfrm>
            <a:off x="2391925" y="3132175"/>
            <a:ext cx="43602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4" name="Google Shape;24;p3"/>
          <p:cNvGrpSpPr/>
          <p:nvPr/>
        </p:nvGrpSpPr>
        <p:grpSpPr>
          <a:xfrm>
            <a:off x="0" y="-176475"/>
            <a:ext cx="9405000" cy="5320025"/>
            <a:chOff x="0" y="-176475"/>
            <a:chExt cx="9405000" cy="5320025"/>
          </a:xfrm>
        </p:grpSpPr>
        <p:grpSp>
          <p:nvGrpSpPr>
            <p:cNvPr id="25" name="Google Shape;25;p3"/>
            <p:cNvGrpSpPr/>
            <p:nvPr/>
          </p:nvGrpSpPr>
          <p:grpSpPr>
            <a:xfrm>
              <a:off x="0" y="-176475"/>
              <a:ext cx="2226100" cy="874800"/>
              <a:chOff x="0" y="-176475"/>
              <a:chExt cx="2226100" cy="874800"/>
            </a:xfrm>
          </p:grpSpPr>
          <p:sp>
            <p:nvSpPr>
              <p:cNvPr id="26" name="Google Shape;26;p3"/>
              <p:cNvSpPr/>
              <p:nvPr/>
            </p:nvSpPr>
            <p:spPr>
              <a:xfrm>
                <a:off x="1351300" y="-176475"/>
                <a:ext cx="874800" cy="874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sp>
            <p:nvSpPr>
              <p:cNvPr id="27" name="Google Shape;27;p3"/>
              <p:cNvSpPr/>
              <p:nvPr/>
            </p:nvSpPr>
            <p:spPr>
              <a:xfrm>
                <a:off x="261000" y="130475"/>
                <a:ext cx="1237200" cy="2610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cxnSp>
            <p:nvCxnSpPr>
              <p:cNvPr id="28" name="Google Shape;28;p3"/>
              <p:cNvCxnSpPr/>
              <p:nvPr/>
            </p:nvCxnSpPr>
            <p:spPr>
              <a:xfrm>
                <a:off x="0" y="260950"/>
                <a:ext cx="1789500" cy="0"/>
              </a:xfrm>
              <a:prstGeom prst="straightConnector1">
                <a:avLst/>
              </a:prstGeom>
              <a:noFill/>
              <a:ln cap="flat" cmpd="sng" w="19050">
                <a:solidFill>
                  <a:schemeClr val="dk1"/>
                </a:solidFill>
                <a:prstDash val="solid"/>
                <a:round/>
                <a:headEnd len="med" w="med" type="none"/>
                <a:tailEnd len="med" w="med" type="none"/>
              </a:ln>
            </p:spPr>
          </p:cxnSp>
        </p:grpSp>
        <p:grpSp>
          <p:nvGrpSpPr>
            <p:cNvPr id="29" name="Google Shape;29;p3"/>
            <p:cNvGrpSpPr/>
            <p:nvPr/>
          </p:nvGrpSpPr>
          <p:grpSpPr>
            <a:xfrm>
              <a:off x="7354500" y="4621550"/>
              <a:ext cx="2050500" cy="522000"/>
              <a:chOff x="7354500" y="4621550"/>
              <a:chExt cx="2050500" cy="522000"/>
            </a:xfrm>
          </p:grpSpPr>
          <p:sp>
            <p:nvSpPr>
              <p:cNvPr id="30" name="Google Shape;30;p3"/>
              <p:cNvSpPr/>
              <p:nvPr/>
            </p:nvSpPr>
            <p:spPr>
              <a:xfrm>
                <a:off x="8883000" y="4621550"/>
                <a:ext cx="522000" cy="522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sp>
            <p:nvSpPr>
              <p:cNvPr id="31" name="Google Shape;31;p3"/>
              <p:cNvSpPr/>
              <p:nvPr/>
            </p:nvSpPr>
            <p:spPr>
              <a:xfrm>
                <a:off x="7354500" y="4752025"/>
                <a:ext cx="261000" cy="261000"/>
              </a:xfrm>
              <a:prstGeom prst="diamond">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cxnSp>
            <p:nvCxnSpPr>
              <p:cNvPr id="32" name="Google Shape;32;p3"/>
              <p:cNvCxnSpPr>
                <a:endCxn id="30" idx="6"/>
              </p:cNvCxnSpPr>
              <p:nvPr/>
            </p:nvCxnSpPr>
            <p:spPr>
              <a:xfrm>
                <a:off x="7354500" y="4882550"/>
                <a:ext cx="2050500" cy="0"/>
              </a:xfrm>
              <a:prstGeom prst="straightConnector1">
                <a:avLst/>
              </a:prstGeom>
              <a:noFill/>
              <a:ln cap="flat" cmpd="sng" w="19050">
                <a:solidFill>
                  <a:schemeClr val="dk1"/>
                </a:solidFill>
                <a:prstDash val="solid"/>
                <a:round/>
                <a:headEnd len="med" w="med" type="none"/>
                <a:tailEnd len="med" w="med" type="none"/>
              </a:ln>
            </p:spPr>
          </p:cxn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218" name="Shape 218"/>
        <p:cNvGrpSpPr/>
        <p:nvPr/>
      </p:nvGrpSpPr>
      <p:grpSpPr>
        <a:xfrm>
          <a:off x="0" y="0"/>
          <a:ext cx="0" cy="0"/>
          <a:chOff x="0" y="0"/>
          <a:chExt cx="0" cy="0"/>
        </a:xfrm>
      </p:grpSpPr>
      <p:grpSp>
        <p:nvGrpSpPr>
          <p:cNvPr id="219" name="Google Shape;219;p21"/>
          <p:cNvGrpSpPr/>
          <p:nvPr/>
        </p:nvGrpSpPr>
        <p:grpSpPr>
          <a:xfrm flipH="1" rot="10800000">
            <a:off x="227100" y="-187650"/>
            <a:ext cx="8916900" cy="5507599"/>
            <a:chOff x="227100" y="-187650"/>
            <a:chExt cx="8916900" cy="5507599"/>
          </a:xfrm>
        </p:grpSpPr>
        <p:grpSp>
          <p:nvGrpSpPr>
            <p:cNvPr id="220" name="Google Shape;220;p21"/>
            <p:cNvGrpSpPr/>
            <p:nvPr/>
          </p:nvGrpSpPr>
          <p:grpSpPr>
            <a:xfrm>
              <a:off x="7354490" y="4445149"/>
              <a:ext cx="1789510" cy="874800"/>
              <a:chOff x="7354490" y="4445149"/>
              <a:chExt cx="1789510" cy="874800"/>
            </a:xfrm>
          </p:grpSpPr>
          <p:sp>
            <p:nvSpPr>
              <p:cNvPr id="221" name="Google Shape;221;p21"/>
              <p:cNvSpPr/>
              <p:nvPr/>
            </p:nvSpPr>
            <p:spPr>
              <a:xfrm>
                <a:off x="7354490" y="4445149"/>
                <a:ext cx="874800" cy="8748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sp>
            <p:nvSpPr>
              <p:cNvPr id="222" name="Google Shape;222;p21"/>
              <p:cNvSpPr/>
              <p:nvPr/>
            </p:nvSpPr>
            <p:spPr>
              <a:xfrm>
                <a:off x="7661375" y="4752049"/>
                <a:ext cx="261000" cy="2610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sp>
            <p:nvSpPr>
              <p:cNvPr id="223" name="Google Shape;223;p21"/>
              <p:cNvSpPr/>
              <p:nvPr/>
            </p:nvSpPr>
            <p:spPr>
              <a:xfrm>
                <a:off x="8883000" y="4752050"/>
                <a:ext cx="261000" cy="261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cxnSp>
            <p:nvCxnSpPr>
              <p:cNvPr id="224" name="Google Shape;224;p21"/>
              <p:cNvCxnSpPr/>
              <p:nvPr/>
            </p:nvCxnSpPr>
            <p:spPr>
              <a:xfrm>
                <a:off x="7354500" y="4882550"/>
                <a:ext cx="1789500" cy="0"/>
              </a:xfrm>
              <a:prstGeom prst="straightConnector1">
                <a:avLst/>
              </a:prstGeom>
              <a:noFill/>
              <a:ln cap="flat" cmpd="sng" w="19050">
                <a:solidFill>
                  <a:schemeClr val="dk1"/>
                </a:solidFill>
                <a:prstDash val="solid"/>
                <a:round/>
                <a:headEnd len="med" w="med" type="none"/>
                <a:tailEnd len="med" w="med" type="none"/>
              </a:ln>
            </p:spPr>
          </p:cxnSp>
        </p:grpSp>
        <p:grpSp>
          <p:nvGrpSpPr>
            <p:cNvPr id="225" name="Google Shape;225;p21"/>
            <p:cNvGrpSpPr/>
            <p:nvPr/>
          </p:nvGrpSpPr>
          <p:grpSpPr>
            <a:xfrm>
              <a:off x="227100" y="-187650"/>
              <a:ext cx="261000" cy="1977150"/>
              <a:chOff x="227100" y="-187650"/>
              <a:chExt cx="261000" cy="1977150"/>
            </a:xfrm>
          </p:grpSpPr>
          <p:sp>
            <p:nvSpPr>
              <p:cNvPr id="226" name="Google Shape;226;p21"/>
              <p:cNvSpPr/>
              <p:nvPr/>
            </p:nvSpPr>
            <p:spPr>
              <a:xfrm rot="5400000">
                <a:off x="-261000" y="300450"/>
                <a:ext cx="1237200" cy="2610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sp>
            <p:nvSpPr>
              <p:cNvPr id="227" name="Google Shape;227;p21"/>
              <p:cNvSpPr/>
              <p:nvPr/>
            </p:nvSpPr>
            <p:spPr>
              <a:xfrm>
                <a:off x="227100" y="1528500"/>
                <a:ext cx="261000" cy="261000"/>
              </a:xfrm>
              <a:prstGeom prst="diamond">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cxnSp>
            <p:nvCxnSpPr>
              <p:cNvPr id="228" name="Google Shape;228;p21"/>
              <p:cNvCxnSpPr/>
              <p:nvPr/>
            </p:nvCxnSpPr>
            <p:spPr>
              <a:xfrm>
                <a:off x="357600" y="0"/>
                <a:ext cx="0" cy="1789500"/>
              </a:xfrm>
              <a:prstGeom prst="straightConnector1">
                <a:avLst/>
              </a:prstGeom>
              <a:noFill/>
              <a:ln cap="flat" cmpd="sng" w="19050">
                <a:solidFill>
                  <a:schemeClr val="dk1"/>
                </a:solidFill>
                <a:prstDash val="solid"/>
                <a:round/>
                <a:headEnd len="med" w="med" type="none"/>
                <a:tailEnd len="med" w="med" type="none"/>
              </a:ln>
            </p:spPr>
          </p:cxn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3" name="Shape 33"/>
        <p:cNvGrpSpPr/>
        <p:nvPr/>
      </p:nvGrpSpPr>
      <p:grpSpPr>
        <a:xfrm>
          <a:off x="0" y="0"/>
          <a:ext cx="0" cy="0"/>
          <a:chOff x="0" y="0"/>
          <a:chExt cx="0" cy="0"/>
        </a:xfrm>
      </p:grpSpPr>
      <p:sp>
        <p:nvSpPr>
          <p:cNvPr id="34" name="Google Shape;34;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5" name="Google Shape;35;p4"/>
          <p:cNvSpPr txBox="1"/>
          <p:nvPr>
            <p:ph idx="1" type="body"/>
          </p:nvPr>
        </p:nvSpPr>
        <p:spPr>
          <a:xfrm>
            <a:off x="720000" y="1113200"/>
            <a:ext cx="7704000" cy="3693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Clr>
                <a:srgbClr val="434343"/>
              </a:buClr>
              <a:buSzPts val="1400"/>
              <a:buChar char="●"/>
              <a:defRPr sz="1200"/>
            </a:lvl1pPr>
            <a:lvl2pPr indent="-317500" lvl="1" marL="914400" rtl="0">
              <a:lnSpc>
                <a:spcPct val="115000"/>
              </a:lnSpc>
              <a:spcBef>
                <a:spcPts val="0"/>
              </a:spcBef>
              <a:spcAft>
                <a:spcPts val="0"/>
              </a:spcAft>
              <a:buClr>
                <a:srgbClr val="434343"/>
              </a:buClr>
              <a:buSzPts val="1400"/>
              <a:buChar char="○"/>
              <a:defRPr>
                <a:solidFill>
                  <a:srgbClr val="434343"/>
                </a:solidFill>
              </a:defRPr>
            </a:lvl2pPr>
            <a:lvl3pPr indent="-317500" lvl="2" marL="1371600" rtl="0">
              <a:lnSpc>
                <a:spcPct val="115000"/>
              </a:lnSpc>
              <a:spcBef>
                <a:spcPts val="0"/>
              </a:spcBef>
              <a:spcAft>
                <a:spcPts val="0"/>
              </a:spcAft>
              <a:buClr>
                <a:srgbClr val="434343"/>
              </a:buClr>
              <a:buSzPts val="1400"/>
              <a:buChar char="■"/>
              <a:defRPr>
                <a:solidFill>
                  <a:srgbClr val="434343"/>
                </a:solidFill>
              </a:defRPr>
            </a:lvl3pPr>
            <a:lvl4pPr indent="-317500" lvl="3" marL="1828800" rtl="0">
              <a:lnSpc>
                <a:spcPct val="115000"/>
              </a:lnSpc>
              <a:spcBef>
                <a:spcPts val="0"/>
              </a:spcBef>
              <a:spcAft>
                <a:spcPts val="0"/>
              </a:spcAft>
              <a:buClr>
                <a:srgbClr val="434343"/>
              </a:buClr>
              <a:buSzPts val="1400"/>
              <a:buChar char="●"/>
              <a:defRPr>
                <a:solidFill>
                  <a:srgbClr val="434343"/>
                </a:solidFill>
              </a:defRPr>
            </a:lvl4pPr>
            <a:lvl5pPr indent="-317500" lvl="4" marL="2286000" rtl="0">
              <a:lnSpc>
                <a:spcPct val="115000"/>
              </a:lnSpc>
              <a:spcBef>
                <a:spcPts val="0"/>
              </a:spcBef>
              <a:spcAft>
                <a:spcPts val="0"/>
              </a:spcAft>
              <a:buClr>
                <a:srgbClr val="434343"/>
              </a:buClr>
              <a:buSzPts val="1400"/>
              <a:buChar char="○"/>
              <a:defRPr>
                <a:solidFill>
                  <a:srgbClr val="434343"/>
                </a:solidFill>
              </a:defRPr>
            </a:lvl5pPr>
            <a:lvl6pPr indent="-317500" lvl="5" marL="2743200" rtl="0">
              <a:lnSpc>
                <a:spcPct val="115000"/>
              </a:lnSpc>
              <a:spcBef>
                <a:spcPts val="0"/>
              </a:spcBef>
              <a:spcAft>
                <a:spcPts val="0"/>
              </a:spcAft>
              <a:buClr>
                <a:srgbClr val="434343"/>
              </a:buClr>
              <a:buSzPts val="1400"/>
              <a:buChar char="■"/>
              <a:defRPr>
                <a:solidFill>
                  <a:srgbClr val="434343"/>
                </a:solidFill>
              </a:defRPr>
            </a:lvl6pPr>
            <a:lvl7pPr indent="-317500" lvl="6" marL="3200400" rtl="0">
              <a:lnSpc>
                <a:spcPct val="115000"/>
              </a:lnSpc>
              <a:spcBef>
                <a:spcPts val="0"/>
              </a:spcBef>
              <a:spcAft>
                <a:spcPts val="0"/>
              </a:spcAft>
              <a:buClr>
                <a:srgbClr val="434343"/>
              </a:buClr>
              <a:buSzPts val="1400"/>
              <a:buChar char="●"/>
              <a:defRPr>
                <a:solidFill>
                  <a:srgbClr val="434343"/>
                </a:solidFill>
              </a:defRPr>
            </a:lvl7pPr>
            <a:lvl8pPr indent="-317500" lvl="7" marL="3657600" rtl="0">
              <a:lnSpc>
                <a:spcPct val="115000"/>
              </a:lnSpc>
              <a:spcBef>
                <a:spcPts val="0"/>
              </a:spcBef>
              <a:spcAft>
                <a:spcPts val="0"/>
              </a:spcAft>
              <a:buClr>
                <a:srgbClr val="434343"/>
              </a:buClr>
              <a:buSzPts val="1400"/>
              <a:buChar char="○"/>
              <a:defRPr>
                <a:solidFill>
                  <a:srgbClr val="434343"/>
                </a:solidFill>
              </a:defRPr>
            </a:lvl8pPr>
            <a:lvl9pPr indent="-317500" lvl="8" marL="4114800" rtl="0">
              <a:lnSpc>
                <a:spcPct val="115000"/>
              </a:lnSpc>
              <a:spcBef>
                <a:spcPts val="0"/>
              </a:spcBef>
              <a:spcAft>
                <a:spcPts val="0"/>
              </a:spcAft>
              <a:buClr>
                <a:srgbClr val="434343"/>
              </a:buClr>
              <a:buSzPts val="1400"/>
              <a:buChar char="■"/>
              <a:defRPr>
                <a:solidFill>
                  <a:srgbClr val="434343"/>
                </a:solidFill>
              </a:defRPr>
            </a:lvl9pPr>
          </a:lstStyle>
          <a:p/>
        </p:txBody>
      </p:sp>
      <p:grpSp>
        <p:nvGrpSpPr>
          <p:cNvPr id="36" name="Google Shape;36;p4"/>
          <p:cNvGrpSpPr/>
          <p:nvPr/>
        </p:nvGrpSpPr>
        <p:grpSpPr>
          <a:xfrm>
            <a:off x="-264543" y="-451278"/>
            <a:ext cx="9408544" cy="5594828"/>
            <a:chOff x="-264543" y="-451278"/>
            <a:chExt cx="9408544" cy="5594828"/>
          </a:xfrm>
        </p:grpSpPr>
        <p:sp>
          <p:nvSpPr>
            <p:cNvPr id="37" name="Google Shape;37;p4"/>
            <p:cNvSpPr/>
            <p:nvPr/>
          </p:nvSpPr>
          <p:spPr>
            <a:xfrm flipH="1">
              <a:off x="-264543" y="4621550"/>
              <a:ext cx="522000" cy="522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sp>
          <p:nvSpPr>
            <p:cNvPr id="38" name="Google Shape;38;p4"/>
            <p:cNvSpPr/>
            <p:nvPr/>
          </p:nvSpPr>
          <p:spPr>
            <a:xfrm flipH="1">
              <a:off x="1524957" y="4752025"/>
              <a:ext cx="261000" cy="261000"/>
            </a:xfrm>
            <a:prstGeom prst="diamond">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cxnSp>
          <p:nvCxnSpPr>
            <p:cNvPr id="39" name="Google Shape;39;p4"/>
            <p:cNvCxnSpPr>
              <a:endCxn id="37" idx="6"/>
            </p:cNvCxnSpPr>
            <p:nvPr/>
          </p:nvCxnSpPr>
          <p:spPr>
            <a:xfrm rot="10800000">
              <a:off x="-264543" y="4882550"/>
              <a:ext cx="2050500" cy="0"/>
            </a:xfrm>
            <a:prstGeom prst="straightConnector1">
              <a:avLst/>
            </a:prstGeom>
            <a:noFill/>
            <a:ln cap="flat" cmpd="sng" w="19050">
              <a:solidFill>
                <a:schemeClr val="dk1"/>
              </a:solidFill>
              <a:prstDash val="solid"/>
              <a:round/>
              <a:headEnd len="med" w="med" type="none"/>
              <a:tailEnd len="med" w="med" type="none"/>
            </a:ln>
          </p:spPr>
        </p:cxnSp>
        <p:grpSp>
          <p:nvGrpSpPr>
            <p:cNvPr id="40" name="Google Shape;40;p4"/>
            <p:cNvGrpSpPr/>
            <p:nvPr/>
          </p:nvGrpSpPr>
          <p:grpSpPr>
            <a:xfrm>
              <a:off x="8269200" y="-451278"/>
              <a:ext cx="874800" cy="1023176"/>
              <a:chOff x="0" y="-451278"/>
              <a:chExt cx="874800" cy="1023176"/>
            </a:xfrm>
          </p:grpSpPr>
          <p:sp>
            <p:nvSpPr>
              <p:cNvPr id="41" name="Google Shape;41;p4"/>
              <p:cNvSpPr/>
              <p:nvPr/>
            </p:nvSpPr>
            <p:spPr>
              <a:xfrm>
                <a:off x="266050" y="229298"/>
                <a:ext cx="342600" cy="3426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sp>
            <p:nvSpPr>
              <p:cNvPr id="42" name="Google Shape;42;p4"/>
              <p:cNvSpPr/>
              <p:nvPr/>
            </p:nvSpPr>
            <p:spPr>
              <a:xfrm>
                <a:off x="0" y="-451278"/>
                <a:ext cx="874800" cy="8748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3" name="Shape 43"/>
        <p:cNvGrpSpPr/>
        <p:nvPr/>
      </p:nvGrpSpPr>
      <p:grpSpPr>
        <a:xfrm>
          <a:off x="0" y="0"/>
          <a:ext cx="0" cy="0"/>
          <a:chOff x="0" y="0"/>
          <a:chExt cx="0" cy="0"/>
        </a:xfrm>
      </p:grpSpPr>
      <p:sp>
        <p:nvSpPr>
          <p:cNvPr id="44" name="Google Shape;44;p5"/>
          <p:cNvSpPr txBox="1"/>
          <p:nvPr>
            <p:ph idx="1" type="subTitle"/>
          </p:nvPr>
        </p:nvSpPr>
        <p:spPr>
          <a:xfrm>
            <a:off x="1181425" y="2303125"/>
            <a:ext cx="2907600" cy="7134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Archivo"/>
              <a:buNone/>
              <a:defRPr b="1" sz="2400">
                <a:solidFill>
                  <a:schemeClr val="dk1"/>
                </a:solidFill>
                <a:latin typeface="Archivo"/>
                <a:ea typeface="Archivo"/>
                <a:cs typeface="Archivo"/>
                <a:sym typeface="Archivo"/>
              </a:defRPr>
            </a:lvl1pPr>
            <a:lvl2pPr lvl="1" algn="ctr">
              <a:lnSpc>
                <a:spcPct val="100000"/>
              </a:lnSpc>
              <a:spcBef>
                <a:spcPts val="0"/>
              </a:spcBef>
              <a:spcAft>
                <a:spcPts val="0"/>
              </a:spcAft>
              <a:buClr>
                <a:schemeClr val="dk1"/>
              </a:buClr>
              <a:buSzPts val="2400"/>
              <a:buFont typeface="Archivo"/>
              <a:buNone/>
              <a:defRPr b="1" sz="2400">
                <a:solidFill>
                  <a:schemeClr val="dk1"/>
                </a:solidFill>
                <a:latin typeface="Archivo"/>
                <a:ea typeface="Archivo"/>
                <a:cs typeface="Archivo"/>
                <a:sym typeface="Archivo"/>
              </a:defRPr>
            </a:lvl2pPr>
            <a:lvl3pPr lvl="2" algn="ctr">
              <a:lnSpc>
                <a:spcPct val="100000"/>
              </a:lnSpc>
              <a:spcBef>
                <a:spcPts val="0"/>
              </a:spcBef>
              <a:spcAft>
                <a:spcPts val="0"/>
              </a:spcAft>
              <a:buClr>
                <a:schemeClr val="dk1"/>
              </a:buClr>
              <a:buSzPts val="2400"/>
              <a:buFont typeface="Archivo"/>
              <a:buNone/>
              <a:defRPr b="1" sz="2400">
                <a:solidFill>
                  <a:schemeClr val="dk1"/>
                </a:solidFill>
                <a:latin typeface="Archivo"/>
                <a:ea typeface="Archivo"/>
                <a:cs typeface="Archivo"/>
                <a:sym typeface="Archivo"/>
              </a:defRPr>
            </a:lvl3pPr>
            <a:lvl4pPr lvl="3" algn="ctr">
              <a:lnSpc>
                <a:spcPct val="100000"/>
              </a:lnSpc>
              <a:spcBef>
                <a:spcPts val="0"/>
              </a:spcBef>
              <a:spcAft>
                <a:spcPts val="0"/>
              </a:spcAft>
              <a:buClr>
                <a:schemeClr val="dk1"/>
              </a:buClr>
              <a:buSzPts val="2400"/>
              <a:buFont typeface="Archivo"/>
              <a:buNone/>
              <a:defRPr b="1" sz="2400">
                <a:solidFill>
                  <a:schemeClr val="dk1"/>
                </a:solidFill>
                <a:latin typeface="Archivo"/>
                <a:ea typeface="Archivo"/>
                <a:cs typeface="Archivo"/>
                <a:sym typeface="Archivo"/>
              </a:defRPr>
            </a:lvl4pPr>
            <a:lvl5pPr lvl="4" algn="ctr">
              <a:lnSpc>
                <a:spcPct val="100000"/>
              </a:lnSpc>
              <a:spcBef>
                <a:spcPts val="0"/>
              </a:spcBef>
              <a:spcAft>
                <a:spcPts val="0"/>
              </a:spcAft>
              <a:buClr>
                <a:schemeClr val="dk1"/>
              </a:buClr>
              <a:buSzPts val="2400"/>
              <a:buFont typeface="Archivo"/>
              <a:buNone/>
              <a:defRPr b="1" sz="2400">
                <a:solidFill>
                  <a:schemeClr val="dk1"/>
                </a:solidFill>
                <a:latin typeface="Archivo"/>
                <a:ea typeface="Archivo"/>
                <a:cs typeface="Archivo"/>
                <a:sym typeface="Archivo"/>
              </a:defRPr>
            </a:lvl5pPr>
            <a:lvl6pPr lvl="5" algn="ctr">
              <a:lnSpc>
                <a:spcPct val="100000"/>
              </a:lnSpc>
              <a:spcBef>
                <a:spcPts val="0"/>
              </a:spcBef>
              <a:spcAft>
                <a:spcPts val="0"/>
              </a:spcAft>
              <a:buClr>
                <a:schemeClr val="dk1"/>
              </a:buClr>
              <a:buSzPts val="2400"/>
              <a:buFont typeface="Archivo"/>
              <a:buNone/>
              <a:defRPr b="1" sz="2400">
                <a:solidFill>
                  <a:schemeClr val="dk1"/>
                </a:solidFill>
                <a:latin typeface="Archivo"/>
                <a:ea typeface="Archivo"/>
                <a:cs typeface="Archivo"/>
                <a:sym typeface="Archivo"/>
              </a:defRPr>
            </a:lvl6pPr>
            <a:lvl7pPr lvl="6" algn="ctr">
              <a:lnSpc>
                <a:spcPct val="100000"/>
              </a:lnSpc>
              <a:spcBef>
                <a:spcPts val="0"/>
              </a:spcBef>
              <a:spcAft>
                <a:spcPts val="0"/>
              </a:spcAft>
              <a:buClr>
                <a:schemeClr val="dk1"/>
              </a:buClr>
              <a:buSzPts val="2400"/>
              <a:buFont typeface="Archivo"/>
              <a:buNone/>
              <a:defRPr b="1" sz="2400">
                <a:solidFill>
                  <a:schemeClr val="dk1"/>
                </a:solidFill>
                <a:latin typeface="Archivo"/>
                <a:ea typeface="Archivo"/>
                <a:cs typeface="Archivo"/>
                <a:sym typeface="Archivo"/>
              </a:defRPr>
            </a:lvl7pPr>
            <a:lvl8pPr lvl="7" algn="ctr">
              <a:lnSpc>
                <a:spcPct val="100000"/>
              </a:lnSpc>
              <a:spcBef>
                <a:spcPts val="0"/>
              </a:spcBef>
              <a:spcAft>
                <a:spcPts val="0"/>
              </a:spcAft>
              <a:buClr>
                <a:schemeClr val="dk1"/>
              </a:buClr>
              <a:buSzPts val="2400"/>
              <a:buFont typeface="Archivo"/>
              <a:buNone/>
              <a:defRPr b="1" sz="2400">
                <a:solidFill>
                  <a:schemeClr val="dk1"/>
                </a:solidFill>
                <a:latin typeface="Archivo"/>
                <a:ea typeface="Archivo"/>
                <a:cs typeface="Archivo"/>
                <a:sym typeface="Archivo"/>
              </a:defRPr>
            </a:lvl8pPr>
            <a:lvl9pPr lvl="8" algn="ctr">
              <a:lnSpc>
                <a:spcPct val="100000"/>
              </a:lnSpc>
              <a:spcBef>
                <a:spcPts val="0"/>
              </a:spcBef>
              <a:spcAft>
                <a:spcPts val="0"/>
              </a:spcAft>
              <a:buClr>
                <a:schemeClr val="dk1"/>
              </a:buClr>
              <a:buSzPts val="2400"/>
              <a:buFont typeface="Archivo"/>
              <a:buNone/>
              <a:defRPr b="1" sz="2400">
                <a:solidFill>
                  <a:schemeClr val="dk1"/>
                </a:solidFill>
                <a:latin typeface="Archivo"/>
                <a:ea typeface="Archivo"/>
                <a:cs typeface="Archivo"/>
                <a:sym typeface="Archivo"/>
              </a:defRPr>
            </a:lvl9pPr>
          </a:lstStyle>
          <a:p/>
        </p:txBody>
      </p:sp>
      <p:sp>
        <p:nvSpPr>
          <p:cNvPr id="45" name="Google Shape;45;p5"/>
          <p:cNvSpPr txBox="1"/>
          <p:nvPr>
            <p:ph idx="2" type="subTitle"/>
          </p:nvPr>
        </p:nvSpPr>
        <p:spPr>
          <a:xfrm>
            <a:off x="4836300" y="2303125"/>
            <a:ext cx="2907600" cy="713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Archivo"/>
              <a:buNone/>
              <a:defRPr b="1" sz="2400">
                <a:solidFill>
                  <a:schemeClr val="dk1"/>
                </a:solidFill>
                <a:latin typeface="Archivo"/>
                <a:ea typeface="Archivo"/>
                <a:cs typeface="Archivo"/>
                <a:sym typeface="Archivo"/>
              </a:defRPr>
            </a:lvl1pPr>
            <a:lvl2pPr lvl="1" rtl="0" algn="ctr">
              <a:lnSpc>
                <a:spcPct val="100000"/>
              </a:lnSpc>
              <a:spcBef>
                <a:spcPts val="0"/>
              </a:spcBef>
              <a:spcAft>
                <a:spcPts val="0"/>
              </a:spcAft>
              <a:buClr>
                <a:schemeClr val="dk1"/>
              </a:buClr>
              <a:buSzPts val="2400"/>
              <a:buFont typeface="Archivo"/>
              <a:buNone/>
              <a:defRPr b="1" sz="2400">
                <a:solidFill>
                  <a:schemeClr val="dk1"/>
                </a:solidFill>
                <a:latin typeface="Archivo"/>
                <a:ea typeface="Archivo"/>
                <a:cs typeface="Archivo"/>
                <a:sym typeface="Archivo"/>
              </a:defRPr>
            </a:lvl2pPr>
            <a:lvl3pPr lvl="2" rtl="0" algn="ctr">
              <a:lnSpc>
                <a:spcPct val="100000"/>
              </a:lnSpc>
              <a:spcBef>
                <a:spcPts val="0"/>
              </a:spcBef>
              <a:spcAft>
                <a:spcPts val="0"/>
              </a:spcAft>
              <a:buClr>
                <a:schemeClr val="dk1"/>
              </a:buClr>
              <a:buSzPts val="2400"/>
              <a:buFont typeface="Archivo"/>
              <a:buNone/>
              <a:defRPr b="1" sz="2400">
                <a:solidFill>
                  <a:schemeClr val="dk1"/>
                </a:solidFill>
                <a:latin typeface="Archivo"/>
                <a:ea typeface="Archivo"/>
                <a:cs typeface="Archivo"/>
                <a:sym typeface="Archivo"/>
              </a:defRPr>
            </a:lvl3pPr>
            <a:lvl4pPr lvl="3" rtl="0" algn="ctr">
              <a:lnSpc>
                <a:spcPct val="100000"/>
              </a:lnSpc>
              <a:spcBef>
                <a:spcPts val="0"/>
              </a:spcBef>
              <a:spcAft>
                <a:spcPts val="0"/>
              </a:spcAft>
              <a:buClr>
                <a:schemeClr val="dk1"/>
              </a:buClr>
              <a:buSzPts val="2400"/>
              <a:buFont typeface="Archivo"/>
              <a:buNone/>
              <a:defRPr b="1" sz="2400">
                <a:solidFill>
                  <a:schemeClr val="dk1"/>
                </a:solidFill>
                <a:latin typeface="Archivo"/>
                <a:ea typeface="Archivo"/>
                <a:cs typeface="Archivo"/>
                <a:sym typeface="Archivo"/>
              </a:defRPr>
            </a:lvl4pPr>
            <a:lvl5pPr lvl="4" rtl="0" algn="ctr">
              <a:lnSpc>
                <a:spcPct val="100000"/>
              </a:lnSpc>
              <a:spcBef>
                <a:spcPts val="0"/>
              </a:spcBef>
              <a:spcAft>
                <a:spcPts val="0"/>
              </a:spcAft>
              <a:buClr>
                <a:schemeClr val="dk1"/>
              </a:buClr>
              <a:buSzPts val="2400"/>
              <a:buFont typeface="Archivo"/>
              <a:buNone/>
              <a:defRPr b="1" sz="2400">
                <a:solidFill>
                  <a:schemeClr val="dk1"/>
                </a:solidFill>
                <a:latin typeface="Archivo"/>
                <a:ea typeface="Archivo"/>
                <a:cs typeface="Archivo"/>
                <a:sym typeface="Archivo"/>
              </a:defRPr>
            </a:lvl5pPr>
            <a:lvl6pPr lvl="5" rtl="0" algn="ctr">
              <a:lnSpc>
                <a:spcPct val="100000"/>
              </a:lnSpc>
              <a:spcBef>
                <a:spcPts val="0"/>
              </a:spcBef>
              <a:spcAft>
                <a:spcPts val="0"/>
              </a:spcAft>
              <a:buClr>
                <a:schemeClr val="dk1"/>
              </a:buClr>
              <a:buSzPts val="2400"/>
              <a:buFont typeface="Archivo"/>
              <a:buNone/>
              <a:defRPr b="1" sz="2400">
                <a:solidFill>
                  <a:schemeClr val="dk1"/>
                </a:solidFill>
                <a:latin typeface="Archivo"/>
                <a:ea typeface="Archivo"/>
                <a:cs typeface="Archivo"/>
                <a:sym typeface="Archivo"/>
              </a:defRPr>
            </a:lvl6pPr>
            <a:lvl7pPr lvl="6" rtl="0" algn="ctr">
              <a:lnSpc>
                <a:spcPct val="100000"/>
              </a:lnSpc>
              <a:spcBef>
                <a:spcPts val="0"/>
              </a:spcBef>
              <a:spcAft>
                <a:spcPts val="0"/>
              </a:spcAft>
              <a:buClr>
                <a:schemeClr val="dk1"/>
              </a:buClr>
              <a:buSzPts val="2400"/>
              <a:buFont typeface="Archivo"/>
              <a:buNone/>
              <a:defRPr b="1" sz="2400">
                <a:solidFill>
                  <a:schemeClr val="dk1"/>
                </a:solidFill>
                <a:latin typeface="Archivo"/>
                <a:ea typeface="Archivo"/>
                <a:cs typeface="Archivo"/>
                <a:sym typeface="Archivo"/>
              </a:defRPr>
            </a:lvl7pPr>
            <a:lvl8pPr lvl="7" rtl="0" algn="ctr">
              <a:lnSpc>
                <a:spcPct val="100000"/>
              </a:lnSpc>
              <a:spcBef>
                <a:spcPts val="0"/>
              </a:spcBef>
              <a:spcAft>
                <a:spcPts val="0"/>
              </a:spcAft>
              <a:buClr>
                <a:schemeClr val="dk1"/>
              </a:buClr>
              <a:buSzPts val="2400"/>
              <a:buFont typeface="Archivo"/>
              <a:buNone/>
              <a:defRPr b="1" sz="2400">
                <a:solidFill>
                  <a:schemeClr val="dk1"/>
                </a:solidFill>
                <a:latin typeface="Archivo"/>
                <a:ea typeface="Archivo"/>
                <a:cs typeface="Archivo"/>
                <a:sym typeface="Archivo"/>
              </a:defRPr>
            </a:lvl8pPr>
            <a:lvl9pPr lvl="8" rtl="0" algn="ctr">
              <a:lnSpc>
                <a:spcPct val="100000"/>
              </a:lnSpc>
              <a:spcBef>
                <a:spcPts val="0"/>
              </a:spcBef>
              <a:spcAft>
                <a:spcPts val="0"/>
              </a:spcAft>
              <a:buClr>
                <a:schemeClr val="dk1"/>
              </a:buClr>
              <a:buSzPts val="2400"/>
              <a:buFont typeface="Archivo"/>
              <a:buNone/>
              <a:defRPr b="1" sz="2400">
                <a:solidFill>
                  <a:schemeClr val="dk1"/>
                </a:solidFill>
                <a:latin typeface="Archivo"/>
                <a:ea typeface="Archivo"/>
                <a:cs typeface="Archivo"/>
                <a:sym typeface="Archivo"/>
              </a:defRPr>
            </a:lvl9pPr>
          </a:lstStyle>
          <a:p/>
        </p:txBody>
      </p:sp>
      <p:sp>
        <p:nvSpPr>
          <p:cNvPr id="46" name="Google Shape;46;p5"/>
          <p:cNvSpPr txBox="1"/>
          <p:nvPr>
            <p:ph idx="3" type="subTitle"/>
          </p:nvPr>
        </p:nvSpPr>
        <p:spPr>
          <a:xfrm>
            <a:off x="1181425" y="2917150"/>
            <a:ext cx="29076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7" name="Google Shape;47;p5"/>
          <p:cNvSpPr txBox="1"/>
          <p:nvPr>
            <p:ph idx="4" type="subTitle"/>
          </p:nvPr>
        </p:nvSpPr>
        <p:spPr>
          <a:xfrm>
            <a:off x="4836300" y="2917150"/>
            <a:ext cx="29076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8" name="Google Shape;48;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49" name="Google Shape;49;p5"/>
          <p:cNvGrpSpPr/>
          <p:nvPr/>
        </p:nvGrpSpPr>
        <p:grpSpPr>
          <a:xfrm>
            <a:off x="227100" y="-187650"/>
            <a:ext cx="8916900" cy="5331250"/>
            <a:chOff x="227100" y="-187650"/>
            <a:chExt cx="8916900" cy="5331250"/>
          </a:xfrm>
        </p:grpSpPr>
        <p:grpSp>
          <p:nvGrpSpPr>
            <p:cNvPr id="50" name="Google Shape;50;p5"/>
            <p:cNvGrpSpPr/>
            <p:nvPr/>
          </p:nvGrpSpPr>
          <p:grpSpPr>
            <a:xfrm>
              <a:off x="7354489" y="4621600"/>
              <a:ext cx="1789511" cy="522000"/>
              <a:chOff x="7354489" y="4621600"/>
              <a:chExt cx="1789511" cy="522000"/>
            </a:xfrm>
          </p:grpSpPr>
          <p:sp>
            <p:nvSpPr>
              <p:cNvPr id="51" name="Google Shape;51;p5"/>
              <p:cNvSpPr/>
              <p:nvPr/>
            </p:nvSpPr>
            <p:spPr>
              <a:xfrm>
                <a:off x="7354489" y="4621600"/>
                <a:ext cx="522000" cy="522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sp>
            <p:nvSpPr>
              <p:cNvPr id="52" name="Google Shape;52;p5"/>
              <p:cNvSpPr/>
              <p:nvPr/>
            </p:nvSpPr>
            <p:spPr>
              <a:xfrm>
                <a:off x="7484925" y="4752049"/>
                <a:ext cx="261000" cy="2610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sp>
            <p:nvSpPr>
              <p:cNvPr id="53" name="Google Shape;53;p5"/>
              <p:cNvSpPr/>
              <p:nvPr/>
            </p:nvSpPr>
            <p:spPr>
              <a:xfrm>
                <a:off x="8883000" y="4752050"/>
                <a:ext cx="261000" cy="261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cxnSp>
            <p:nvCxnSpPr>
              <p:cNvPr id="54" name="Google Shape;54;p5"/>
              <p:cNvCxnSpPr/>
              <p:nvPr/>
            </p:nvCxnSpPr>
            <p:spPr>
              <a:xfrm>
                <a:off x="7354500" y="4882550"/>
                <a:ext cx="1789500" cy="0"/>
              </a:xfrm>
              <a:prstGeom prst="straightConnector1">
                <a:avLst/>
              </a:prstGeom>
              <a:noFill/>
              <a:ln cap="flat" cmpd="sng" w="19050">
                <a:solidFill>
                  <a:schemeClr val="dk1"/>
                </a:solidFill>
                <a:prstDash val="solid"/>
                <a:round/>
                <a:headEnd len="med" w="med" type="none"/>
                <a:tailEnd len="med" w="med" type="none"/>
              </a:ln>
            </p:spPr>
          </p:cxnSp>
        </p:grpSp>
        <p:grpSp>
          <p:nvGrpSpPr>
            <p:cNvPr id="55" name="Google Shape;55;p5"/>
            <p:cNvGrpSpPr/>
            <p:nvPr/>
          </p:nvGrpSpPr>
          <p:grpSpPr>
            <a:xfrm>
              <a:off x="227100" y="-187650"/>
              <a:ext cx="261000" cy="1977150"/>
              <a:chOff x="227100" y="-187650"/>
              <a:chExt cx="261000" cy="1977150"/>
            </a:xfrm>
          </p:grpSpPr>
          <p:sp>
            <p:nvSpPr>
              <p:cNvPr id="56" name="Google Shape;56;p5"/>
              <p:cNvSpPr/>
              <p:nvPr/>
            </p:nvSpPr>
            <p:spPr>
              <a:xfrm rot="5400000">
                <a:off x="-261000" y="300450"/>
                <a:ext cx="1237200" cy="2610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sp>
            <p:nvSpPr>
              <p:cNvPr id="57" name="Google Shape;57;p5"/>
              <p:cNvSpPr/>
              <p:nvPr/>
            </p:nvSpPr>
            <p:spPr>
              <a:xfrm>
                <a:off x="227100" y="1528500"/>
                <a:ext cx="261000" cy="261000"/>
              </a:xfrm>
              <a:prstGeom prst="diamond">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cxnSp>
            <p:nvCxnSpPr>
              <p:cNvPr id="58" name="Google Shape;58;p5"/>
              <p:cNvCxnSpPr/>
              <p:nvPr/>
            </p:nvCxnSpPr>
            <p:spPr>
              <a:xfrm>
                <a:off x="357600" y="0"/>
                <a:ext cx="0" cy="1789500"/>
              </a:xfrm>
              <a:prstGeom prst="straightConnector1">
                <a:avLst/>
              </a:prstGeom>
              <a:noFill/>
              <a:ln cap="flat" cmpd="sng" w="19050">
                <a:solidFill>
                  <a:schemeClr val="dk1"/>
                </a:solidFill>
                <a:prstDash val="solid"/>
                <a:round/>
                <a:headEnd len="med" w="med" type="none"/>
                <a:tailEnd len="med" w="med" type="none"/>
              </a:ln>
            </p:spPr>
          </p:cxn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9" name="Shape 59"/>
        <p:cNvGrpSpPr/>
        <p:nvPr/>
      </p:nvGrpSpPr>
      <p:grpSpPr>
        <a:xfrm>
          <a:off x="0" y="0"/>
          <a:ext cx="0" cy="0"/>
          <a:chOff x="0" y="0"/>
          <a:chExt cx="0" cy="0"/>
        </a:xfrm>
      </p:grpSpPr>
      <p:sp>
        <p:nvSpPr>
          <p:cNvPr id="60" name="Google Shape;60;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p:txBody>
      </p:sp>
      <p:grpSp>
        <p:nvGrpSpPr>
          <p:cNvPr id="61" name="Google Shape;61;p6"/>
          <p:cNvGrpSpPr/>
          <p:nvPr/>
        </p:nvGrpSpPr>
        <p:grpSpPr>
          <a:xfrm>
            <a:off x="-630975" y="136950"/>
            <a:ext cx="9778750" cy="5006554"/>
            <a:chOff x="-630975" y="136950"/>
            <a:chExt cx="9778750" cy="5006554"/>
          </a:xfrm>
        </p:grpSpPr>
        <p:grpSp>
          <p:nvGrpSpPr>
            <p:cNvPr id="62" name="Google Shape;62;p6"/>
            <p:cNvGrpSpPr/>
            <p:nvPr/>
          </p:nvGrpSpPr>
          <p:grpSpPr>
            <a:xfrm rot="5400000">
              <a:off x="7966673" y="3962402"/>
              <a:ext cx="1789504" cy="572700"/>
              <a:chOff x="7354496" y="4596170"/>
              <a:chExt cx="1789504" cy="572700"/>
            </a:xfrm>
          </p:grpSpPr>
          <p:sp>
            <p:nvSpPr>
              <p:cNvPr id="63" name="Google Shape;63;p6"/>
              <p:cNvSpPr/>
              <p:nvPr/>
            </p:nvSpPr>
            <p:spPr>
              <a:xfrm rot="-5400000">
                <a:off x="7354496" y="4596170"/>
                <a:ext cx="572700" cy="572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sp>
            <p:nvSpPr>
              <p:cNvPr id="64" name="Google Shape;64;p6"/>
              <p:cNvSpPr/>
              <p:nvPr/>
            </p:nvSpPr>
            <p:spPr>
              <a:xfrm>
                <a:off x="7510350" y="4752049"/>
                <a:ext cx="261000" cy="261000"/>
              </a:xfrm>
              <a:prstGeom prst="diamond">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sp>
            <p:nvSpPr>
              <p:cNvPr id="65" name="Google Shape;65;p6"/>
              <p:cNvSpPr/>
              <p:nvPr/>
            </p:nvSpPr>
            <p:spPr>
              <a:xfrm>
                <a:off x="8883000" y="4752050"/>
                <a:ext cx="261000" cy="261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cxnSp>
            <p:nvCxnSpPr>
              <p:cNvPr id="66" name="Google Shape;66;p6"/>
              <p:cNvCxnSpPr/>
              <p:nvPr/>
            </p:nvCxnSpPr>
            <p:spPr>
              <a:xfrm>
                <a:off x="7354500" y="4882550"/>
                <a:ext cx="1789500" cy="0"/>
              </a:xfrm>
              <a:prstGeom prst="straightConnector1">
                <a:avLst/>
              </a:prstGeom>
              <a:noFill/>
              <a:ln cap="flat" cmpd="sng" w="19050">
                <a:solidFill>
                  <a:schemeClr val="dk1"/>
                </a:solidFill>
                <a:prstDash val="solid"/>
                <a:round/>
                <a:headEnd len="med" w="med" type="none"/>
                <a:tailEnd len="med" w="med" type="none"/>
              </a:ln>
            </p:spPr>
          </p:cxnSp>
        </p:grpSp>
        <p:grpSp>
          <p:nvGrpSpPr>
            <p:cNvPr id="67" name="Google Shape;67;p6"/>
            <p:cNvGrpSpPr/>
            <p:nvPr/>
          </p:nvGrpSpPr>
          <p:grpSpPr>
            <a:xfrm rot="-5400000">
              <a:off x="227100" y="-721125"/>
              <a:ext cx="261000" cy="1977150"/>
              <a:chOff x="227100" y="-187650"/>
              <a:chExt cx="261000" cy="1977150"/>
            </a:xfrm>
          </p:grpSpPr>
          <p:sp>
            <p:nvSpPr>
              <p:cNvPr id="68" name="Google Shape;68;p6"/>
              <p:cNvSpPr/>
              <p:nvPr/>
            </p:nvSpPr>
            <p:spPr>
              <a:xfrm rot="5400000">
                <a:off x="-261000" y="300450"/>
                <a:ext cx="1237200" cy="2610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sp>
            <p:nvSpPr>
              <p:cNvPr id="69" name="Google Shape;69;p6"/>
              <p:cNvSpPr/>
              <p:nvPr/>
            </p:nvSpPr>
            <p:spPr>
              <a:xfrm>
                <a:off x="227100" y="1528500"/>
                <a:ext cx="261000" cy="261000"/>
              </a:xfrm>
              <a:prstGeom prst="diamond">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cxnSp>
            <p:nvCxnSpPr>
              <p:cNvPr id="70" name="Google Shape;70;p6"/>
              <p:cNvCxnSpPr/>
              <p:nvPr/>
            </p:nvCxnSpPr>
            <p:spPr>
              <a:xfrm>
                <a:off x="357600" y="0"/>
                <a:ext cx="0" cy="1789500"/>
              </a:xfrm>
              <a:prstGeom prst="straightConnector1">
                <a:avLst/>
              </a:prstGeom>
              <a:noFill/>
              <a:ln cap="flat" cmpd="sng" w="19050">
                <a:solidFill>
                  <a:schemeClr val="dk1"/>
                </a:solidFill>
                <a:prstDash val="solid"/>
                <a:round/>
                <a:headEnd len="med" w="med" type="none"/>
                <a:tailEnd len="med" w="med" type="none"/>
              </a:ln>
            </p:spPr>
          </p:cxn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1" name="Shape 71"/>
        <p:cNvGrpSpPr/>
        <p:nvPr/>
      </p:nvGrpSpPr>
      <p:grpSpPr>
        <a:xfrm>
          <a:off x="0" y="0"/>
          <a:ext cx="0" cy="0"/>
          <a:chOff x="0" y="0"/>
          <a:chExt cx="0" cy="0"/>
        </a:xfrm>
      </p:grpSpPr>
      <p:sp>
        <p:nvSpPr>
          <p:cNvPr id="72" name="Google Shape;72;p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3" name="Google Shape;73;p7"/>
          <p:cNvSpPr txBox="1"/>
          <p:nvPr>
            <p:ph idx="1" type="body"/>
          </p:nvPr>
        </p:nvSpPr>
        <p:spPr>
          <a:xfrm>
            <a:off x="720000" y="1152475"/>
            <a:ext cx="3322200" cy="34164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rgbClr val="434343"/>
              </a:buClr>
              <a:buSzPts val="1400"/>
              <a:buChar char="●"/>
              <a:defRPr sz="1400">
                <a:solidFill>
                  <a:srgbClr val="434343"/>
                </a:solidFill>
              </a:defRPr>
            </a:lvl1pPr>
            <a:lvl2pPr indent="-317500" lvl="1" marL="914400" rtl="0">
              <a:lnSpc>
                <a:spcPct val="115000"/>
              </a:lnSpc>
              <a:spcBef>
                <a:spcPts val="0"/>
              </a:spcBef>
              <a:spcAft>
                <a:spcPts val="0"/>
              </a:spcAft>
              <a:buClr>
                <a:srgbClr val="434343"/>
              </a:buClr>
              <a:buSzPts val="1400"/>
              <a:buChar char="○"/>
              <a:defRPr>
                <a:solidFill>
                  <a:srgbClr val="434343"/>
                </a:solidFill>
              </a:defRPr>
            </a:lvl2pPr>
            <a:lvl3pPr indent="-317500" lvl="2" marL="1371600" rtl="0">
              <a:lnSpc>
                <a:spcPct val="115000"/>
              </a:lnSpc>
              <a:spcBef>
                <a:spcPts val="0"/>
              </a:spcBef>
              <a:spcAft>
                <a:spcPts val="0"/>
              </a:spcAft>
              <a:buClr>
                <a:srgbClr val="434343"/>
              </a:buClr>
              <a:buSzPts val="1400"/>
              <a:buChar char="■"/>
              <a:defRPr>
                <a:solidFill>
                  <a:srgbClr val="434343"/>
                </a:solidFill>
              </a:defRPr>
            </a:lvl3pPr>
            <a:lvl4pPr indent="-317500" lvl="3" marL="1828800" rtl="0">
              <a:lnSpc>
                <a:spcPct val="115000"/>
              </a:lnSpc>
              <a:spcBef>
                <a:spcPts val="0"/>
              </a:spcBef>
              <a:spcAft>
                <a:spcPts val="0"/>
              </a:spcAft>
              <a:buClr>
                <a:srgbClr val="434343"/>
              </a:buClr>
              <a:buSzPts val="1400"/>
              <a:buChar char="●"/>
              <a:defRPr>
                <a:solidFill>
                  <a:srgbClr val="434343"/>
                </a:solidFill>
              </a:defRPr>
            </a:lvl4pPr>
            <a:lvl5pPr indent="-317500" lvl="4" marL="2286000" rtl="0">
              <a:lnSpc>
                <a:spcPct val="115000"/>
              </a:lnSpc>
              <a:spcBef>
                <a:spcPts val="0"/>
              </a:spcBef>
              <a:spcAft>
                <a:spcPts val="0"/>
              </a:spcAft>
              <a:buClr>
                <a:srgbClr val="434343"/>
              </a:buClr>
              <a:buSzPts val="1400"/>
              <a:buChar char="○"/>
              <a:defRPr>
                <a:solidFill>
                  <a:srgbClr val="434343"/>
                </a:solidFill>
              </a:defRPr>
            </a:lvl5pPr>
            <a:lvl6pPr indent="-317500" lvl="5" marL="2743200" rtl="0">
              <a:lnSpc>
                <a:spcPct val="115000"/>
              </a:lnSpc>
              <a:spcBef>
                <a:spcPts val="0"/>
              </a:spcBef>
              <a:spcAft>
                <a:spcPts val="0"/>
              </a:spcAft>
              <a:buClr>
                <a:srgbClr val="434343"/>
              </a:buClr>
              <a:buSzPts val="1400"/>
              <a:buChar char="■"/>
              <a:defRPr>
                <a:solidFill>
                  <a:srgbClr val="434343"/>
                </a:solidFill>
              </a:defRPr>
            </a:lvl6pPr>
            <a:lvl7pPr indent="-317500" lvl="6" marL="3200400" rtl="0">
              <a:lnSpc>
                <a:spcPct val="115000"/>
              </a:lnSpc>
              <a:spcBef>
                <a:spcPts val="0"/>
              </a:spcBef>
              <a:spcAft>
                <a:spcPts val="0"/>
              </a:spcAft>
              <a:buClr>
                <a:srgbClr val="434343"/>
              </a:buClr>
              <a:buSzPts val="1400"/>
              <a:buChar char="●"/>
              <a:defRPr>
                <a:solidFill>
                  <a:srgbClr val="434343"/>
                </a:solidFill>
              </a:defRPr>
            </a:lvl7pPr>
            <a:lvl8pPr indent="-317500" lvl="7" marL="3657600" rtl="0">
              <a:lnSpc>
                <a:spcPct val="115000"/>
              </a:lnSpc>
              <a:spcBef>
                <a:spcPts val="0"/>
              </a:spcBef>
              <a:spcAft>
                <a:spcPts val="0"/>
              </a:spcAft>
              <a:buClr>
                <a:srgbClr val="434343"/>
              </a:buClr>
              <a:buSzPts val="1400"/>
              <a:buChar char="○"/>
              <a:defRPr>
                <a:solidFill>
                  <a:srgbClr val="434343"/>
                </a:solidFill>
              </a:defRPr>
            </a:lvl8pPr>
            <a:lvl9pPr indent="-317500" lvl="8" marL="4114800" rtl="0">
              <a:lnSpc>
                <a:spcPct val="115000"/>
              </a:lnSpc>
              <a:spcBef>
                <a:spcPts val="0"/>
              </a:spcBef>
              <a:spcAft>
                <a:spcPts val="0"/>
              </a:spcAft>
              <a:buClr>
                <a:srgbClr val="434343"/>
              </a:buClr>
              <a:buSzPts val="1400"/>
              <a:buChar char="■"/>
              <a:defRPr>
                <a:solidFill>
                  <a:srgbClr val="434343"/>
                </a:solidFill>
              </a:defRPr>
            </a:lvl9pPr>
          </a:lstStyle>
          <a:p/>
        </p:txBody>
      </p:sp>
      <p:grpSp>
        <p:nvGrpSpPr>
          <p:cNvPr id="74" name="Google Shape;74;p7"/>
          <p:cNvGrpSpPr/>
          <p:nvPr/>
        </p:nvGrpSpPr>
        <p:grpSpPr>
          <a:xfrm>
            <a:off x="-630975" y="136950"/>
            <a:ext cx="9929770" cy="5006554"/>
            <a:chOff x="-630975" y="136950"/>
            <a:chExt cx="9929770" cy="5006554"/>
          </a:xfrm>
        </p:grpSpPr>
        <p:grpSp>
          <p:nvGrpSpPr>
            <p:cNvPr id="75" name="Google Shape;75;p7"/>
            <p:cNvGrpSpPr/>
            <p:nvPr/>
          </p:nvGrpSpPr>
          <p:grpSpPr>
            <a:xfrm rot="5400000">
              <a:off x="7966640" y="3811349"/>
              <a:ext cx="1789510" cy="874800"/>
              <a:chOff x="7354490" y="4445149"/>
              <a:chExt cx="1789510" cy="874800"/>
            </a:xfrm>
          </p:grpSpPr>
          <p:sp>
            <p:nvSpPr>
              <p:cNvPr id="76" name="Google Shape;76;p7"/>
              <p:cNvSpPr/>
              <p:nvPr/>
            </p:nvSpPr>
            <p:spPr>
              <a:xfrm>
                <a:off x="7354490" y="4445149"/>
                <a:ext cx="874800" cy="874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sp>
            <p:nvSpPr>
              <p:cNvPr id="77" name="Google Shape;77;p7"/>
              <p:cNvSpPr/>
              <p:nvPr/>
            </p:nvSpPr>
            <p:spPr>
              <a:xfrm>
                <a:off x="7661375" y="4752049"/>
                <a:ext cx="261000" cy="261000"/>
              </a:xfrm>
              <a:prstGeom prst="diamond">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sp>
            <p:nvSpPr>
              <p:cNvPr id="78" name="Google Shape;78;p7"/>
              <p:cNvSpPr/>
              <p:nvPr/>
            </p:nvSpPr>
            <p:spPr>
              <a:xfrm>
                <a:off x="8883000" y="4752050"/>
                <a:ext cx="261000" cy="261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cxnSp>
            <p:nvCxnSpPr>
              <p:cNvPr id="79" name="Google Shape;79;p7"/>
              <p:cNvCxnSpPr/>
              <p:nvPr/>
            </p:nvCxnSpPr>
            <p:spPr>
              <a:xfrm>
                <a:off x="7354500" y="4882550"/>
                <a:ext cx="1789500" cy="0"/>
              </a:xfrm>
              <a:prstGeom prst="straightConnector1">
                <a:avLst/>
              </a:prstGeom>
              <a:noFill/>
              <a:ln cap="flat" cmpd="sng" w="19050">
                <a:solidFill>
                  <a:schemeClr val="dk1"/>
                </a:solidFill>
                <a:prstDash val="solid"/>
                <a:round/>
                <a:headEnd len="med" w="med" type="none"/>
                <a:tailEnd len="med" w="med" type="none"/>
              </a:ln>
            </p:spPr>
          </p:cxnSp>
        </p:grpSp>
        <p:grpSp>
          <p:nvGrpSpPr>
            <p:cNvPr id="80" name="Google Shape;80;p7"/>
            <p:cNvGrpSpPr/>
            <p:nvPr/>
          </p:nvGrpSpPr>
          <p:grpSpPr>
            <a:xfrm rot="-5400000">
              <a:off x="227100" y="-721125"/>
              <a:ext cx="261000" cy="1977150"/>
              <a:chOff x="227100" y="-187650"/>
              <a:chExt cx="261000" cy="1977150"/>
            </a:xfrm>
          </p:grpSpPr>
          <p:sp>
            <p:nvSpPr>
              <p:cNvPr id="81" name="Google Shape;81;p7"/>
              <p:cNvSpPr/>
              <p:nvPr/>
            </p:nvSpPr>
            <p:spPr>
              <a:xfrm rot="5400000">
                <a:off x="-261000" y="300450"/>
                <a:ext cx="1237200" cy="2610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sp>
            <p:nvSpPr>
              <p:cNvPr id="82" name="Google Shape;82;p7"/>
              <p:cNvSpPr/>
              <p:nvPr/>
            </p:nvSpPr>
            <p:spPr>
              <a:xfrm>
                <a:off x="227100" y="1528500"/>
                <a:ext cx="261000" cy="261000"/>
              </a:xfrm>
              <a:prstGeom prst="diamond">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cxnSp>
            <p:nvCxnSpPr>
              <p:cNvPr id="83" name="Google Shape;83;p7"/>
              <p:cNvCxnSpPr/>
              <p:nvPr/>
            </p:nvCxnSpPr>
            <p:spPr>
              <a:xfrm>
                <a:off x="357600" y="0"/>
                <a:ext cx="0" cy="1789500"/>
              </a:xfrm>
              <a:prstGeom prst="straightConnector1">
                <a:avLst/>
              </a:prstGeom>
              <a:noFill/>
              <a:ln cap="flat" cmpd="sng" w="19050">
                <a:solidFill>
                  <a:schemeClr val="dk1"/>
                </a:solidFill>
                <a:prstDash val="solid"/>
                <a:round/>
                <a:headEnd len="med" w="med" type="none"/>
                <a:tailEnd len="med" w="med" type="none"/>
              </a:ln>
            </p:spPr>
          </p:cxn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4" name="Shape 84"/>
        <p:cNvGrpSpPr/>
        <p:nvPr/>
      </p:nvGrpSpPr>
      <p:grpSpPr>
        <a:xfrm>
          <a:off x="0" y="0"/>
          <a:ext cx="0" cy="0"/>
          <a:chOff x="0" y="0"/>
          <a:chExt cx="0" cy="0"/>
        </a:xfrm>
      </p:grpSpPr>
      <p:sp>
        <p:nvSpPr>
          <p:cNvPr id="85" name="Google Shape;85;p8"/>
          <p:cNvSpPr txBox="1"/>
          <p:nvPr>
            <p:ph type="title"/>
          </p:nvPr>
        </p:nvSpPr>
        <p:spPr>
          <a:xfrm>
            <a:off x="1388100" y="1307100"/>
            <a:ext cx="6367800" cy="25293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grpSp>
        <p:nvGrpSpPr>
          <p:cNvPr id="86" name="Google Shape;86;p8"/>
          <p:cNvGrpSpPr/>
          <p:nvPr/>
        </p:nvGrpSpPr>
        <p:grpSpPr>
          <a:xfrm>
            <a:off x="-261000" y="0"/>
            <a:ext cx="5260250" cy="5319900"/>
            <a:chOff x="-261000" y="0"/>
            <a:chExt cx="5260250" cy="5319900"/>
          </a:xfrm>
        </p:grpSpPr>
        <p:grpSp>
          <p:nvGrpSpPr>
            <p:cNvPr id="87" name="Google Shape;87;p8"/>
            <p:cNvGrpSpPr/>
            <p:nvPr/>
          </p:nvGrpSpPr>
          <p:grpSpPr>
            <a:xfrm>
              <a:off x="2773150" y="4445100"/>
              <a:ext cx="2226100" cy="874800"/>
              <a:chOff x="2773150" y="4445100"/>
              <a:chExt cx="2226100" cy="874800"/>
            </a:xfrm>
          </p:grpSpPr>
          <p:sp>
            <p:nvSpPr>
              <p:cNvPr id="88" name="Google Shape;88;p8"/>
              <p:cNvSpPr/>
              <p:nvPr/>
            </p:nvSpPr>
            <p:spPr>
              <a:xfrm>
                <a:off x="4124450" y="4445100"/>
                <a:ext cx="874800" cy="874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sp>
            <p:nvSpPr>
              <p:cNvPr id="89" name="Google Shape;89;p8"/>
              <p:cNvSpPr/>
              <p:nvPr/>
            </p:nvSpPr>
            <p:spPr>
              <a:xfrm>
                <a:off x="3034150" y="4752050"/>
                <a:ext cx="1237200" cy="2610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cxnSp>
            <p:nvCxnSpPr>
              <p:cNvPr id="90" name="Google Shape;90;p8"/>
              <p:cNvCxnSpPr/>
              <p:nvPr/>
            </p:nvCxnSpPr>
            <p:spPr>
              <a:xfrm>
                <a:off x="2773150" y="4882525"/>
                <a:ext cx="1789500" cy="0"/>
              </a:xfrm>
              <a:prstGeom prst="straightConnector1">
                <a:avLst/>
              </a:prstGeom>
              <a:noFill/>
              <a:ln cap="flat" cmpd="sng" w="19050">
                <a:solidFill>
                  <a:schemeClr val="dk1"/>
                </a:solidFill>
                <a:prstDash val="solid"/>
                <a:round/>
                <a:headEnd len="med" w="med" type="none"/>
                <a:tailEnd len="med" w="med" type="none"/>
              </a:ln>
            </p:spPr>
          </p:cxnSp>
        </p:grpSp>
        <p:grpSp>
          <p:nvGrpSpPr>
            <p:cNvPr id="91" name="Google Shape;91;p8"/>
            <p:cNvGrpSpPr/>
            <p:nvPr/>
          </p:nvGrpSpPr>
          <p:grpSpPr>
            <a:xfrm>
              <a:off x="-261000" y="0"/>
              <a:ext cx="2050500" cy="522000"/>
              <a:chOff x="-261000" y="0"/>
              <a:chExt cx="2050500" cy="522000"/>
            </a:xfrm>
          </p:grpSpPr>
          <p:sp>
            <p:nvSpPr>
              <p:cNvPr id="92" name="Google Shape;92;p8"/>
              <p:cNvSpPr/>
              <p:nvPr/>
            </p:nvSpPr>
            <p:spPr>
              <a:xfrm flipH="1">
                <a:off x="-261000" y="0"/>
                <a:ext cx="522000" cy="522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sp>
            <p:nvSpPr>
              <p:cNvPr id="93" name="Google Shape;93;p8"/>
              <p:cNvSpPr/>
              <p:nvPr/>
            </p:nvSpPr>
            <p:spPr>
              <a:xfrm flipH="1">
                <a:off x="1528500" y="130475"/>
                <a:ext cx="261000" cy="261000"/>
              </a:xfrm>
              <a:prstGeom prst="diamond">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cxnSp>
            <p:nvCxnSpPr>
              <p:cNvPr id="94" name="Google Shape;94;p8"/>
              <p:cNvCxnSpPr>
                <a:endCxn id="92" idx="6"/>
              </p:cNvCxnSpPr>
              <p:nvPr/>
            </p:nvCxnSpPr>
            <p:spPr>
              <a:xfrm rot="10800000">
                <a:off x="-261000" y="261000"/>
                <a:ext cx="2050500" cy="0"/>
              </a:xfrm>
              <a:prstGeom prst="straightConnector1">
                <a:avLst/>
              </a:prstGeom>
              <a:noFill/>
              <a:ln cap="flat" cmpd="sng" w="19050">
                <a:solidFill>
                  <a:schemeClr val="dk1"/>
                </a:solidFill>
                <a:prstDash val="solid"/>
                <a:round/>
                <a:headEnd len="med" w="med" type="none"/>
                <a:tailEnd len="med" w="med" type="none"/>
              </a:ln>
            </p:spPr>
          </p:cxn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5" name="Shape 95"/>
        <p:cNvGrpSpPr/>
        <p:nvPr/>
      </p:nvGrpSpPr>
      <p:grpSpPr>
        <a:xfrm>
          <a:off x="0" y="0"/>
          <a:ext cx="0" cy="0"/>
          <a:chOff x="0" y="0"/>
          <a:chExt cx="0" cy="0"/>
        </a:xfrm>
      </p:grpSpPr>
      <p:sp>
        <p:nvSpPr>
          <p:cNvPr id="96" name="Google Shape;96;p9"/>
          <p:cNvSpPr txBox="1"/>
          <p:nvPr>
            <p:ph type="title"/>
          </p:nvPr>
        </p:nvSpPr>
        <p:spPr>
          <a:xfrm>
            <a:off x="720000" y="367423"/>
            <a:ext cx="77040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7" name="Google Shape;97;p9"/>
          <p:cNvSpPr txBox="1"/>
          <p:nvPr>
            <p:ph idx="1" type="subTitle"/>
          </p:nvPr>
        </p:nvSpPr>
        <p:spPr>
          <a:xfrm>
            <a:off x="2241550" y="1348750"/>
            <a:ext cx="4661100" cy="1681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98" name="Google Shape;98;p9"/>
          <p:cNvGrpSpPr/>
          <p:nvPr/>
        </p:nvGrpSpPr>
        <p:grpSpPr>
          <a:xfrm>
            <a:off x="-261000" y="0"/>
            <a:ext cx="5260250" cy="5319900"/>
            <a:chOff x="-261000" y="0"/>
            <a:chExt cx="5260250" cy="5319900"/>
          </a:xfrm>
        </p:grpSpPr>
        <p:grpSp>
          <p:nvGrpSpPr>
            <p:cNvPr id="99" name="Google Shape;99;p9"/>
            <p:cNvGrpSpPr/>
            <p:nvPr/>
          </p:nvGrpSpPr>
          <p:grpSpPr>
            <a:xfrm>
              <a:off x="2773150" y="4445100"/>
              <a:ext cx="2226100" cy="874800"/>
              <a:chOff x="2773150" y="4445100"/>
              <a:chExt cx="2226100" cy="874800"/>
            </a:xfrm>
          </p:grpSpPr>
          <p:sp>
            <p:nvSpPr>
              <p:cNvPr id="100" name="Google Shape;100;p9"/>
              <p:cNvSpPr/>
              <p:nvPr/>
            </p:nvSpPr>
            <p:spPr>
              <a:xfrm>
                <a:off x="4124450" y="4445100"/>
                <a:ext cx="874800" cy="874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sp>
            <p:nvSpPr>
              <p:cNvPr id="101" name="Google Shape;101;p9"/>
              <p:cNvSpPr/>
              <p:nvPr/>
            </p:nvSpPr>
            <p:spPr>
              <a:xfrm>
                <a:off x="3034150" y="4752050"/>
                <a:ext cx="1237200" cy="2610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cxnSp>
            <p:nvCxnSpPr>
              <p:cNvPr id="102" name="Google Shape;102;p9"/>
              <p:cNvCxnSpPr/>
              <p:nvPr/>
            </p:nvCxnSpPr>
            <p:spPr>
              <a:xfrm>
                <a:off x="2773150" y="4882525"/>
                <a:ext cx="1789500" cy="0"/>
              </a:xfrm>
              <a:prstGeom prst="straightConnector1">
                <a:avLst/>
              </a:prstGeom>
              <a:noFill/>
              <a:ln cap="flat" cmpd="sng" w="19050">
                <a:solidFill>
                  <a:schemeClr val="dk1"/>
                </a:solidFill>
                <a:prstDash val="solid"/>
                <a:round/>
                <a:headEnd len="med" w="med" type="none"/>
                <a:tailEnd len="med" w="med" type="none"/>
              </a:ln>
            </p:spPr>
          </p:cxnSp>
        </p:grpSp>
        <p:grpSp>
          <p:nvGrpSpPr>
            <p:cNvPr id="103" name="Google Shape;103;p9"/>
            <p:cNvGrpSpPr/>
            <p:nvPr/>
          </p:nvGrpSpPr>
          <p:grpSpPr>
            <a:xfrm>
              <a:off x="-261000" y="0"/>
              <a:ext cx="2050500" cy="522000"/>
              <a:chOff x="-261000" y="0"/>
              <a:chExt cx="2050500" cy="522000"/>
            </a:xfrm>
          </p:grpSpPr>
          <p:sp>
            <p:nvSpPr>
              <p:cNvPr id="104" name="Google Shape;104;p9"/>
              <p:cNvSpPr/>
              <p:nvPr/>
            </p:nvSpPr>
            <p:spPr>
              <a:xfrm flipH="1">
                <a:off x="-261000" y="0"/>
                <a:ext cx="522000" cy="522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sp>
            <p:nvSpPr>
              <p:cNvPr id="105" name="Google Shape;105;p9"/>
              <p:cNvSpPr/>
              <p:nvPr/>
            </p:nvSpPr>
            <p:spPr>
              <a:xfrm flipH="1">
                <a:off x="1528500" y="130475"/>
                <a:ext cx="261000" cy="261000"/>
              </a:xfrm>
              <a:prstGeom prst="diamond">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ind"/>
                  <a:ea typeface="Hind"/>
                  <a:cs typeface="Hind"/>
                  <a:sym typeface="Hind"/>
                </a:endParaRPr>
              </a:p>
            </p:txBody>
          </p:sp>
          <p:cxnSp>
            <p:nvCxnSpPr>
              <p:cNvPr id="106" name="Google Shape;106;p9"/>
              <p:cNvCxnSpPr>
                <a:endCxn id="104" idx="6"/>
              </p:cNvCxnSpPr>
              <p:nvPr/>
            </p:nvCxnSpPr>
            <p:spPr>
              <a:xfrm rot="10800000">
                <a:off x="-261000" y="261000"/>
                <a:ext cx="2050500" cy="0"/>
              </a:xfrm>
              <a:prstGeom prst="straightConnector1">
                <a:avLst/>
              </a:prstGeom>
              <a:noFill/>
              <a:ln cap="flat" cmpd="sng" w="19050">
                <a:solidFill>
                  <a:schemeClr val="dk1"/>
                </a:solidFill>
                <a:prstDash val="solid"/>
                <a:round/>
                <a:headEnd len="med" w="med" type="none"/>
                <a:tailEnd len="med" w="med" type="none"/>
              </a:ln>
            </p:spPr>
          </p:cxn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7" name="Shape 107"/>
        <p:cNvGrpSpPr/>
        <p:nvPr/>
      </p:nvGrpSpPr>
      <p:grpSpPr>
        <a:xfrm>
          <a:off x="0" y="0"/>
          <a:ext cx="0" cy="0"/>
          <a:chOff x="0" y="0"/>
          <a:chExt cx="0" cy="0"/>
        </a:xfrm>
      </p:grpSpPr>
      <p:sp>
        <p:nvSpPr>
          <p:cNvPr id="108" name="Google Shape;108;p10"/>
          <p:cNvSpPr txBox="1"/>
          <p:nvPr>
            <p:ph type="title"/>
          </p:nvPr>
        </p:nvSpPr>
        <p:spPr>
          <a:xfrm>
            <a:off x="720000" y="4035800"/>
            <a:ext cx="7704000" cy="572700"/>
          </a:xfrm>
          <a:prstGeom prst="rect">
            <a:avLst/>
          </a:prstGeom>
          <a:solidFill>
            <a:schemeClr val="dk1"/>
          </a:solidFill>
        </p:spPr>
        <p:txBody>
          <a:bodyPr anchorCtr="0" anchor="t" bIns="91425" lIns="91425" spcFirstLastPara="1" rIns="91425" wrap="square" tIns="91425">
            <a:noAutofit/>
          </a:bodyPr>
          <a:lstStyle>
            <a:lvl1pPr lvl="0" rtl="0" algn="ctr">
              <a:spcBef>
                <a:spcPts val="0"/>
              </a:spcBef>
              <a:spcAft>
                <a:spcPts val="0"/>
              </a:spcAft>
              <a:buClr>
                <a:schemeClr val="lt1"/>
              </a:buClr>
              <a:buSzPts val="3000"/>
              <a:buNone/>
              <a:defRPr>
                <a:solidFill>
                  <a:schemeClr val="lt1"/>
                </a:solidFill>
              </a:defRPr>
            </a:lvl1pPr>
            <a:lvl2pPr lvl="1" rtl="0" algn="ctr">
              <a:spcBef>
                <a:spcPts val="0"/>
              </a:spcBef>
              <a:spcAft>
                <a:spcPts val="0"/>
              </a:spcAft>
              <a:buClr>
                <a:schemeClr val="lt1"/>
              </a:buClr>
              <a:buSzPts val="3000"/>
              <a:buNone/>
              <a:defRPr>
                <a:solidFill>
                  <a:schemeClr val="lt1"/>
                </a:solidFill>
              </a:defRPr>
            </a:lvl2pPr>
            <a:lvl3pPr lvl="2" rtl="0" algn="ctr">
              <a:spcBef>
                <a:spcPts val="0"/>
              </a:spcBef>
              <a:spcAft>
                <a:spcPts val="0"/>
              </a:spcAft>
              <a:buClr>
                <a:schemeClr val="lt1"/>
              </a:buClr>
              <a:buSzPts val="3000"/>
              <a:buNone/>
              <a:defRPr>
                <a:solidFill>
                  <a:schemeClr val="lt1"/>
                </a:solidFill>
              </a:defRPr>
            </a:lvl3pPr>
            <a:lvl4pPr lvl="3" rtl="0" algn="ctr">
              <a:spcBef>
                <a:spcPts val="0"/>
              </a:spcBef>
              <a:spcAft>
                <a:spcPts val="0"/>
              </a:spcAft>
              <a:buClr>
                <a:schemeClr val="lt1"/>
              </a:buClr>
              <a:buSzPts val="3000"/>
              <a:buNone/>
              <a:defRPr>
                <a:solidFill>
                  <a:schemeClr val="lt1"/>
                </a:solidFill>
              </a:defRPr>
            </a:lvl4pPr>
            <a:lvl5pPr lvl="4" rtl="0" algn="ctr">
              <a:spcBef>
                <a:spcPts val="0"/>
              </a:spcBef>
              <a:spcAft>
                <a:spcPts val="0"/>
              </a:spcAft>
              <a:buClr>
                <a:schemeClr val="lt1"/>
              </a:buClr>
              <a:buSzPts val="3000"/>
              <a:buNone/>
              <a:defRPr>
                <a:solidFill>
                  <a:schemeClr val="lt1"/>
                </a:solidFill>
              </a:defRPr>
            </a:lvl5pPr>
            <a:lvl6pPr lvl="5" rtl="0" algn="ctr">
              <a:spcBef>
                <a:spcPts val="0"/>
              </a:spcBef>
              <a:spcAft>
                <a:spcPts val="0"/>
              </a:spcAft>
              <a:buClr>
                <a:schemeClr val="lt1"/>
              </a:buClr>
              <a:buSzPts val="3000"/>
              <a:buNone/>
              <a:defRPr>
                <a:solidFill>
                  <a:schemeClr val="lt1"/>
                </a:solidFill>
              </a:defRPr>
            </a:lvl6pPr>
            <a:lvl7pPr lvl="6" rtl="0" algn="ctr">
              <a:spcBef>
                <a:spcPts val="0"/>
              </a:spcBef>
              <a:spcAft>
                <a:spcPts val="0"/>
              </a:spcAft>
              <a:buClr>
                <a:schemeClr val="lt1"/>
              </a:buClr>
              <a:buSzPts val="3000"/>
              <a:buNone/>
              <a:defRPr>
                <a:solidFill>
                  <a:schemeClr val="lt1"/>
                </a:solidFill>
              </a:defRPr>
            </a:lvl7pPr>
            <a:lvl8pPr lvl="7" rtl="0" algn="ctr">
              <a:spcBef>
                <a:spcPts val="0"/>
              </a:spcBef>
              <a:spcAft>
                <a:spcPts val="0"/>
              </a:spcAft>
              <a:buClr>
                <a:schemeClr val="lt1"/>
              </a:buClr>
              <a:buSzPts val="3000"/>
              <a:buNone/>
              <a:defRPr>
                <a:solidFill>
                  <a:schemeClr val="lt1"/>
                </a:solidFill>
              </a:defRPr>
            </a:lvl8pPr>
            <a:lvl9pPr lvl="8" rtl="0" algn="ctr">
              <a:spcBef>
                <a:spcPts val="0"/>
              </a:spcBef>
              <a:spcAft>
                <a:spcPts val="0"/>
              </a:spcAft>
              <a:buClr>
                <a:schemeClr val="lt1"/>
              </a:buClr>
              <a:buSzPts val="3000"/>
              <a:buNone/>
              <a:defRPr>
                <a:solidFill>
                  <a:schemeClr val="lt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3000"/>
              <a:buFont typeface="Archivo"/>
              <a:buNone/>
              <a:defRPr b="1" sz="3000">
                <a:solidFill>
                  <a:schemeClr val="dk1"/>
                </a:solidFill>
                <a:latin typeface="Archivo"/>
                <a:ea typeface="Archivo"/>
                <a:cs typeface="Archivo"/>
                <a:sym typeface="Archivo"/>
              </a:defRPr>
            </a:lvl1pPr>
            <a:lvl2pPr lvl="1" rtl="0">
              <a:spcBef>
                <a:spcPts val="0"/>
              </a:spcBef>
              <a:spcAft>
                <a:spcPts val="0"/>
              </a:spcAft>
              <a:buClr>
                <a:schemeClr val="dk1"/>
              </a:buClr>
              <a:buSzPts val="3000"/>
              <a:buFont typeface="Archivo"/>
              <a:buNone/>
              <a:defRPr b="1" sz="3000">
                <a:solidFill>
                  <a:schemeClr val="dk1"/>
                </a:solidFill>
                <a:latin typeface="Archivo"/>
                <a:ea typeface="Archivo"/>
                <a:cs typeface="Archivo"/>
                <a:sym typeface="Archivo"/>
              </a:defRPr>
            </a:lvl2pPr>
            <a:lvl3pPr lvl="2" rtl="0">
              <a:spcBef>
                <a:spcPts val="0"/>
              </a:spcBef>
              <a:spcAft>
                <a:spcPts val="0"/>
              </a:spcAft>
              <a:buClr>
                <a:schemeClr val="dk1"/>
              </a:buClr>
              <a:buSzPts val="3000"/>
              <a:buFont typeface="Archivo"/>
              <a:buNone/>
              <a:defRPr b="1" sz="3000">
                <a:solidFill>
                  <a:schemeClr val="dk1"/>
                </a:solidFill>
                <a:latin typeface="Archivo"/>
                <a:ea typeface="Archivo"/>
                <a:cs typeface="Archivo"/>
                <a:sym typeface="Archivo"/>
              </a:defRPr>
            </a:lvl3pPr>
            <a:lvl4pPr lvl="3" rtl="0">
              <a:spcBef>
                <a:spcPts val="0"/>
              </a:spcBef>
              <a:spcAft>
                <a:spcPts val="0"/>
              </a:spcAft>
              <a:buClr>
                <a:schemeClr val="dk1"/>
              </a:buClr>
              <a:buSzPts val="3000"/>
              <a:buFont typeface="Archivo"/>
              <a:buNone/>
              <a:defRPr b="1" sz="3000">
                <a:solidFill>
                  <a:schemeClr val="dk1"/>
                </a:solidFill>
                <a:latin typeface="Archivo"/>
                <a:ea typeface="Archivo"/>
                <a:cs typeface="Archivo"/>
                <a:sym typeface="Archivo"/>
              </a:defRPr>
            </a:lvl4pPr>
            <a:lvl5pPr lvl="4" rtl="0">
              <a:spcBef>
                <a:spcPts val="0"/>
              </a:spcBef>
              <a:spcAft>
                <a:spcPts val="0"/>
              </a:spcAft>
              <a:buClr>
                <a:schemeClr val="dk1"/>
              </a:buClr>
              <a:buSzPts val="3000"/>
              <a:buFont typeface="Archivo"/>
              <a:buNone/>
              <a:defRPr b="1" sz="3000">
                <a:solidFill>
                  <a:schemeClr val="dk1"/>
                </a:solidFill>
                <a:latin typeface="Archivo"/>
                <a:ea typeface="Archivo"/>
                <a:cs typeface="Archivo"/>
                <a:sym typeface="Archivo"/>
              </a:defRPr>
            </a:lvl5pPr>
            <a:lvl6pPr lvl="5" rtl="0">
              <a:spcBef>
                <a:spcPts val="0"/>
              </a:spcBef>
              <a:spcAft>
                <a:spcPts val="0"/>
              </a:spcAft>
              <a:buClr>
                <a:schemeClr val="dk1"/>
              </a:buClr>
              <a:buSzPts val="3000"/>
              <a:buFont typeface="Archivo"/>
              <a:buNone/>
              <a:defRPr b="1" sz="3000">
                <a:solidFill>
                  <a:schemeClr val="dk1"/>
                </a:solidFill>
                <a:latin typeface="Archivo"/>
                <a:ea typeface="Archivo"/>
                <a:cs typeface="Archivo"/>
                <a:sym typeface="Archivo"/>
              </a:defRPr>
            </a:lvl6pPr>
            <a:lvl7pPr lvl="6" rtl="0">
              <a:spcBef>
                <a:spcPts val="0"/>
              </a:spcBef>
              <a:spcAft>
                <a:spcPts val="0"/>
              </a:spcAft>
              <a:buClr>
                <a:schemeClr val="dk1"/>
              </a:buClr>
              <a:buSzPts val="3000"/>
              <a:buFont typeface="Archivo"/>
              <a:buNone/>
              <a:defRPr b="1" sz="3000">
                <a:solidFill>
                  <a:schemeClr val="dk1"/>
                </a:solidFill>
                <a:latin typeface="Archivo"/>
                <a:ea typeface="Archivo"/>
                <a:cs typeface="Archivo"/>
                <a:sym typeface="Archivo"/>
              </a:defRPr>
            </a:lvl7pPr>
            <a:lvl8pPr lvl="7" rtl="0">
              <a:spcBef>
                <a:spcPts val="0"/>
              </a:spcBef>
              <a:spcAft>
                <a:spcPts val="0"/>
              </a:spcAft>
              <a:buClr>
                <a:schemeClr val="dk1"/>
              </a:buClr>
              <a:buSzPts val="3000"/>
              <a:buFont typeface="Archivo"/>
              <a:buNone/>
              <a:defRPr b="1" sz="3000">
                <a:solidFill>
                  <a:schemeClr val="dk1"/>
                </a:solidFill>
                <a:latin typeface="Archivo"/>
                <a:ea typeface="Archivo"/>
                <a:cs typeface="Archivo"/>
                <a:sym typeface="Archivo"/>
              </a:defRPr>
            </a:lvl8pPr>
            <a:lvl9pPr lvl="8" rtl="0">
              <a:spcBef>
                <a:spcPts val="0"/>
              </a:spcBef>
              <a:spcAft>
                <a:spcPts val="0"/>
              </a:spcAft>
              <a:buClr>
                <a:schemeClr val="dk1"/>
              </a:buClr>
              <a:buSzPts val="3000"/>
              <a:buFont typeface="Archivo"/>
              <a:buNone/>
              <a:defRPr b="1" sz="3000">
                <a:solidFill>
                  <a:schemeClr val="dk1"/>
                </a:solidFill>
                <a:latin typeface="Archivo"/>
                <a:ea typeface="Archivo"/>
                <a:cs typeface="Archivo"/>
                <a:sym typeface="Archiv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Hind"/>
              <a:buChar char="●"/>
              <a:defRPr>
                <a:solidFill>
                  <a:schemeClr val="dk1"/>
                </a:solidFill>
                <a:latin typeface="Hind"/>
                <a:ea typeface="Hind"/>
                <a:cs typeface="Hind"/>
                <a:sym typeface="Hind"/>
              </a:defRPr>
            </a:lvl1pPr>
            <a:lvl2pPr indent="-317500" lvl="1" marL="914400">
              <a:lnSpc>
                <a:spcPct val="100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2pPr>
            <a:lvl3pPr indent="-317500" lvl="2" marL="1371600">
              <a:lnSpc>
                <a:spcPct val="100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3pPr>
            <a:lvl4pPr indent="-317500" lvl="3" marL="1828800">
              <a:lnSpc>
                <a:spcPct val="100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4pPr>
            <a:lvl5pPr indent="-317500" lvl="4" marL="2286000">
              <a:lnSpc>
                <a:spcPct val="100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5pPr>
            <a:lvl6pPr indent="-317500" lvl="5" marL="2743200">
              <a:lnSpc>
                <a:spcPct val="100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6pPr>
            <a:lvl7pPr indent="-317500" lvl="6" marL="3200400">
              <a:lnSpc>
                <a:spcPct val="100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7pPr>
            <a:lvl8pPr indent="-317500" lvl="7" marL="3657600">
              <a:lnSpc>
                <a:spcPct val="100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8pPr>
            <a:lvl9pPr indent="-317500" lvl="8" marL="4114800">
              <a:lnSpc>
                <a:spcPct val="100000"/>
              </a:lnSpc>
              <a:spcBef>
                <a:spcPts val="1600"/>
              </a:spcBef>
              <a:spcAft>
                <a:spcPts val="1600"/>
              </a:spcAft>
              <a:buClr>
                <a:schemeClr val="dk1"/>
              </a:buClr>
              <a:buSzPts val="1400"/>
              <a:buFont typeface="Hind"/>
              <a:buChar char="■"/>
              <a:defRPr>
                <a:solidFill>
                  <a:schemeClr val="dk1"/>
                </a:solidFill>
                <a:latin typeface="Hind"/>
                <a:ea typeface="Hind"/>
                <a:cs typeface="Hind"/>
                <a:sym typeface="Hind"/>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5F0"/>
        </a:solidFill>
      </p:bgPr>
    </p:bg>
    <p:spTree>
      <p:nvGrpSpPr>
        <p:cNvPr id="232" name="Shape 232"/>
        <p:cNvGrpSpPr/>
        <p:nvPr/>
      </p:nvGrpSpPr>
      <p:grpSpPr>
        <a:xfrm>
          <a:off x="0" y="0"/>
          <a:ext cx="0" cy="0"/>
          <a:chOff x="0" y="0"/>
          <a:chExt cx="0" cy="0"/>
        </a:xfrm>
      </p:grpSpPr>
      <p:sp>
        <p:nvSpPr>
          <p:cNvPr id="233" name="Google Shape;233;p22"/>
          <p:cNvSpPr txBox="1"/>
          <p:nvPr>
            <p:ph type="ctrTitle"/>
          </p:nvPr>
        </p:nvSpPr>
        <p:spPr>
          <a:xfrm>
            <a:off x="715100" y="1302875"/>
            <a:ext cx="4578900" cy="2128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Multi Threading and Multi Threading Models in OS</a:t>
            </a:r>
            <a:endParaRPr sz="3600"/>
          </a:p>
        </p:txBody>
      </p:sp>
      <p:sp>
        <p:nvSpPr>
          <p:cNvPr id="234" name="Google Shape;234;p22"/>
          <p:cNvSpPr txBox="1"/>
          <p:nvPr>
            <p:ph idx="1" type="subTitle"/>
          </p:nvPr>
        </p:nvSpPr>
        <p:spPr>
          <a:xfrm>
            <a:off x="715100" y="3431125"/>
            <a:ext cx="4578900" cy="40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Sahil Deo</a:t>
            </a:r>
            <a:endParaRPr/>
          </a:p>
        </p:txBody>
      </p:sp>
      <p:sp>
        <p:nvSpPr>
          <p:cNvPr id="235" name="Google Shape;235;p22"/>
          <p:cNvSpPr/>
          <p:nvPr/>
        </p:nvSpPr>
        <p:spPr>
          <a:xfrm>
            <a:off x="6578016" y="1069375"/>
            <a:ext cx="418325" cy="2411925"/>
          </a:xfrm>
          <a:custGeom>
            <a:rect b="b" l="l" r="r" t="t"/>
            <a:pathLst>
              <a:path extrusionOk="0" h="96477" w="16733">
                <a:moveTo>
                  <a:pt x="12439" y="0"/>
                </a:moveTo>
                <a:cubicBezTo>
                  <a:pt x="10373" y="2906"/>
                  <a:pt x="-283" y="11108"/>
                  <a:pt x="40" y="17436"/>
                </a:cubicBezTo>
                <a:cubicBezTo>
                  <a:pt x="363" y="23765"/>
                  <a:pt x="13924" y="31513"/>
                  <a:pt x="14376" y="37971"/>
                </a:cubicBezTo>
                <a:cubicBezTo>
                  <a:pt x="14828" y="44429"/>
                  <a:pt x="2365" y="49402"/>
                  <a:pt x="2752" y="56182"/>
                </a:cubicBezTo>
                <a:cubicBezTo>
                  <a:pt x="3140" y="62963"/>
                  <a:pt x="16443" y="71938"/>
                  <a:pt x="16701" y="78654"/>
                </a:cubicBezTo>
                <a:cubicBezTo>
                  <a:pt x="16959" y="85370"/>
                  <a:pt x="6369" y="93507"/>
                  <a:pt x="4302" y="96477"/>
                </a:cubicBezTo>
              </a:path>
            </a:pathLst>
          </a:custGeom>
          <a:noFill/>
          <a:ln cap="flat" cmpd="sng" w="76200">
            <a:solidFill>
              <a:schemeClr val="dk2"/>
            </a:solidFill>
            <a:prstDash val="solid"/>
            <a:round/>
            <a:headEnd len="med" w="med" type="none"/>
            <a:tailEnd len="med" w="med" type="none"/>
          </a:ln>
        </p:spPr>
      </p:sp>
      <p:sp>
        <p:nvSpPr>
          <p:cNvPr id="236" name="Google Shape;236;p22"/>
          <p:cNvSpPr/>
          <p:nvPr/>
        </p:nvSpPr>
        <p:spPr>
          <a:xfrm>
            <a:off x="7214741" y="1069375"/>
            <a:ext cx="418325" cy="2411925"/>
          </a:xfrm>
          <a:custGeom>
            <a:rect b="b" l="l" r="r" t="t"/>
            <a:pathLst>
              <a:path extrusionOk="0" h="96477" w="16733">
                <a:moveTo>
                  <a:pt x="12439" y="0"/>
                </a:moveTo>
                <a:cubicBezTo>
                  <a:pt x="10373" y="2906"/>
                  <a:pt x="-283" y="11108"/>
                  <a:pt x="40" y="17436"/>
                </a:cubicBezTo>
                <a:cubicBezTo>
                  <a:pt x="363" y="23765"/>
                  <a:pt x="13924" y="31513"/>
                  <a:pt x="14376" y="37971"/>
                </a:cubicBezTo>
                <a:cubicBezTo>
                  <a:pt x="14828" y="44429"/>
                  <a:pt x="2365" y="49402"/>
                  <a:pt x="2752" y="56182"/>
                </a:cubicBezTo>
                <a:cubicBezTo>
                  <a:pt x="3140" y="62963"/>
                  <a:pt x="16443" y="71938"/>
                  <a:pt x="16701" y="78654"/>
                </a:cubicBezTo>
                <a:cubicBezTo>
                  <a:pt x="16959" y="85370"/>
                  <a:pt x="6369" y="93507"/>
                  <a:pt x="4302" y="96477"/>
                </a:cubicBezTo>
              </a:path>
            </a:pathLst>
          </a:custGeom>
          <a:noFill/>
          <a:ln cap="flat" cmpd="sng" w="76200">
            <a:solidFill>
              <a:schemeClr val="dk2"/>
            </a:solidFill>
            <a:prstDash val="solid"/>
            <a:round/>
            <a:headEnd len="med" w="med" type="none"/>
            <a:tailEnd len="med" w="med" type="none"/>
          </a:ln>
        </p:spPr>
      </p:sp>
      <p:sp>
        <p:nvSpPr>
          <p:cNvPr id="237" name="Google Shape;237;p22"/>
          <p:cNvSpPr/>
          <p:nvPr/>
        </p:nvSpPr>
        <p:spPr>
          <a:xfrm>
            <a:off x="5941291" y="1069363"/>
            <a:ext cx="418325" cy="2411925"/>
          </a:xfrm>
          <a:custGeom>
            <a:rect b="b" l="l" r="r" t="t"/>
            <a:pathLst>
              <a:path extrusionOk="0" h="96477" w="16733">
                <a:moveTo>
                  <a:pt x="12439" y="0"/>
                </a:moveTo>
                <a:cubicBezTo>
                  <a:pt x="10373" y="2906"/>
                  <a:pt x="-283" y="11108"/>
                  <a:pt x="40" y="17436"/>
                </a:cubicBezTo>
                <a:cubicBezTo>
                  <a:pt x="363" y="23765"/>
                  <a:pt x="13924" y="31513"/>
                  <a:pt x="14376" y="37971"/>
                </a:cubicBezTo>
                <a:cubicBezTo>
                  <a:pt x="14828" y="44429"/>
                  <a:pt x="2365" y="49402"/>
                  <a:pt x="2752" y="56182"/>
                </a:cubicBezTo>
                <a:cubicBezTo>
                  <a:pt x="3140" y="62963"/>
                  <a:pt x="16443" y="71938"/>
                  <a:pt x="16701" y="78654"/>
                </a:cubicBezTo>
                <a:cubicBezTo>
                  <a:pt x="16959" y="85370"/>
                  <a:pt x="6369" y="93507"/>
                  <a:pt x="4302" y="96477"/>
                </a:cubicBezTo>
              </a:path>
            </a:pathLst>
          </a:custGeom>
          <a:noFill/>
          <a:ln cap="flat" cmpd="sng" w="76200">
            <a:solidFill>
              <a:schemeClr val="dk2"/>
            </a:solidFill>
            <a:prstDash val="solid"/>
            <a:round/>
            <a:headEnd len="med" w="med" type="none"/>
            <a:tailEnd len="med" w="med" type="none"/>
          </a:ln>
        </p:spPr>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3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One to Many Model</a:t>
            </a:r>
            <a:endParaRPr/>
          </a:p>
        </p:txBody>
      </p:sp>
      <p:sp>
        <p:nvSpPr>
          <p:cNvPr id="345" name="Google Shape;345;p31"/>
          <p:cNvSpPr txBox="1"/>
          <p:nvPr>
            <p:ph idx="1" type="body"/>
          </p:nvPr>
        </p:nvSpPr>
        <p:spPr>
          <a:xfrm>
            <a:off x="720000" y="1152475"/>
            <a:ext cx="4556700" cy="674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One Kernel Thread is connected to many User Threads in a Process</a:t>
            </a:r>
            <a:endParaRPr sz="1600"/>
          </a:p>
        </p:txBody>
      </p:sp>
      <p:cxnSp>
        <p:nvCxnSpPr>
          <p:cNvPr id="346" name="Google Shape;346;p31"/>
          <p:cNvCxnSpPr/>
          <p:nvPr/>
        </p:nvCxnSpPr>
        <p:spPr>
          <a:xfrm rot="5400000">
            <a:off x="5865284" y="2796748"/>
            <a:ext cx="2774100" cy="0"/>
          </a:xfrm>
          <a:prstGeom prst="straightConnector1">
            <a:avLst/>
          </a:prstGeom>
          <a:noFill/>
          <a:ln cap="flat" cmpd="sng" w="38100">
            <a:solidFill>
              <a:schemeClr val="dk2"/>
            </a:solidFill>
            <a:prstDash val="solid"/>
            <a:round/>
            <a:headEnd len="med" w="med" type="oval"/>
            <a:tailEnd len="med" w="med" type="oval"/>
          </a:ln>
        </p:spPr>
      </p:cxnSp>
      <p:cxnSp>
        <p:nvCxnSpPr>
          <p:cNvPr id="347" name="Google Shape;347;p31"/>
          <p:cNvCxnSpPr/>
          <p:nvPr/>
        </p:nvCxnSpPr>
        <p:spPr>
          <a:xfrm flipH="1" rot="-5400000">
            <a:off x="7110284" y="2836684"/>
            <a:ext cx="1285200" cy="1001100"/>
          </a:xfrm>
          <a:prstGeom prst="curvedConnector3">
            <a:avLst>
              <a:gd fmla="val 50000" name="adj1"/>
            </a:avLst>
          </a:prstGeom>
          <a:noFill/>
          <a:ln cap="flat" cmpd="sng" w="38100">
            <a:solidFill>
              <a:schemeClr val="dk2"/>
            </a:solidFill>
            <a:prstDash val="solid"/>
            <a:round/>
            <a:headEnd len="med" w="med" type="none"/>
            <a:tailEnd len="med" w="med" type="oval"/>
          </a:ln>
        </p:spPr>
      </p:cxnSp>
      <p:cxnSp>
        <p:nvCxnSpPr>
          <p:cNvPr id="348" name="Google Shape;348;p31"/>
          <p:cNvCxnSpPr/>
          <p:nvPr/>
        </p:nvCxnSpPr>
        <p:spPr>
          <a:xfrm rot="5400000">
            <a:off x="6171434" y="2871634"/>
            <a:ext cx="1257900" cy="903900"/>
          </a:xfrm>
          <a:prstGeom prst="curvedConnector3">
            <a:avLst>
              <a:gd fmla="val 50000" name="adj1"/>
            </a:avLst>
          </a:prstGeom>
          <a:noFill/>
          <a:ln cap="flat" cmpd="sng" w="38100">
            <a:solidFill>
              <a:schemeClr val="dk2"/>
            </a:solidFill>
            <a:prstDash val="solid"/>
            <a:round/>
            <a:headEnd len="med" w="med" type="none"/>
            <a:tailEnd len="med" w="med" type="oval"/>
          </a:ln>
        </p:spPr>
      </p:cxnSp>
      <p:sp>
        <p:nvSpPr>
          <p:cNvPr id="349" name="Google Shape;349;p31"/>
          <p:cNvSpPr txBox="1"/>
          <p:nvPr/>
        </p:nvSpPr>
        <p:spPr>
          <a:xfrm>
            <a:off x="6597425" y="1017725"/>
            <a:ext cx="130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Hind"/>
                <a:ea typeface="Hind"/>
                <a:cs typeface="Hind"/>
                <a:sym typeface="Hind"/>
              </a:rPr>
              <a:t>Kernel Thread</a:t>
            </a:r>
            <a:endParaRPr>
              <a:solidFill>
                <a:schemeClr val="dk1"/>
              </a:solidFill>
              <a:latin typeface="Hind"/>
              <a:ea typeface="Hind"/>
              <a:cs typeface="Hind"/>
              <a:sym typeface="Hind"/>
            </a:endParaRPr>
          </a:p>
        </p:txBody>
      </p:sp>
      <p:sp>
        <p:nvSpPr>
          <p:cNvPr id="350" name="Google Shape;350;p31"/>
          <p:cNvSpPr txBox="1"/>
          <p:nvPr/>
        </p:nvSpPr>
        <p:spPr>
          <a:xfrm>
            <a:off x="6627275" y="4302900"/>
            <a:ext cx="125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Hind"/>
                <a:ea typeface="Hind"/>
                <a:cs typeface="Hind"/>
                <a:sym typeface="Hind"/>
              </a:rPr>
              <a:t>User Threads</a:t>
            </a:r>
            <a:endParaRPr>
              <a:solidFill>
                <a:schemeClr val="dk1"/>
              </a:solidFill>
              <a:latin typeface="Hind"/>
              <a:ea typeface="Hind"/>
              <a:cs typeface="Hind"/>
              <a:sym typeface="Hind"/>
            </a:endParaRPr>
          </a:p>
        </p:txBody>
      </p:sp>
      <p:sp>
        <p:nvSpPr>
          <p:cNvPr id="351" name="Google Shape;351;p31"/>
          <p:cNvSpPr txBox="1"/>
          <p:nvPr/>
        </p:nvSpPr>
        <p:spPr>
          <a:xfrm>
            <a:off x="720000" y="2219325"/>
            <a:ext cx="43935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Hind"/>
                <a:ea typeface="Hind"/>
                <a:cs typeface="Hind"/>
                <a:sym typeface="Hind"/>
              </a:rPr>
              <a:t>Advantages:</a:t>
            </a:r>
            <a:endParaRPr sz="1600">
              <a:solidFill>
                <a:schemeClr val="dk1"/>
              </a:solidFill>
              <a:latin typeface="Hind"/>
              <a:ea typeface="Hind"/>
              <a:cs typeface="Hind"/>
              <a:sym typeface="Hind"/>
            </a:endParaRPr>
          </a:p>
          <a:p>
            <a:pPr indent="-330200" lvl="0" marL="457200" rtl="0" algn="l">
              <a:spcBef>
                <a:spcPts val="0"/>
              </a:spcBef>
              <a:spcAft>
                <a:spcPts val="0"/>
              </a:spcAft>
              <a:buClr>
                <a:schemeClr val="dk1"/>
              </a:buClr>
              <a:buSzPts val="1600"/>
              <a:buFont typeface="Hind"/>
              <a:buChar char="●"/>
            </a:pPr>
            <a:r>
              <a:rPr lang="en" sz="1600">
                <a:solidFill>
                  <a:schemeClr val="dk1"/>
                </a:solidFill>
                <a:latin typeface="Hind"/>
                <a:ea typeface="Hind"/>
                <a:cs typeface="Hind"/>
                <a:sym typeface="Hind"/>
              </a:rPr>
              <a:t>Only one Kernel Thread is required for the entire Process.</a:t>
            </a:r>
            <a:endParaRPr sz="1600">
              <a:solidFill>
                <a:schemeClr val="dk1"/>
              </a:solidFill>
              <a:latin typeface="Hind"/>
              <a:ea typeface="Hind"/>
              <a:cs typeface="Hind"/>
              <a:sym typeface="Hind"/>
            </a:endParaRPr>
          </a:p>
          <a:p>
            <a:pPr indent="-330200" lvl="0" marL="457200" rtl="0" algn="l">
              <a:spcBef>
                <a:spcPts val="0"/>
              </a:spcBef>
              <a:spcAft>
                <a:spcPts val="0"/>
              </a:spcAft>
              <a:buClr>
                <a:schemeClr val="dk1"/>
              </a:buClr>
              <a:buSzPts val="1600"/>
              <a:buFont typeface="Hind"/>
              <a:buChar char="●"/>
            </a:pPr>
            <a:r>
              <a:rPr lang="en" sz="1600">
                <a:solidFill>
                  <a:schemeClr val="dk1"/>
                </a:solidFill>
                <a:latin typeface="Hind"/>
                <a:ea typeface="Hind"/>
                <a:cs typeface="Hind"/>
                <a:sym typeface="Hind"/>
              </a:rPr>
              <a:t>The Thread management is done on the user side so the user have more control over the threads.</a:t>
            </a:r>
            <a:endParaRPr sz="1600">
              <a:solidFill>
                <a:schemeClr val="dk1"/>
              </a:solidFill>
              <a:latin typeface="Hind"/>
              <a:ea typeface="Hind"/>
              <a:cs typeface="Hind"/>
              <a:sym typeface="Hind"/>
            </a:endParaRPr>
          </a:p>
        </p:txBody>
      </p:sp>
      <p:sp>
        <p:nvSpPr>
          <p:cNvPr id="352" name="Google Shape;352;p31"/>
          <p:cNvSpPr txBox="1"/>
          <p:nvPr/>
        </p:nvSpPr>
        <p:spPr>
          <a:xfrm>
            <a:off x="725400" y="2219325"/>
            <a:ext cx="4393500" cy="215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Hind"/>
                <a:ea typeface="Hind"/>
                <a:cs typeface="Hind"/>
                <a:sym typeface="Hind"/>
              </a:rPr>
              <a:t>Disadvantages:</a:t>
            </a:r>
            <a:endParaRPr sz="1600">
              <a:solidFill>
                <a:schemeClr val="dk1"/>
              </a:solidFill>
              <a:latin typeface="Hind"/>
              <a:ea typeface="Hind"/>
              <a:cs typeface="Hind"/>
              <a:sym typeface="Hind"/>
            </a:endParaRPr>
          </a:p>
          <a:p>
            <a:pPr indent="-330200" lvl="0" marL="457200" rtl="0" algn="l">
              <a:spcBef>
                <a:spcPts val="0"/>
              </a:spcBef>
              <a:spcAft>
                <a:spcPts val="0"/>
              </a:spcAft>
              <a:buClr>
                <a:schemeClr val="dk1"/>
              </a:buClr>
              <a:buSzPts val="1600"/>
              <a:buFont typeface="Hind"/>
              <a:buChar char="●"/>
            </a:pPr>
            <a:r>
              <a:rPr lang="en" sz="1600">
                <a:solidFill>
                  <a:schemeClr val="dk1"/>
                </a:solidFill>
                <a:latin typeface="Hind"/>
                <a:ea typeface="Hind"/>
                <a:cs typeface="Hind"/>
                <a:sym typeface="Hind"/>
              </a:rPr>
              <a:t>Since there is only one kernel thread, if one of the user thread is blocking it, then all the other user thread would not be able to access the kernel thread.</a:t>
            </a:r>
            <a:endParaRPr sz="1600">
              <a:solidFill>
                <a:schemeClr val="dk1"/>
              </a:solidFill>
              <a:latin typeface="Hind"/>
              <a:ea typeface="Hind"/>
              <a:cs typeface="Hind"/>
              <a:sym typeface="Hind"/>
            </a:endParaRPr>
          </a:p>
          <a:p>
            <a:pPr indent="-330200" lvl="0" marL="457200" rtl="0" algn="l">
              <a:spcBef>
                <a:spcPts val="0"/>
              </a:spcBef>
              <a:spcAft>
                <a:spcPts val="0"/>
              </a:spcAft>
              <a:buClr>
                <a:schemeClr val="dk1"/>
              </a:buClr>
              <a:buSzPts val="1600"/>
              <a:buFont typeface="Hind"/>
              <a:buChar char="●"/>
            </a:pPr>
            <a:r>
              <a:rPr lang="en" sz="1600">
                <a:solidFill>
                  <a:schemeClr val="dk1"/>
                </a:solidFill>
                <a:latin typeface="Hind"/>
                <a:ea typeface="Hind"/>
                <a:cs typeface="Hind"/>
                <a:sym typeface="Hind"/>
              </a:rPr>
              <a:t>Hence, even if there are multiple threads, multithreading tasks would not be able to execute.</a:t>
            </a:r>
            <a:endParaRPr sz="1600">
              <a:solidFill>
                <a:schemeClr val="dk1"/>
              </a:solidFill>
              <a:latin typeface="Hind"/>
              <a:ea typeface="Hind"/>
              <a:cs typeface="Hind"/>
              <a:sym typeface="Hin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351"/>
                                        </p:tgtEl>
                                        <p:attrNameLst>
                                          <p:attrName>style.visibility</p:attrName>
                                        </p:attrNameLst>
                                      </p:cBhvr>
                                      <p:to>
                                        <p:strVal val="hidden"/>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35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One to One Model</a:t>
            </a:r>
            <a:endParaRPr/>
          </a:p>
        </p:txBody>
      </p:sp>
      <p:cxnSp>
        <p:nvCxnSpPr>
          <p:cNvPr id="358" name="Google Shape;358;p32"/>
          <p:cNvCxnSpPr/>
          <p:nvPr/>
        </p:nvCxnSpPr>
        <p:spPr>
          <a:xfrm rot="5400000">
            <a:off x="5865284" y="2796748"/>
            <a:ext cx="2774100" cy="0"/>
          </a:xfrm>
          <a:prstGeom prst="straightConnector1">
            <a:avLst/>
          </a:prstGeom>
          <a:noFill/>
          <a:ln cap="flat" cmpd="sng" w="38100">
            <a:solidFill>
              <a:schemeClr val="dk2"/>
            </a:solidFill>
            <a:prstDash val="solid"/>
            <a:round/>
            <a:headEnd len="med" w="med" type="oval"/>
            <a:tailEnd len="med" w="med" type="oval"/>
          </a:ln>
        </p:spPr>
      </p:cxnSp>
      <p:sp>
        <p:nvSpPr>
          <p:cNvPr id="359" name="Google Shape;359;p32"/>
          <p:cNvSpPr txBox="1"/>
          <p:nvPr/>
        </p:nvSpPr>
        <p:spPr>
          <a:xfrm>
            <a:off x="6597425" y="1017725"/>
            <a:ext cx="130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Hind"/>
                <a:ea typeface="Hind"/>
                <a:cs typeface="Hind"/>
                <a:sym typeface="Hind"/>
              </a:rPr>
              <a:t>Kernel Threads</a:t>
            </a:r>
            <a:endParaRPr>
              <a:solidFill>
                <a:schemeClr val="dk1"/>
              </a:solidFill>
              <a:latin typeface="Hind"/>
              <a:ea typeface="Hind"/>
              <a:cs typeface="Hind"/>
              <a:sym typeface="Hind"/>
            </a:endParaRPr>
          </a:p>
        </p:txBody>
      </p:sp>
      <p:sp>
        <p:nvSpPr>
          <p:cNvPr id="360" name="Google Shape;360;p32"/>
          <p:cNvSpPr txBox="1"/>
          <p:nvPr/>
        </p:nvSpPr>
        <p:spPr>
          <a:xfrm>
            <a:off x="6627275" y="4302900"/>
            <a:ext cx="125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Hind"/>
                <a:ea typeface="Hind"/>
                <a:cs typeface="Hind"/>
                <a:sym typeface="Hind"/>
              </a:rPr>
              <a:t>User Threads</a:t>
            </a:r>
            <a:endParaRPr>
              <a:solidFill>
                <a:schemeClr val="dk1"/>
              </a:solidFill>
              <a:latin typeface="Hind"/>
              <a:ea typeface="Hind"/>
              <a:cs typeface="Hind"/>
              <a:sym typeface="Hind"/>
            </a:endParaRPr>
          </a:p>
        </p:txBody>
      </p:sp>
      <p:sp>
        <p:nvSpPr>
          <p:cNvPr id="361" name="Google Shape;361;p32"/>
          <p:cNvSpPr txBox="1"/>
          <p:nvPr/>
        </p:nvSpPr>
        <p:spPr>
          <a:xfrm>
            <a:off x="720000" y="2219325"/>
            <a:ext cx="43935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Hind"/>
                <a:ea typeface="Hind"/>
                <a:cs typeface="Hind"/>
                <a:sym typeface="Hind"/>
              </a:rPr>
              <a:t>Advantages:</a:t>
            </a:r>
            <a:endParaRPr sz="1600">
              <a:solidFill>
                <a:schemeClr val="dk1"/>
              </a:solidFill>
              <a:latin typeface="Hind"/>
              <a:ea typeface="Hind"/>
              <a:cs typeface="Hind"/>
              <a:sym typeface="Hind"/>
            </a:endParaRPr>
          </a:p>
          <a:p>
            <a:pPr indent="-330200" lvl="0" marL="457200" rtl="0" algn="l">
              <a:spcBef>
                <a:spcPts val="0"/>
              </a:spcBef>
              <a:spcAft>
                <a:spcPts val="0"/>
              </a:spcAft>
              <a:buClr>
                <a:schemeClr val="dk1"/>
              </a:buClr>
              <a:buSzPts val="1600"/>
              <a:buFont typeface="Hind"/>
              <a:buChar char="●"/>
            </a:pPr>
            <a:r>
              <a:rPr lang="en" sz="1600">
                <a:solidFill>
                  <a:schemeClr val="dk1"/>
                </a:solidFill>
                <a:latin typeface="Hind"/>
                <a:ea typeface="Hind"/>
                <a:cs typeface="Hind"/>
                <a:sym typeface="Hind"/>
              </a:rPr>
              <a:t>Even if an User Thread is blocking a Kernel Thread, each user thread will have a free Kernel Thread.</a:t>
            </a:r>
            <a:endParaRPr sz="1600">
              <a:solidFill>
                <a:schemeClr val="dk1"/>
              </a:solidFill>
              <a:latin typeface="Hind"/>
              <a:ea typeface="Hind"/>
              <a:cs typeface="Hind"/>
              <a:sym typeface="Hind"/>
            </a:endParaRPr>
          </a:p>
          <a:p>
            <a:pPr indent="-330200" lvl="0" marL="457200" rtl="0" algn="l">
              <a:spcBef>
                <a:spcPts val="0"/>
              </a:spcBef>
              <a:spcAft>
                <a:spcPts val="0"/>
              </a:spcAft>
              <a:buClr>
                <a:schemeClr val="dk1"/>
              </a:buClr>
              <a:buSzPts val="1600"/>
              <a:buFont typeface="Hind"/>
              <a:buChar char="●"/>
            </a:pPr>
            <a:r>
              <a:rPr lang="en" sz="1600">
                <a:solidFill>
                  <a:schemeClr val="dk1"/>
                </a:solidFill>
                <a:latin typeface="Hind"/>
                <a:ea typeface="Hind"/>
                <a:cs typeface="Hind"/>
                <a:sym typeface="Hind"/>
              </a:rPr>
              <a:t>Multiple threads are simultaneously able to run on multiprocessors.</a:t>
            </a:r>
            <a:endParaRPr sz="1600">
              <a:solidFill>
                <a:schemeClr val="dk1"/>
              </a:solidFill>
              <a:latin typeface="Hind"/>
              <a:ea typeface="Hind"/>
              <a:cs typeface="Hind"/>
              <a:sym typeface="Hind"/>
            </a:endParaRPr>
          </a:p>
        </p:txBody>
      </p:sp>
      <p:sp>
        <p:nvSpPr>
          <p:cNvPr id="362" name="Google Shape;362;p32"/>
          <p:cNvSpPr txBox="1"/>
          <p:nvPr/>
        </p:nvSpPr>
        <p:spPr>
          <a:xfrm>
            <a:off x="725400" y="2203125"/>
            <a:ext cx="43935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Hind"/>
                <a:ea typeface="Hind"/>
                <a:cs typeface="Hind"/>
                <a:sym typeface="Hind"/>
              </a:rPr>
              <a:t>Disadvantages:</a:t>
            </a:r>
            <a:endParaRPr sz="1600">
              <a:solidFill>
                <a:schemeClr val="dk1"/>
              </a:solidFill>
              <a:latin typeface="Hind"/>
              <a:ea typeface="Hind"/>
              <a:cs typeface="Hind"/>
              <a:sym typeface="Hind"/>
            </a:endParaRPr>
          </a:p>
          <a:p>
            <a:pPr indent="-330200" lvl="0" marL="457200" rtl="0" algn="l">
              <a:spcBef>
                <a:spcPts val="0"/>
              </a:spcBef>
              <a:spcAft>
                <a:spcPts val="0"/>
              </a:spcAft>
              <a:buClr>
                <a:schemeClr val="dk1"/>
              </a:buClr>
              <a:buSzPts val="1600"/>
              <a:buFont typeface="Hind"/>
              <a:buChar char="●"/>
            </a:pPr>
            <a:r>
              <a:rPr lang="en" sz="1600">
                <a:solidFill>
                  <a:schemeClr val="dk1"/>
                </a:solidFill>
                <a:latin typeface="Hind"/>
                <a:ea typeface="Hind"/>
                <a:cs typeface="Hind"/>
                <a:sym typeface="Hind"/>
              </a:rPr>
              <a:t>Creating a user thread requires creating creating a corresponding kernel thread.</a:t>
            </a:r>
            <a:endParaRPr sz="1600">
              <a:solidFill>
                <a:schemeClr val="dk1"/>
              </a:solidFill>
              <a:latin typeface="Hind"/>
              <a:ea typeface="Hind"/>
              <a:cs typeface="Hind"/>
              <a:sym typeface="Hind"/>
            </a:endParaRPr>
          </a:p>
          <a:p>
            <a:pPr indent="-330200" lvl="0" marL="457200" rtl="0" algn="l">
              <a:spcBef>
                <a:spcPts val="0"/>
              </a:spcBef>
              <a:spcAft>
                <a:spcPts val="0"/>
              </a:spcAft>
              <a:buClr>
                <a:schemeClr val="dk1"/>
              </a:buClr>
              <a:buSzPts val="1600"/>
              <a:buFont typeface="Hind"/>
              <a:buChar char="●"/>
            </a:pPr>
            <a:r>
              <a:rPr lang="en" sz="1600">
                <a:solidFill>
                  <a:schemeClr val="dk1"/>
                </a:solidFill>
                <a:latin typeface="Hind"/>
                <a:ea typeface="Hind"/>
                <a:cs typeface="Hind"/>
                <a:sym typeface="Hind"/>
              </a:rPr>
              <a:t>As the number of user threads grow, a very large number of kernel thread would also be made which is generally restricted on a system.</a:t>
            </a:r>
            <a:endParaRPr sz="1600">
              <a:solidFill>
                <a:schemeClr val="dk1"/>
              </a:solidFill>
              <a:latin typeface="Hind"/>
              <a:ea typeface="Hind"/>
              <a:cs typeface="Hind"/>
              <a:sym typeface="Hind"/>
            </a:endParaRPr>
          </a:p>
        </p:txBody>
      </p:sp>
      <p:cxnSp>
        <p:nvCxnSpPr>
          <p:cNvPr id="363" name="Google Shape;363;p32"/>
          <p:cNvCxnSpPr/>
          <p:nvPr/>
        </p:nvCxnSpPr>
        <p:spPr>
          <a:xfrm rot="5400000">
            <a:off x="6291534" y="2796748"/>
            <a:ext cx="2774100" cy="0"/>
          </a:xfrm>
          <a:prstGeom prst="straightConnector1">
            <a:avLst/>
          </a:prstGeom>
          <a:noFill/>
          <a:ln cap="flat" cmpd="sng" w="38100">
            <a:solidFill>
              <a:schemeClr val="dk2"/>
            </a:solidFill>
            <a:prstDash val="solid"/>
            <a:round/>
            <a:headEnd len="med" w="med" type="oval"/>
            <a:tailEnd len="med" w="med" type="oval"/>
          </a:ln>
        </p:spPr>
      </p:cxnSp>
      <p:cxnSp>
        <p:nvCxnSpPr>
          <p:cNvPr id="364" name="Google Shape;364;p32"/>
          <p:cNvCxnSpPr/>
          <p:nvPr/>
        </p:nvCxnSpPr>
        <p:spPr>
          <a:xfrm rot="5400000">
            <a:off x="5439034" y="2796748"/>
            <a:ext cx="2774100" cy="0"/>
          </a:xfrm>
          <a:prstGeom prst="straightConnector1">
            <a:avLst/>
          </a:prstGeom>
          <a:noFill/>
          <a:ln cap="flat" cmpd="sng" w="38100">
            <a:solidFill>
              <a:schemeClr val="dk2"/>
            </a:solidFill>
            <a:prstDash val="solid"/>
            <a:round/>
            <a:headEnd len="med" w="med" type="oval"/>
            <a:tailEnd len="med" w="med" type="oval"/>
          </a:ln>
        </p:spPr>
      </p:cxnSp>
      <p:sp>
        <p:nvSpPr>
          <p:cNvPr id="365" name="Google Shape;365;p32"/>
          <p:cNvSpPr txBox="1"/>
          <p:nvPr>
            <p:ph idx="1" type="body"/>
          </p:nvPr>
        </p:nvSpPr>
        <p:spPr>
          <a:xfrm>
            <a:off x="720000" y="1152475"/>
            <a:ext cx="4556700" cy="674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Every User Thread is connected to a Kernel Thread</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361"/>
                                        </p:tgtEl>
                                        <p:attrNameLst>
                                          <p:attrName>style.visibility</p:attrName>
                                        </p:attrNameLst>
                                      </p:cBhvr>
                                      <p:to>
                                        <p:strVal val="hidden"/>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36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One to One Model</a:t>
            </a:r>
            <a:endParaRPr/>
          </a:p>
        </p:txBody>
      </p:sp>
      <p:cxnSp>
        <p:nvCxnSpPr>
          <p:cNvPr id="371" name="Google Shape;371;p33"/>
          <p:cNvCxnSpPr/>
          <p:nvPr/>
        </p:nvCxnSpPr>
        <p:spPr>
          <a:xfrm rot="5400000">
            <a:off x="5865284" y="2796748"/>
            <a:ext cx="2774100" cy="0"/>
          </a:xfrm>
          <a:prstGeom prst="straightConnector1">
            <a:avLst/>
          </a:prstGeom>
          <a:noFill/>
          <a:ln cap="flat" cmpd="sng" w="38100">
            <a:solidFill>
              <a:schemeClr val="dk2"/>
            </a:solidFill>
            <a:prstDash val="solid"/>
            <a:round/>
            <a:headEnd len="med" w="med" type="oval"/>
            <a:tailEnd len="med" w="med" type="oval"/>
          </a:ln>
        </p:spPr>
      </p:cxnSp>
      <p:sp>
        <p:nvSpPr>
          <p:cNvPr id="372" name="Google Shape;372;p33"/>
          <p:cNvSpPr txBox="1"/>
          <p:nvPr/>
        </p:nvSpPr>
        <p:spPr>
          <a:xfrm>
            <a:off x="6597425" y="1017725"/>
            <a:ext cx="130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Hind"/>
                <a:ea typeface="Hind"/>
                <a:cs typeface="Hind"/>
                <a:sym typeface="Hind"/>
              </a:rPr>
              <a:t>Kernel Threads</a:t>
            </a:r>
            <a:endParaRPr>
              <a:solidFill>
                <a:schemeClr val="dk1"/>
              </a:solidFill>
              <a:latin typeface="Hind"/>
              <a:ea typeface="Hind"/>
              <a:cs typeface="Hind"/>
              <a:sym typeface="Hind"/>
            </a:endParaRPr>
          </a:p>
        </p:txBody>
      </p:sp>
      <p:sp>
        <p:nvSpPr>
          <p:cNvPr id="373" name="Google Shape;373;p33"/>
          <p:cNvSpPr txBox="1"/>
          <p:nvPr/>
        </p:nvSpPr>
        <p:spPr>
          <a:xfrm>
            <a:off x="6627275" y="4302900"/>
            <a:ext cx="125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Hind"/>
                <a:ea typeface="Hind"/>
                <a:cs typeface="Hind"/>
                <a:sym typeface="Hind"/>
              </a:rPr>
              <a:t>User Threads</a:t>
            </a:r>
            <a:endParaRPr>
              <a:solidFill>
                <a:schemeClr val="dk1"/>
              </a:solidFill>
              <a:latin typeface="Hind"/>
              <a:ea typeface="Hind"/>
              <a:cs typeface="Hind"/>
              <a:sym typeface="Hind"/>
            </a:endParaRPr>
          </a:p>
        </p:txBody>
      </p:sp>
      <p:sp>
        <p:nvSpPr>
          <p:cNvPr id="374" name="Google Shape;374;p33"/>
          <p:cNvSpPr txBox="1"/>
          <p:nvPr/>
        </p:nvSpPr>
        <p:spPr>
          <a:xfrm>
            <a:off x="720000" y="2371725"/>
            <a:ext cx="43935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Hind"/>
                <a:ea typeface="Hind"/>
                <a:cs typeface="Hind"/>
                <a:sym typeface="Hind"/>
              </a:rPr>
              <a:t>Advantages:</a:t>
            </a:r>
            <a:endParaRPr sz="1600">
              <a:solidFill>
                <a:schemeClr val="dk1"/>
              </a:solidFill>
              <a:latin typeface="Hind"/>
              <a:ea typeface="Hind"/>
              <a:cs typeface="Hind"/>
              <a:sym typeface="Hind"/>
            </a:endParaRPr>
          </a:p>
          <a:p>
            <a:pPr indent="-330200" lvl="0" marL="457200" rtl="0" algn="l">
              <a:spcBef>
                <a:spcPts val="0"/>
              </a:spcBef>
              <a:spcAft>
                <a:spcPts val="0"/>
              </a:spcAft>
              <a:buClr>
                <a:schemeClr val="dk1"/>
              </a:buClr>
              <a:buSzPts val="1600"/>
              <a:buFont typeface="Hind"/>
              <a:buChar char="●"/>
            </a:pPr>
            <a:r>
              <a:rPr lang="en" sz="1600">
                <a:solidFill>
                  <a:schemeClr val="dk1"/>
                </a:solidFill>
                <a:latin typeface="Hind"/>
                <a:ea typeface="Hind"/>
                <a:cs typeface="Hind"/>
                <a:sym typeface="Hind"/>
              </a:rPr>
              <a:t>Even if an User Thread is blocking a Kernel Thread, there would be other kernel threads which would be open</a:t>
            </a:r>
            <a:endParaRPr sz="1600">
              <a:solidFill>
                <a:schemeClr val="dk1"/>
              </a:solidFill>
              <a:latin typeface="Hind"/>
              <a:ea typeface="Hind"/>
              <a:cs typeface="Hind"/>
              <a:sym typeface="Hind"/>
            </a:endParaRPr>
          </a:p>
          <a:p>
            <a:pPr indent="-330200" lvl="0" marL="457200" rtl="0" algn="l">
              <a:spcBef>
                <a:spcPts val="0"/>
              </a:spcBef>
              <a:spcAft>
                <a:spcPts val="0"/>
              </a:spcAft>
              <a:buClr>
                <a:schemeClr val="dk1"/>
              </a:buClr>
              <a:buSzPts val="1600"/>
              <a:buFont typeface="Hind"/>
              <a:buChar char="●"/>
            </a:pPr>
            <a:r>
              <a:rPr lang="en" sz="1600">
                <a:solidFill>
                  <a:schemeClr val="dk1"/>
                </a:solidFill>
                <a:latin typeface="Hind"/>
                <a:ea typeface="Hind"/>
                <a:cs typeface="Hind"/>
                <a:sym typeface="Hind"/>
              </a:rPr>
              <a:t>This Model overcomes the disadvantages of all the other models.</a:t>
            </a:r>
            <a:endParaRPr sz="1600">
              <a:solidFill>
                <a:schemeClr val="dk1"/>
              </a:solidFill>
              <a:latin typeface="Hind"/>
              <a:ea typeface="Hind"/>
              <a:cs typeface="Hind"/>
              <a:sym typeface="Hind"/>
            </a:endParaRPr>
          </a:p>
        </p:txBody>
      </p:sp>
      <p:cxnSp>
        <p:nvCxnSpPr>
          <p:cNvPr id="375" name="Google Shape;375;p33"/>
          <p:cNvCxnSpPr/>
          <p:nvPr/>
        </p:nvCxnSpPr>
        <p:spPr>
          <a:xfrm flipH="1" rot="-5400000">
            <a:off x="6865873" y="3108875"/>
            <a:ext cx="1462200" cy="687600"/>
          </a:xfrm>
          <a:prstGeom prst="curvedConnector3">
            <a:avLst>
              <a:gd fmla="val 50000" name="adj1"/>
            </a:avLst>
          </a:prstGeom>
          <a:noFill/>
          <a:ln cap="flat" cmpd="sng" w="38100">
            <a:solidFill>
              <a:schemeClr val="dk2"/>
            </a:solidFill>
            <a:prstDash val="solid"/>
            <a:round/>
            <a:headEnd len="med" w="med" type="none"/>
            <a:tailEnd len="med" w="med" type="oval"/>
          </a:ln>
        </p:spPr>
      </p:cxnSp>
      <p:cxnSp>
        <p:nvCxnSpPr>
          <p:cNvPr id="376" name="Google Shape;376;p33"/>
          <p:cNvCxnSpPr/>
          <p:nvPr/>
        </p:nvCxnSpPr>
        <p:spPr>
          <a:xfrm rot="5400000">
            <a:off x="6147125" y="3077350"/>
            <a:ext cx="1493700" cy="719700"/>
          </a:xfrm>
          <a:prstGeom prst="curvedConnector3">
            <a:avLst>
              <a:gd fmla="val 50000" name="adj1"/>
            </a:avLst>
          </a:prstGeom>
          <a:noFill/>
          <a:ln cap="flat" cmpd="sng" w="38100">
            <a:solidFill>
              <a:schemeClr val="dk2"/>
            </a:solidFill>
            <a:prstDash val="solid"/>
            <a:round/>
            <a:headEnd len="med" w="med" type="none"/>
            <a:tailEnd len="med" w="med" type="oval"/>
          </a:ln>
        </p:spPr>
      </p:cxnSp>
      <p:sp>
        <p:nvSpPr>
          <p:cNvPr id="377" name="Google Shape;377;p33"/>
          <p:cNvSpPr txBox="1"/>
          <p:nvPr>
            <p:ph idx="1" type="body"/>
          </p:nvPr>
        </p:nvSpPr>
        <p:spPr>
          <a:xfrm>
            <a:off x="720000" y="1152475"/>
            <a:ext cx="4556700" cy="674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Every User Thread is connected to every Kernel Thread, where the number if Kernel Threads would be equal to or less than User Threads.</a:t>
            </a:r>
            <a:endParaRPr sz="1600"/>
          </a:p>
        </p:txBody>
      </p:sp>
      <p:cxnSp>
        <p:nvCxnSpPr>
          <p:cNvPr id="378" name="Google Shape;378;p33"/>
          <p:cNvCxnSpPr/>
          <p:nvPr/>
        </p:nvCxnSpPr>
        <p:spPr>
          <a:xfrm flipH="1" rot="-5400000">
            <a:off x="6136600" y="1716800"/>
            <a:ext cx="1397100" cy="824700"/>
          </a:xfrm>
          <a:prstGeom prst="curvedConnector3">
            <a:avLst>
              <a:gd fmla="val 50000" name="adj1"/>
            </a:avLst>
          </a:prstGeom>
          <a:noFill/>
          <a:ln cap="flat" cmpd="sng" w="38100">
            <a:solidFill>
              <a:schemeClr val="dk2"/>
            </a:solidFill>
            <a:prstDash val="solid"/>
            <a:round/>
            <a:headEnd len="med" w="med" type="oval"/>
            <a:tailEnd len="med" w="med" type="none"/>
          </a:ln>
        </p:spPr>
      </p:cxnSp>
      <p:cxnSp>
        <p:nvCxnSpPr>
          <p:cNvPr id="379" name="Google Shape;379;p33"/>
          <p:cNvCxnSpPr/>
          <p:nvPr/>
        </p:nvCxnSpPr>
        <p:spPr>
          <a:xfrm rot="5400000">
            <a:off x="6931725" y="1724175"/>
            <a:ext cx="1461000" cy="824700"/>
          </a:xfrm>
          <a:prstGeom prst="curvedConnector3">
            <a:avLst>
              <a:gd fmla="val 50000" name="adj1"/>
            </a:avLst>
          </a:prstGeom>
          <a:noFill/>
          <a:ln cap="flat" cmpd="sng" w="38100">
            <a:solidFill>
              <a:schemeClr val="dk2"/>
            </a:solidFill>
            <a:prstDash val="solid"/>
            <a:round/>
            <a:headEnd len="med" w="med" type="oval"/>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Recap of the Slideshow</a:t>
            </a:r>
            <a:endParaRPr/>
          </a:p>
        </p:txBody>
      </p:sp>
      <p:sp>
        <p:nvSpPr>
          <p:cNvPr id="385" name="Google Shape;385;p34"/>
          <p:cNvSpPr txBox="1"/>
          <p:nvPr>
            <p:ph idx="1" type="body"/>
          </p:nvPr>
        </p:nvSpPr>
        <p:spPr>
          <a:xfrm>
            <a:off x="720000" y="1017725"/>
            <a:ext cx="7704000" cy="3729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a:t>What is a Thread?</a:t>
            </a:r>
            <a:endParaRPr/>
          </a:p>
          <a:p>
            <a:pPr indent="-317500" lvl="0" marL="914400" rtl="0" algn="l">
              <a:spcBef>
                <a:spcPts val="0"/>
              </a:spcBef>
              <a:spcAft>
                <a:spcPts val="0"/>
              </a:spcAft>
              <a:buSzPts val="1400"/>
              <a:buChar char="●"/>
            </a:pPr>
            <a:r>
              <a:rPr lang="en"/>
              <a:t>A Thread is a basic unit of CPU Utilization.</a:t>
            </a:r>
            <a:endParaRPr/>
          </a:p>
          <a:p>
            <a:pPr indent="-317500" lvl="0" marL="914400" rtl="0" algn="l">
              <a:spcBef>
                <a:spcPts val="0"/>
              </a:spcBef>
              <a:spcAft>
                <a:spcPts val="0"/>
              </a:spcAft>
              <a:buSzPts val="1400"/>
              <a:buChar char="●"/>
            </a:pPr>
            <a:r>
              <a:rPr lang="en"/>
              <a:t>It is responsible for carrying out tasks in a process.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What are the advantages of multi threaded processes over single threaded processes?</a:t>
            </a:r>
            <a:endParaRPr/>
          </a:p>
          <a:p>
            <a:pPr indent="-317500" lvl="0" marL="914400" rtl="0" algn="l">
              <a:lnSpc>
                <a:spcPct val="100000"/>
              </a:lnSpc>
              <a:spcBef>
                <a:spcPts val="0"/>
              </a:spcBef>
              <a:spcAft>
                <a:spcPts val="0"/>
              </a:spcAft>
              <a:buClr>
                <a:srgbClr val="434343"/>
              </a:buClr>
              <a:buSzPts val="1400"/>
              <a:buChar char="●"/>
            </a:pPr>
            <a:r>
              <a:rPr lang="en">
                <a:solidFill>
                  <a:srgbClr val="434343"/>
                </a:solidFill>
              </a:rPr>
              <a:t>The Process will continue to run even if one of its thread is blocked.</a:t>
            </a:r>
            <a:endParaRPr>
              <a:solidFill>
                <a:srgbClr val="434343"/>
              </a:solidFill>
            </a:endParaRPr>
          </a:p>
          <a:p>
            <a:pPr indent="-317500" lvl="0" marL="914400" rtl="0" algn="l">
              <a:lnSpc>
                <a:spcPct val="100000"/>
              </a:lnSpc>
              <a:spcBef>
                <a:spcPts val="0"/>
              </a:spcBef>
              <a:spcAft>
                <a:spcPts val="0"/>
              </a:spcAft>
              <a:buClr>
                <a:srgbClr val="434343"/>
              </a:buClr>
              <a:buSzPts val="1400"/>
              <a:buChar char="●"/>
            </a:pPr>
            <a:r>
              <a:rPr lang="en">
                <a:solidFill>
                  <a:srgbClr val="434343"/>
                </a:solidFill>
              </a:rPr>
              <a:t>Creating a new process for each new task is CPU extensive, instead just another light weight thread can be made for it.</a:t>
            </a:r>
            <a:endParaRPr>
              <a:solidFill>
                <a:srgbClr val="434343"/>
              </a:solidFill>
            </a:endParaRPr>
          </a:p>
          <a:p>
            <a:pPr indent="-317500" lvl="0" marL="914400" rtl="0" algn="l">
              <a:lnSpc>
                <a:spcPct val="100000"/>
              </a:lnSpc>
              <a:spcBef>
                <a:spcPts val="0"/>
              </a:spcBef>
              <a:spcAft>
                <a:spcPts val="0"/>
              </a:spcAft>
              <a:buClr>
                <a:srgbClr val="434343"/>
              </a:buClr>
              <a:buSzPts val="1400"/>
              <a:buChar char="●"/>
            </a:pPr>
            <a:r>
              <a:rPr lang="en">
                <a:solidFill>
                  <a:srgbClr val="434343"/>
                </a:solidFill>
              </a:rPr>
              <a:t>Resources are easily shared between different Threads.</a:t>
            </a:r>
            <a:endParaRPr>
              <a:solidFill>
                <a:srgbClr val="434343"/>
              </a:solidFill>
            </a:endParaRPr>
          </a:p>
          <a:p>
            <a:pPr indent="0" lvl="0" marL="0" rtl="0" algn="l">
              <a:lnSpc>
                <a:spcPct val="100000"/>
              </a:lnSpc>
              <a:spcBef>
                <a:spcPts val="0"/>
              </a:spcBef>
              <a:spcAft>
                <a:spcPts val="0"/>
              </a:spcAft>
              <a:buNone/>
            </a:pPr>
            <a:r>
              <a:t/>
            </a:r>
            <a:endParaRPr>
              <a:solidFill>
                <a:srgbClr val="434343"/>
              </a:solidFill>
            </a:endParaRPr>
          </a:p>
          <a:p>
            <a:pPr indent="-317500" lvl="0" marL="457200" rtl="0" algn="l">
              <a:lnSpc>
                <a:spcPct val="100000"/>
              </a:lnSpc>
              <a:spcBef>
                <a:spcPts val="0"/>
              </a:spcBef>
              <a:spcAft>
                <a:spcPts val="0"/>
              </a:spcAft>
              <a:buClr>
                <a:srgbClr val="434343"/>
              </a:buClr>
              <a:buSzPts val="1400"/>
              <a:buAutoNum type="arabicPeriod"/>
            </a:pPr>
            <a:r>
              <a:rPr lang="en">
                <a:solidFill>
                  <a:srgbClr val="434343"/>
                </a:solidFill>
              </a:rPr>
              <a:t>What are the different types of Threads in an OS?</a:t>
            </a:r>
            <a:endParaRPr>
              <a:solidFill>
                <a:srgbClr val="434343"/>
              </a:solidFill>
            </a:endParaRPr>
          </a:p>
          <a:p>
            <a:pPr indent="0" lvl="0" marL="457200" rtl="0" algn="l">
              <a:lnSpc>
                <a:spcPct val="100000"/>
              </a:lnSpc>
              <a:spcBef>
                <a:spcPts val="0"/>
              </a:spcBef>
              <a:spcAft>
                <a:spcPts val="0"/>
              </a:spcAft>
              <a:buNone/>
            </a:pPr>
            <a:r>
              <a:rPr lang="en">
                <a:solidFill>
                  <a:srgbClr val="434343"/>
                </a:solidFill>
              </a:rPr>
              <a:t>1. User Threads.</a:t>
            </a:r>
            <a:endParaRPr>
              <a:solidFill>
                <a:srgbClr val="434343"/>
              </a:solidFill>
            </a:endParaRPr>
          </a:p>
          <a:p>
            <a:pPr indent="0" lvl="0" marL="457200" rtl="0" algn="l">
              <a:lnSpc>
                <a:spcPct val="100000"/>
              </a:lnSpc>
              <a:spcBef>
                <a:spcPts val="0"/>
              </a:spcBef>
              <a:spcAft>
                <a:spcPts val="0"/>
              </a:spcAft>
              <a:buNone/>
            </a:pPr>
            <a:r>
              <a:rPr lang="en">
                <a:solidFill>
                  <a:srgbClr val="434343"/>
                </a:solidFill>
              </a:rPr>
              <a:t>2. Kernel Threads.</a:t>
            </a:r>
            <a:endParaRPr>
              <a:solidFill>
                <a:srgbClr val="434343"/>
              </a:solidFill>
            </a:endParaRPr>
          </a:p>
          <a:p>
            <a:pPr indent="0" lvl="0" marL="0" rtl="0" algn="l">
              <a:lnSpc>
                <a:spcPct val="100000"/>
              </a:lnSpc>
              <a:spcBef>
                <a:spcPts val="0"/>
              </a:spcBef>
              <a:spcAft>
                <a:spcPts val="0"/>
              </a:spcAft>
              <a:buNone/>
            </a:pPr>
            <a:r>
              <a:t/>
            </a:r>
            <a:endParaRPr>
              <a:solidFill>
                <a:srgbClr val="434343"/>
              </a:solidFill>
            </a:endParaRPr>
          </a:p>
          <a:p>
            <a:pPr indent="-317500" lvl="0" marL="457200" rtl="0" algn="l">
              <a:lnSpc>
                <a:spcPct val="100000"/>
              </a:lnSpc>
              <a:spcBef>
                <a:spcPts val="0"/>
              </a:spcBef>
              <a:spcAft>
                <a:spcPts val="0"/>
              </a:spcAft>
              <a:buClr>
                <a:srgbClr val="434343"/>
              </a:buClr>
              <a:buSzPts val="1400"/>
              <a:buAutoNum type="arabicPeriod"/>
            </a:pPr>
            <a:r>
              <a:rPr lang="en">
                <a:solidFill>
                  <a:srgbClr val="434343"/>
                </a:solidFill>
              </a:rPr>
              <a:t>What are the different models of multi threading?</a:t>
            </a:r>
            <a:endParaRPr>
              <a:solidFill>
                <a:srgbClr val="434343"/>
              </a:solidFill>
            </a:endParaRPr>
          </a:p>
          <a:p>
            <a:pPr indent="0" lvl="0" marL="457200" rtl="0" algn="l">
              <a:lnSpc>
                <a:spcPct val="100000"/>
              </a:lnSpc>
              <a:spcBef>
                <a:spcPts val="0"/>
              </a:spcBef>
              <a:spcAft>
                <a:spcPts val="0"/>
              </a:spcAft>
              <a:buNone/>
            </a:pPr>
            <a:r>
              <a:rPr lang="en">
                <a:solidFill>
                  <a:srgbClr val="434343"/>
                </a:solidFill>
              </a:rPr>
              <a:t>1. One to Many</a:t>
            </a:r>
            <a:endParaRPr>
              <a:solidFill>
                <a:srgbClr val="434343"/>
              </a:solidFill>
            </a:endParaRPr>
          </a:p>
          <a:p>
            <a:pPr indent="0" lvl="0" marL="457200" rtl="0" algn="l">
              <a:lnSpc>
                <a:spcPct val="100000"/>
              </a:lnSpc>
              <a:spcBef>
                <a:spcPts val="0"/>
              </a:spcBef>
              <a:spcAft>
                <a:spcPts val="0"/>
              </a:spcAft>
              <a:buNone/>
            </a:pPr>
            <a:r>
              <a:rPr lang="en">
                <a:solidFill>
                  <a:srgbClr val="434343"/>
                </a:solidFill>
              </a:rPr>
              <a:t>2. One to One</a:t>
            </a:r>
            <a:endParaRPr>
              <a:solidFill>
                <a:srgbClr val="434343"/>
              </a:solidFill>
            </a:endParaRPr>
          </a:p>
          <a:p>
            <a:pPr indent="0" lvl="0" marL="457200" rtl="0" algn="l">
              <a:lnSpc>
                <a:spcPct val="100000"/>
              </a:lnSpc>
              <a:spcBef>
                <a:spcPts val="0"/>
              </a:spcBef>
              <a:spcAft>
                <a:spcPts val="0"/>
              </a:spcAft>
              <a:buNone/>
            </a:pPr>
            <a:r>
              <a:rPr lang="en">
                <a:solidFill>
                  <a:srgbClr val="434343"/>
                </a:solidFill>
              </a:rPr>
              <a:t>3. Many to Many</a:t>
            </a:r>
            <a:endParaRPr>
              <a:solidFill>
                <a:srgbClr val="43434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Table of Contents</a:t>
            </a:r>
            <a:endParaRPr/>
          </a:p>
        </p:txBody>
      </p:sp>
      <p:graphicFrame>
        <p:nvGraphicFramePr>
          <p:cNvPr id="243" name="Google Shape;243;p23"/>
          <p:cNvGraphicFramePr/>
          <p:nvPr/>
        </p:nvGraphicFramePr>
        <p:xfrm>
          <a:off x="952500" y="1307400"/>
          <a:ext cx="3000000" cy="3000000"/>
        </p:xfrm>
        <a:graphic>
          <a:graphicData uri="http://schemas.openxmlformats.org/drawingml/2006/table">
            <a:tbl>
              <a:tblPr>
                <a:noFill/>
                <a:tableStyleId>{3A857534-B61D-44A3-87CD-DA7798B32643}</a:tableStyleId>
              </a:tblPr>
              <a:tblGrid>
                <a:gridCol w="542525"/>
                <a:gridCol w="6696475"/>
              </a:tblGrid>
              <a:tr h="381000">
                <a:tc>
                  <a:txBody>
                    <a:bodyPr/>
                    <a:lstStyle/>
                    <a:p>
                      <a:pPr indent="0" lvl="0" marL="0" rtl="0" algn="ctr">
                        <a:spcBef>
                          <a:spcPts val="0"/>
                        </a:spcBef>
                        <a:spcAft>
                          <a:spcPts val="0"/>
                        </a:spcAft>
                        <a:buNone/>
                      </a:pPr>
                      <a:r>
                        <a:rPr b="1" lang="en">
                          <a:latin typeface="Hind"/>
                          <a:ea typeface="Hind"/>
                          <a:cs typeface="Hind"/>
                          <a:sym typeface="Hind"/>
                        </a:rPr>
                        <a:t>Sr. No.</a:t>
                      </a:r>
                      <a:endParaRPr b="1">
                        <a:latin typeface="Hind"/>
                        <a:ea typeface="Hind"/>
                        <a:cs typeface="Hind"/>
                        <a:sym typeface="Hind"/>
                      </a:endParaRPr>
                    </a:p>
                  </a:txBody>
                  <a:tcPr marT="91425" marB="91425" marR="91425" marL="91425">
                    <a:lnL cap="flat" cmpd="sng" w="19050">
                      <a:solidFill>
                        <a:srgbClr val="201F4B"/>
                      </a:solidFill>
                      <a:prstDash val="solid"/>
                      <a:round/>
                      <a:headEnd len="sm" w="sm" type="none"/>
                      <a:tailEnd len="sm" w="sm" type="none"/>
                    </a:lnL>
                    <a:lnR cap="flat" cmpd="sng" w="19050">
                      <a:solidFill>
                        <a:srgbClr val="201F4B"/>
                      </a:solidFill>
                      <a:prstDash val="solid"/>
                      <a:round/>
                      <a:headEnd len="sm" w="sm" type="none"/>
                      <a:tailEnd len="sm" w="sm" type="none"/>
                    </a:lnR>
                    <a:lnT cap="flat" cmpd="sng" w="19050">
                      <a:solidFill>
                        <a:srgbClr val="201F4B"/>
                      </a:solidFill>
                      <a:prstDash val="solid"/>
                      <a:round/>
                      <a:headEnd len="sm" w="sm" type="none"/>
                      <a:tailEnd len="sm" w="sm" type="none"/>
                    </a:lnT>
                    <a:lnB cap="flat" cmpd="sng" w="19050">
                      <a:solidFill>
                        <a:srgbClr val="201F4B"/>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b="1" lang="en">
                          <a:latin typeface="Hind"/>
                          <a:ea typeface="Hind"/>
                          <a:cs typeface="Hind"/>
                          <a:sym typeface="Hind"/>
                        </a:rPr>
                        <a:t>Content</a:t>
                      </a:r>
                      <a:endParaRPr b="1">
                        <a:latin typeface="Hind"/>
                        <a:ea typeface="Hind"/>
                        <a:cs typeface="Hind"/>
                        <a:sym typeface="Hind"/>
                      </a:endParaRPr>
                    </a:p>
                  </a:txBody>
                  <a:tcPr marT="91425" marB="91425" marR="91425" marL="91425">
                    <a:lnL cap="flat" cmpd="sng" w="19050">
                      <a:solidFill>
                        <a:srgbClr val="201F4B"/>
                      </a:solidFill>
                      <a:prstDash val="solid"/>
                      <a:round/>
                      <a:headEnd len="sm" w="sm" type="none"/>
                      <a:tailEnd len="sm" w="sm" type="none"/>
                    </a:lnL>
                    <a:lnR cap="flat" cmpd="sng" w="19050">
                      <a:solidFill>
                        <a:srgbClr val="201F4B"/>
                      </a:solidFill>
                      <a:prstDash val="solid"/>
                      <a:round/>
                      <a:headEnd len="sm" w="sm" type="none"/>
                      <a:tailEnd len="sm" w="sm" type="none"/>
                    </a:lnR>
                    <a:lnT cap="flat" cmpd="sng" w="19050">
                      <a:solidFill>
                        <a:srgbClr val="201F4B"/>
                      </a:solidFill>
                      <a:prstDash val="solid"/>
                      <a:round/>
                      <a:headEnd len="sm" w="sm" type="none"/>
                      <a:tailEnd len="sm" w="sm" type="none"/>
                    </a:lnT>
                    <a:lnB cap="flat" cmpd="sng" w="19050">
                      <a:solidFill>
                        <a:srgbClr val="201F4B"/>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Hind"/>
                          <a:ea typeface="Hind"/>
                          <a:cs typeface="Hind"/>
                          <a:sym typeface="Hind"/>
                        </a:rPr>
                        <a:t>1</a:t>
                      </a:r>
                      <a:endParaRPr>
                        <a:latin typeface="Hind"/>
                        <a:ea typeface="Hind"/>
                        <a:cs typeface="Hind"/>
                        <a:sym typeface="Hind"/>
                      </a:endParaRPr>
                    </a:p>
                  </a:txBody>
                  <a:tcPr marT="91425" marB="91425" marR="91425" marL="91425">
                    <a:lnL cap="flat" cmpd="sng" w="19050">
                      <a:solidFill>
                        <a:srgbClr val="201F4B"/>
                      </a:solidFill>
                      <a:prstDash val="solid"/>
                      <a:round/>
                      <a:headEnd len="sm" w="sm" type="none"/>
                      <a:tailEnd len="sm" w="sm" type="none"/>
                    </a:lnL>
                    <a:lnR cap="flat" cmpd="sng" w="19050">
                      <a:solidFill>
                        <a:srgbClr val="201F4B"/>
                      </a:solidFill>
                      <a:prstDash val="solid"/>
                      <a:round/>
                      <a:headEnd len="sm" w="sm" type="none"/>
                      <a:tailEnd len="sm" w="sm" type="none"/>
                    </a:lnR>
                    <a:lnT cap="flat" cmpd="sng" w="19050">
                      <a:solidFill>
                        <a:srgbClr val="201F4B"/>
                      </a:solidFill>
                      <a:prstDash val="solid"/>
                      <a:round/>
                      <a:headEnd len="sm" w="sm" type="none"/>
                      <a:tailEnd len="sm" w="sm" type="none"/>
                    </a:lnT>
                    <a:lnB cap="flat" cmpd="sng" w="19050">
                      <a:solidFill>
                        <a:srgbClr val="201F4B"/>
                      </a:solidFill>
                      <a:prstDash val="solid"/>
                      <a:round/>
                      <a:headEnd len="sm" w="sm" type="none"/>
                      <a:tailEnd len="sm" w="sm" type="none"/>
                    </a:lnB>
                  </a:tcPr>
                </a:tc>
                <a:tc>
                  <a:txBody>
                    <a:bodyPr/>
                    <a:lstStyle/>
                    <a:p>
                      <a:pPr indent="0" lvl="0" marL="0" rtl="0" algn="l">
                        <a:spcBef>
                          <a:spcPts val="0"/>
                        </a:spcBef>
                        <a:spcAft>
                          <a:spcPts val="0"/>
                        </a:spcAft>
                        <a:buNone/>
                      </a:pPr>
                      <a:r>
                        <a:rPr lang="en">
                          <a:latin typeface="Hind"/>
                          <a:ea typeface="Hind"/>
                          <a:cs typeface="Hind"/>
                          <a:sym typeface="Hind"/>
                        </a:rPr>
                        <a:t>What is a Thread?</a:t>
                      </a:r>
                      <a:endParaRPr>
                        <a:latin typeface="Hind"/>
                        <a:ea typeface="Hind"/>
                        <a:cs typeface="Hind"/>
                        <a:sym typeface="Hind"/>
                      </a:endParaRPr>
                    </a:p>
                  </a:txBody>
                  <a:tcPr marT="91425" marB="91425" marR="91425" marL="91425">
                    <a:lnL cap="flat" cmpd="sng" w="19050">
                      <a:solidFill>
                        <a:srgbClr val="201F4B"/>
                      </a:solidFill>
                      <a:prstDash val="solid"/>
                      <a:round/>
                      <a:headEnd len="sm" w="sm" type="none"/>
                      <a:tailEnd len="sm" w="sm" type="none"/>
                    </a:lnL>
                    <a:lnR cap="flat" cmpd="sng" w="19050">
                      <a:solidFill>
                        <a:srgbClr val="201F4B"/>
                      </a:solidFill>
                      <a:prstDash val="solid"/>
                      <a:round/>
                      <a:headEnd len="sm" w="sm" type="none"/>
                      <a:tailEnd len="sm" w="sm" type="none"/>
                    </a:lnR>
                    <a:lnT cap="flat" cmpd="sng" w="19050">
                      <a:solidFill>
                        <a:srgbClr val="201F4B"/>
                      </a:solidFill>
                      <a:prstDash val="solid"/>
                      <a:round/>
                      <a:headEnd len="sm" w="sm" type="none"/>
                      <a:tailEnd len="sm" w="sm" type="none"/>
                    </a:lnT>
                    <a:lnB cap="flat" cmpd="sng" w="19050">
                      <a:solidFill>
                        <a:srgbClr val="201F4B"/>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Hind"/>
                          <a:ea typeface="Hind"/>
                          <a:cs typeface="Hind"/>
                          <a:sym typeface="Hind"/>
                        </a:rPr>
                        <a:t>2</a:t>
                      </a:r>
                      <a:endParaRPr>
                        <a:latin typeface="Hind"/>
                        <a:ea typeface="Hind"/>
                        <a:cs typeface="Hind"/>
                        <a:sym typeface="Hind"/>
                      </a:endParaRPr>
                    </a:p>
                  </a:txBody>
                  <a:tcPr marT="91425" marB="91425" marR="91425" marL="91425">
                    <a:lnL cap="flat" cmpd="sng" w="19050">
                      <a:solidFill>
                        <a:srgbClr val="201F4B"/>
                      </a:solidFill>
                      <a:prstDash val="solid"/>
                      <a:round/>
                      <a:headEnd len="sm" w="sm" type="none"/>
                      <a:tailEnd len="sm" w="sm" type="none"/>
                    </a:lnL>
                    <a:lnR cap="flat" cmpd="sng" w="19050">
                      <a:solidFill>
                        <a:srgbClr val="201F4B"/>
                      </a:solidFill>
                      <a:prstDash val="solid"/>
                      <a:round/>
                      <a:headEnd len="sm" w="sm" type="none"/>
                      <a:tailEnd len="sm" w="sm" type="none"/>
                    </a:lnR>
                    <a:lnT cap="flat" cmpd="sng" w="19050">
                      <a:solidFill>
                        <a:srgbClr val="201F4B"/>
                      </a:solidFill>
                      <a:prstDash val="solid"/>
                      <a:round/>
                      <a:headEnd len="sm" w="sm" type="none"/>
                      <a:tailEnd len="sm" w="sm" type="none"/>
                    </a:lnT>
                    <a:lnB cap="flat" cmpd="sng" w="19050">
                      <a:solidFill>
                        <a:srgbClr val="201F4B"/>
                      </a:solidFill>
                      <a:prstDash val="solid"/>
                      <a:round/>
                      <a:headEnd len="sm" w="sm" type="none"/>
                      <a:tailEnd len="sm" w="sm" type="none"/>
                    </a:lnB>
                  </a:tcPr>
                </a:tc>
                <a:tc>
                  <a:txBody>
                    <a:bodyPr/>
                    <a:lstStyle/>
                    <a:p>
                      <a:pPr indent="0" lvl="0" marL="0" rtl="0" algn="l">
                        <a:spcBef>
                          <a:spcPts val="0"/>
                        </a:spcBef>
                        <a:spcAft>
                          <a:spcPts val="0"/>
                        </a:spcAft>
                        <a:buNone/>
                      </a:pPr>
                      <a:r>
                        <a:rPr lang="en">
                          <a:latin typeface="Hind"/>
                          <a:ea typeface="Hind"/>
                          <a:cs typeface="Hind"/>
                          <a:sym typeface="Hind"/>
                        </a:rPr>
                        <a:t>Single Threading vs Multi Threading</a:t>
                      </a:r>
                      <a:endParaRPr>
                        <a:latin typeface="Hind"/>
                        <a:ea typeface="Hind"/>
                        <a:cs typeface="Hind"/>
                        <a:sym typeface="Hind"/>
                      </a:endParaRPr>
                    </a:p>
                  </a:txBody>
                  <a:tcPr marT="91425" marB="91425" marR="91425" marL="91425">
                    <a:lnL cap="flat" cmpd="sng" w="19050">
                      <a:solidFill>
                        <a:srgbClr val="201F4B"/>
                      </a:solidFill>
                      <a:prstDash val="solid"/>
                      <a:round/>
                      <a:headEnd len="sm" w="sm" type="none"/>
                      <a:tailEnd len="sm" w="sm" type="none"/>
                    </a:lnL>
                    <a:lnR cap="flat" cmpd="sng" w="19050">
                      <a:solidFill>
                        <a:srgbClr val="201F4B"/>
                      </a:solidFill>
                      <a:prstDash val="solid"/>
                      <a:round/>
                      <a:headEnd len="sm" w="sm" type="none"/>
                      <a:tailEnd len="sm" w="sm" type="none"/>
                    </a:lnR>
                    <a:lnT cap="flat" cmpd="sng" w="19050">
                      <a:solidFill>
                        <a:srgbClr val="201F4B"/>
                      </a:solidFill>
                      <a:prstDash val="solid"/>
                      <a:round/>
                      <a:headEnd len="sm" w="sm" type="none"/>
                      <a:tailEnd len="sm" w="sm" type="none"/>
                    </a:lnT>
                    <a:lnB cap="flat" cmpd="sng" w="19050">
                      <a:solidFill>
                        <a:srgbClr val="201F4B"/>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Hind"/>
                          <a:ea typeface="Hind"/>
                          <a:cs typeface="Hind"/>
                          <a:sym typeface="Hind"/>
                        </a:rPr>
                        <a:t>3</a:t>
                      </a:r>
                      <a:endParaRPr>
                        <a:latin typeface="Hind"/>
                        <a:ea typeface="Hind"/>
                        <a:cs typeface="Hind"/>
                        <a:sym typeface="Hind"/>
                      </a:endParaRPr>
                    </a:p>
                  </a:txBody>
                  <a:tcPr marT="91425" marB="91425" marR="91425" marL="91425">
                    <a:lnL cap="flat" cmpd="sng" w="19050">
                      <a:solidFill>
                        <a:srgbClr val="201F4B"/>
                      </a:solidFill>
                      <a:prstDash val="solid"/>
                      <a:round/>
                      <a:headEnd len="sm" w="sm" type="none"/>
                      <a:tailEnd len="sm" w="sm" type="none"/>
                    </a:lnL>
                    <a:lnR cap="flat" cmpd="sng" w="19050">
                      <a:solidFill>
                        <a:srgbClr val="201F4B"/>
                      </a:solidFill>
                      <a:prstDash val="solid"/>
                      <a:round/>
                      <a:headEnd len="sm" w="sm" type="none"/>
                      <a:tailEnd len="sm" w="sm" type="none"/>
                    </a:lnR>
                    <a:lnT cap="flat" cmpd="sng" w="19050">
                      <a:solidFill>
                        <a:srgbClr val="201F4B"/>
                      </a:solidFill>
                      <a:prstDash val="solid"/>
                      <a:round/>
                      <a:headEnd len="sm" w="sm" type="none"/>
                      <a:tailEnd len="sm" w="sm" type="none"/>
                    </a:lnT>
                    <a:lnB cap="flat" cmpd="sng" w="19050">
                      <a:solidFill>
                        <a:srgbClr val="201F4B"/>
                      </a:solidFill>
                      <a:prstDash val="solid"/>
                      <a:round/>
                      <a:headEnd len="sm" w="sm" type="none"/>
                      <a:tailEnd len="sm" w="sm" type="none"/>
                    </a:lnB>
                  </a:tcPr>
                </a:tc>
                <a:tc>
                  <a:txBody>
                    <a:bodyPr/>
                    <a:lstStyle/>
                    <a:p>
                      <a:pPr indent="0" lvl="0" marL="0" rtl="0" algn="l">
                        <a:spcBef>
                          <a:spcPts val="0"/>
                        </a:spcBef>
                        <a:spcAft>
                          <a:spcPts val="0"/>
                        </a:spcAft>
                        <a:buNone/>
                      </a:pPr>
                      <a:r>
                        <a:rPr lang="en">
                          <a:latin typeface="Hind"/>
                          <a:ea typeface="Hind"/>
                          <a:cs typeface="Hind"/>
                          <a:sym typeface="Hind"/>
                        </a:rPr>
                        <a:t>Advantages of Multi Threading</a:t>
                      </a:r>
                      <a:endParaRPr>
                        <a:latin typeface="Hind"/>
                        <a:ea typeface="Hind"/>
                        <a:cs typeface="Hind"/>
                        <a:sym typeface="Hind"/>
                      </a:endParaRPr>
                    </a:p>
                  </a:txBody>
                  <a:tcPr marT="91425" marB="91425" marR="91425" marL="91425">
                    <a:lnL cap="flat" cmpd="sng" w="19050">
                      <a:solidFill>
                        <a:srgbClr val="201F4B"/>
                      </a:solidFill>
                      <a:prstDash val="solid"/>
                      <a:round/>
                      <a:headEnd len="sm" w="sm" type="none"/>
                      <a:tailEnd len="sm" w="sm" type="none"/>
                    </a:lnL>
                    <a:lnR cap="flat" cmpd="sng" w="19050">
                      <a:solidFill>
                        <a:srgbClr val="201F4B"/>
                      </a:solidFill>
                      <a:prstDash val="solid"/>
                      <a:round/>
                      <a:headEnd len="sm" w="sm" type="none"/>
                      <a:tailEnd len="sm" w="sm" type="none"/>
                    </a:lnR>
                    <a:lnT cap="flat" cmpd="sng" w="19050">
                      <a:solidFill>
                        <a:srgbClr val="201F4B"/>
                      </a:solidFill>
                      <a:prstDash val="solid"/>
                      <a:round/>
                      <a:headEnd len="sm" w="sm" type="none"/>
                      <a:tailEnd len="sm" w="sm" type="none"/>
                    </a:lnT>
                    <a:lnB cap="flat" cmpd="sng" w="19050">
                      <a:solidFill>
                        <a:srgbClr val="201F4B"/>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Hind"/>
                          <a:ea typeface="Hind"/>
                          <a:cs typeface="Hind"/>
                          <a:sym typeface="Hind"/>
                        </a:rPr>
                        <a:t>4</a:t>
                      </a:r>
                      <a:endParaRPr>
                        <a:latin typeface="Hind"/>
                        <a:ea typeface="Hind"/>
                        <a:cs typeface="Hind"/>
                        <a:sym typeface="Hind"/>
                      </a:endParaRPr>
                    </a:p>
                  </a:txBody>
                  <a:tcPr marT="91425" marB="91425" marR="91425" marL="91425">
                    <a:lnL cap="flat" cmpd="sng" w="19050">
                      <a:solidFill>
                        <a:srgbClr val="201F4B"/>
                      </a:solidFill>
                      <a:prstDash val="solid"/>
                      <a:round/>
                      <a:headEnd len="sm" w="sm" type="none"/>
                      <a:tailEnd len="sm" w="sm" type="none"/>
                    </a:lnL>
                    <a:lnR cap="flat" cmpd="sng" w="19050">
                      <a:solidFill>
                        <a:srgbClr val="201F4B"/>
                      </a:solidFill>
                      <a:prstDash val="solid"/>
                      <a:round/>
                      <a:headEnd len="sm" w="sm" type="none"/>
                      <a:tailEnd len="sm" w="sm" type="none"/>
                    </a:lnR>
                    <a:lnT cap="flat" cmpd="sng" w="19050">
                      <a:solidFill>
                        <a:srgbClr val="201F4B"/>
                      </a:solidFill>
                      <a:prstDash val="solid"/>
                      <a:round/>
                      <a:headEnd len="sm" w="sm" type="none"/>
                      <a:tailEnd len="sm" w="sm" type="none"/>
                    </a:lnT>
                    <a:lnB cap="flat" cmpd="sng" w="19050">
                      <a:solidFill>
                        <a:srgbClr val="201F4B"/>
                      </a:solidFill>
                      <a:prstDash val="solid"/>
                      <a:round/>
                      <a:headEnd len="sm" w="sm" type="none"/>
                      <a:tailEnd len="sm" w="sm" type="none"/>
                    </a:lnB>
                  </a:tcPr>
                </a:tc>
                <a:tc>
                  <a:txBody>
                    <a:bodyPr/>
                    <a:lstStyle/>
                    <a:p>
                      <a:pPr indent="0" lvl="0" marL="0" rtl="0" algn="l">
                        <a:spcBef>
                          <a:spcPts val="0"/>
                        </a:spcBef>
                        <a:spcAft>
                          <a:spcPts val="0"/>
                        </a:spcAft>
                        <a:buNone/>
                      </a:pPr>
                      <a:r>
                        <a:rPr lang="en">
                          <a:latin typeface="Hind"/>
                          <a:ea typeface="Hind"/>
                          <a:cs typeface="Hind"/>
                          <a:sym typeface="Hind"/>
                        </a:rPr>
                        <a:t>Types of Threads</a:t>
                      </a:r>
                      <a:endParaRPr>
                        <a:latin typeface="Hind"/>
                        <a:ea typeface="Hind"/>
                        <a:cs typeface="Hind"/>
                        <a:sym typeface="Hind"/>
                      </a:endParaRPr>
                    </a:p>
                  </a:txBody>
                  <a:tcPr marT="91425" marB="91425" marR="91425" marL="91425">
                    <a:lnL cap="flat" cmpd="sng" w="19050">
                      <a:solidFill>
                        <a:srgbClr val="201F4B"/>
                      </a:solidFill>
                      <a:prstDash val="solid"/>
                      <a:round/>
                      <a:headEnd len="sm" w="sm" type="none"/>
                      <a:tailEnd len="sm" w="sm" type="none"/>
                    </a:lnL>
                    <a:lnR cap="flat" cmpd="sng" w="19050">
                      <a:solidFill>
                        <a:srgbClr val="201F4B"/>
                      </a:solidFill>
                      <a:prstDash val="solid"/>
                      <a:round/>
                      <a:headEnd len="sm" w="sm" type="none"/>
                      <a:tailEnd len="sm" w="sm" type="none"/>
                    </a:lnR>
                    <a:lnT cap="flat" cmpd="sng" w="19050">
                      <a:solidFill>
                        <a:srgbClr val="201F4B"/>
                      </a:solidFill>
                      <a:prstDash val="solid"/>
                      <a:round/>
                      <a:headEnd len="sm" w="sm" type="none"/>
                      <a:tailEnd len="sm" w="sm" type="none"/>
                    </a:lnT>
                    <a:lnB cap="flat" cmpd="sng" w="19050">
                      <a:solidFill>
                        <a:srgbClr val="201F4B"/>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Hind"/>
                          <a:ea typeface="Hind"/>
                          <a:cs typeface="Hind"/>
                          <a:sym typeface="Hind"/>
                        </a:rPr>
                        <a:t>5</a:t>
                      </a:r>
                      <a:endParaRPr>
                        <a:latin typeface="Hind"/>
                        <a:ea typeface="Hind"/>
                        <a:cs typeface="Hind"/>
                        <a:sym typeface="Hind"/>
                      </a:endParaRPr>
                    </a:p>
                  </a:txBody>
                  <a:tcPr marT="91425" marB="91425" marR="91425" marL="91425">
                    <a:lnL cap="flat" cmpd="sng" w="19050">
                      <a:solidFill>
                        <a:srgbClr val="201F4B"/>
                      </a:solidFill>
                      <a:prstDash val="solid"/>
                      <a:round/>
                      <a:headEnd len="sm" w="sm" type="none"/>
                      <a:tailEnd len="sm" w="sm" type="none"/>
                    </a:lnL>
                    <a:lnR cap="flat" cmpd="sng" w="19050">
                      <a:solidFill>
                        <a:srgbClr val="201F4B"/>
                      </a:solidFill>
                      <a:prstDash val="solid"/>
                      <a:round/>
                      <a:headEnd len="sm" w="sm" type="none"/>
                      <a:tailEnd len="sm" w="sm" type="none"/>
                    </a:lnR>
                    <a:lnT cap="flat" cmpd="sng" w="19050">
                      <a:solidFill>
                        <a:srgbClr val="201F4B"/>
                      </a:solidFill>
                      <a:prstDash val="solid"/>
                      <a:round/>
                      <a:headEnd len="sm" w="sm" type="none"/>
                      <a:tailEnd len="sm" w="sm" type="none"/>
                    </a:lnT>
                    <a:lnB cap="flat" cmpd="sng" w="19050">
                      <a:solidFill>
                        <a:srgbClr val="201F4B"/>
                      </a:solidFill>
                      <a:prstDash val="solid"/>
                      <a:round/>
                      <a:headEnd len="sm" w="sm" type="none"/>
                      <a:tailEnd len="sm" w="sm" type="none"/>
                    </a:lnB>
                  </a:tcPr>
                </a:tc>
                <a:tc>
                  <a:txBody>
                    <a:bodyPr/>
                    <a:lstStyle/>
                    <a:p>
                      <a:pPr indent="0" lvl="0" marL="0" rtl="0" algn="l">
                        <a:spcBef>
                          <a:spcPts val="0"/>
                        </a:spcBef>
                        <a:spcAft>
                          <a:spcPts val="0"/>
                        </a:spcAft>
                        <a:buNone/>
                      </a:pPr>
                      <a:r>
                        <a:rPr lang="en">
                          <a:latin typeface="Hind"/>
                          <a:ea typeface="Hind"/>
                          <a:cs typeface="Hind"/>
                          <a:sym typeface="Hind"/>
                        </a:rPr>
                        <a:t>Multi Threading Models</a:t>
                      </a:r>
                      <a:endParaRPr>
                        <a:latin typeface="Hind"/>
                        <a:ea typeface="Hind"/>
                        <a:cs typeface="Hind"/>
                        <a:sym typeface="Hind"/>
                      </a:endParaRPr>
                    </a:p>
                  </a:txBody>
                  <a:tcPr marT="91425" marB="91425" marR="91425" marL="91425">
                    <a:lnL cap="flat" cmpd="sng" w="19050">
                      <a:solidFill>
                        <a:srgbClr val="201F4B"/>
                      </a:solidFill>
                      <a:prstDash val="solid"/>
                      <a:round/>
                      <a:headEnd len="sm" w="sm" type="none"/>
                      <a:tailEnd len="sm" w="sm" type="none"/>
                    </a:lnL>
                    <a:lnR cap="flat" cmpd="sng" w="19050">
                      <a:solidFill>
                        <a:srgbClr val="201F4B"/>
                      </a:solidFill>
                      <a:prstDash val="solid"/>
                      <a:round/>
                      <a:headEnd len="sm" w="sm" type="none"/>
                      <a:tailEnd len="sm" w="sm" type="none"/>
                    </a:lnR>
                    <a:lnT cap="flat" cmpd="sng" w="19050">
                      <a:solidFill>
                        <a:srgbClr val="201F4B"/>
                      </a:solidFill>
                      <a:prstDash val="solid"/>
                      <a:round/>
                      <a:headEnd len="sm" w="sm" type="none"/>
                      <a:tailEnd len="sm" w="sm" type="none"/>
                    </a:lnT>
                    <a:lnB cap="flat" cmpd="sng" w="19050">
                      <a:solidFill>
                        <a:srgbClr val="201F4B"/>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Hind"/>
                          <a:ea typeface="Hind"/>
                          <a:cs typeface="Hind"/>
                          <a:sym typeface="Hind"/>
                        </a:rPr>
                        <a:t>6</a:t>
                      </a:r>
                      <a:endParaRPr>
                        <a:latin typeface="Hind"/>
                        <a:ea typeface="Hind"/>
                        <a:cs typeface="Hind"/>
                        <a:sym typeface="Hind"/>
                      </a:endParaRPr>
                    </a:p>
                  </a:txBody>
                  <a:tcPr marT="91425" marB="91425" marR="91425" marL="91425">
                    <a:lnL cap="flat" cmpd="sng" w="19050">
                      <a:solidFill>
                        <a:srgbClr val="201F4B"/>
                      </a:solidFill>
                      <a:prstDash val="solid"/>
                      <a:round/>
                      <a:headEnd len="sm" w="sm" type="none"/>
                      <a:tailEnd len="sm" w="sm" type="none"/>
                    </a:lnL>
                    <a:lnR cap="flat" cmpd="sng" w="19050">
                      <a:solidFill>
                        <a:srgbClr val="201F4B"/>
                      </a:solidFill>
                      <a:prstDash val="solid"/>
                      <a:round/>
                      <a:headEnd len="sm" w="sm" type="none"/>
                      <a:tailEnd len="sm" w="sm" type="none"/>
                    </a:lnR>
                    <a:lnT cap="flat" cmpd="sng" w="19050">
                      <a:solidFill>
                        <a:srgbClr val="201F4B"/>
                      </a:solidFill>
                      <a:prstDash val="solid"/>
                      <a:round/>
                      <a:headEnd len="sm" w="sm" type="none"/>
                      <a:tailEnd len="sm" w="sm" type="none"/>
                    </a:lnT>
                    <a:lnB cap="flat" cmpd="sng" w="19050">
                      <a:solidFill>
                        <a:srgbClr val="201F4B"/>
                      </a:solidFill>
                      <a:prstDash val="solid"/>
                      <a:round/>
                      <a:headEnd len="sm" w="sm" type="none"/>
                      <a:tailEnd len="sm" w="sm" type="none"/>
                    </a:lnB>
                  </a:tcPr>
                </a:tc>
                <a:tc>
                  <a:txBody>
                    <a:bodyPr/>
                    <a:lstStyle/>
                    <a:p>
                      <a:pPr indent="0" lvl="0" marL="0" rtl="0" algn="l">
                        <a:spcBef>
                          <a:spcPts val="0"/>
                        </a:spcBef>
                        <a:spcAft>
                          <a:spcPts val="0"/>
                        </a:spcAft>
                        <a:buNone/>
                      </a:pPr>
                      <a:r>
                        <a:rPr lang="en">
                          <a:latin typeface="Hind"/>
                          <a:ea typeface="Hind"/>
                          <a:cs typeface="Hind"/>
                          <a:sym typeface="Hind"/>
                        </a:rPr>
                        <a:t>Recap of the slideshow</a:t>
                      </a:r>
                      <a:endParaRPr>
                        <a:latin typeface="Hind"/>
                        <a:ea typeface="Hind"/>
                        <a:cs typeface="Hind"/>
                        <a:sym typeface="Hind"/>
                      </a:endParaRPr>
                    </a:p>
                  </a:txBody>
                  <a:tcPr marT="91425" marB="91425" marR="91425" marL="91425">
                    <a:lnL cap="flat" cmpd="sng" w="19050">
                      <a:solidFill>
                        <a:srgbClr val="201F4B"/>
                      </a:solidFill>
                      <a:prstDash val="solid"/>
                      <a:round/>
                      <a:headEnd len="sm" w="sm" type="none"/>
                      <a:tailEnd len="sm" w="sm" type="none"/>
                    </a:lnL>
                    <a:lnR cap="flat" cmpd="sng" w="19050">
                      <a:solidFill>
                        <a:srgbClr val="201F4B"/>
                      </a:solidFill>
                      <a:prstDash val="solid"/>
                      <a:round/>
                      <a:headEnd len="sm" w="sm" type="none"/>
                      <a:tailEnd len="sm" w="sm" type="none"/>
                    </a:lnR>
                    <a:lnT cap="flat" cmpd="sng" w="19050">
                      <a:solidFill>
                        <a:srgbClr val="201F4B"/>
                      </a:solidFill>
                      <a:prstDash val="solid"/>
                      <a:round/>
                      <a:headEnd len="sm" w="sm" type="none"/>
                      <a:tailEnd len="sm" w="sm" type="none"/>
                    </a:lnT>
                    <a:lnB cap="flat" cmpd="sng" w="19050">
                      <a:solidFill>
                        <a:srgbClr val="201F4B"/>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400"/>
              <a:t>What is a Thread?</a:t>
            </a:r>
            <a:endParaRPr sz="3400"/>
          </a:p>
        </p:txBody>
      </p:sp>
      <p:sp>
        <p:nvSpPr>
          <p:cNvPr id="249" name="Google Shape;249;p24"/>
          <p:cNvSpPr txBox="1"/>
          <p:nvPr/>
        </p:nvSpPr>
        <p:spPr>
          <a:xfrm>
            <a:off x="1782300" y="1108125"/>
            <a:ext cx="55794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1"/>
                </a:solidFill>
                <a:latin typeface="Hind"/>
                <a:ea typeface="Hind"/>
                <a:cs typeface="Hind"/>
                <a:sym typeface="Hind"/>
              </a:rPr>
              <a:t>A Thread is a basic unit of CPU utilization.</a:t>
            </a:r>
            <a:endParaRPr sz="1800">
              <a:solidFill>
                <a:schemeClr val="dk1"/>
              </a:solidFill>
              <a:latin typeface="Hind"/>
              <a:ea typeface="Hind"/>
              <a:cs typeface="Hind"/>
              <a:sym typeface="Hind"/>
            </a:endParaRPr>
          </a:p>
        </p:txBody>
      </p:sp>
      <p:sp>
        <p:nvSpPr>
          <p:cNvPr id="250" name="Google Shape;250;p24"/>
          <p:cNvSpPr/>
          <p:nvPr/>
        </p:nvSpPr>
        <p:spPr>
          <a:xfrm>
            <a:off x="3307498" y="2086400"/>
            <a:ext cx="2233500" cy="2233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000">
              <a:solidFill>
                <a:schemeClr val="lt1"/>
              </a:solidFill>
              <a:latin typeface="Unbounded"/>
              <a:ea typeface="Unbounded"/>
              <a:cs typeface="Unbounded"/>
              <a:sym typeface="Unbounded"/>
            </a:endParaRPr>
          </a:p>
        </p:txBody>
      </p:sp>
      <p:sp>
        <p:nvSpPr>
          <p:cNvPr id="251" name="Google Shape;251;p24"/>
          <p:cNvSpPr/>
          <p:nvPr/>
        </p:nvSpPr>
        <p:spPr>
          <a:xfrm>
            <a:off x="3864905" y="2265349"/>
            <a:ext cx="777000" cy="776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000">
              <a:solidFill>
                <a:schemeClr val="lt1"/>
              </a:solidFill>
              <a:latin typeface="Unbounded"/>
              <a:ea typeface="Unbounded"/>
              <a:cs typeface="Unbounded"/>
              <a:sym typeface="Unbounded"/>
            </a:endParaRPr>
          </a:p>
        </p:txBody>
      </p:sp>
      <p:sp>
        <p:nvSpPr>
          <p:cNvPr id="252" name="Google Shape;252;p24"/>
          <p:cNvSpPr/>
          <p:nvPr/>
        </p:nvSpPr>
        <p:spPr>
          <a:xfrm>
            <a:off x="4309952" y="2667525"/>
            <a:ext cx="228600" cy="228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000">
              <a:solidFill>
                <a:schemeClr val="lt1"/>
              </a:solidFill>
              <a:latin typeface="Unbounded"/>
              <a:ea typeface="Unbounded"/>
              <a:cs typeface="Unbounded"/>
              <a:sym typeface="Unbounded"/>
            </a:endParaRPr>
          </a:p>
        </p:txBody>
      </p:sp>
      <p:sp>
        <p:nvSpPr>
          <p:cNvPr id="253" name="Google Shape;253;p24"/>
          <p:cNvSpPr/>
          <p:nvPr/>
        </p:nvSpPr>
        <p:spPr>
          <a:xfrm>
            <a:off x="4139102" y="2393750"/>
            <a:ext cx="228600" cy="228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000">
              <a:solidFill>
                <a:schemeClr val="lt1"/>
              </a:solidFill>
              <a:latin typeface="Unbounded"/>
              <a:ea typeface="Unbounded"/>
              <a:cs typeface="Unbounded"/>
              <a:sym typeface="Unbounded"/>
            </a:endParaRPr>
          </a:p>
        </p:txBody>
      </p:sp>
      <p:sp>
        <p:nvSpPr>
          <p:cNvPr id="254" name="Google Shape;254;p24"/>
          <p:cNvSpPr/>
          <p:nvPr/>
        </p:nvSpPr>
        <p:spPr>
          <a:xfrm>
            <a:off x="3957077" y="2667525"/>
            <a:ext cx="228600" cy="228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000">
              <a:solidFill>
                <a:schemeClr val="lt1"/>
              </a:solidFill>
              <a:latin typeface="Unbounded"/>
              <a:ea typeface="Unbounded"/>
              <a:cs typeface="Unbounded"/>
              <a:sym typeface="Unbounded"/>
            </a:endParaRPr>
          </a:p>
        </p:txBody>
      </p:sp>
      <p:sp>
        <p:nvSpPr>
          <p:cNvPr id="255" name="Google Shape;255;p24"/>
          <p:cNvSpPr/>
          <p:nvPr/>
        </p:nvSpPr>
        <p:spPr>
          <a:xfrm>
            <a:off x="3590705" y="3163599"/>
            <a:ext cx="777000" cy="776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000">
              <a:solidFill>
                <a:schemeClr val="lt1"/>
              </a:solidFill>
              <a:latin typeface="Unbounded"/>
              <a:ea typeface="Unbounded"/>
              <a:cs typeface="Unbounded"/>
              <a:sym typeface="Unbounded"/>
            </a:endParaRPr>
          </a:p>
        </p:txBody>
      </p:sp>
      <p:sp>
        <p:nvSpPr>
          <p:cNvPr id="256" name="Google Shape;256;p24"/>
          <p:cNvSpPr/>
          <p:nvPr/>
        </p:nvSpPr>
        <p:spPr>
          <a:xfrm>
            <a:off x="4035752" y="3565775"/>
            <a:ext cx="228600" cy="228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000">
              <a:solidFill>
                <a:schemeClr val="lt1"/>
              </a:solidFill>
              <a:latin typeface="Unbounded"/>
              <a:ea typeface="Unbounded"/>
              <a:cs typeface="Unbounded"/>
              <a:sym typeface="Unbounded"/>
            </a:endParaRPr>
          </a:p>
        </p:txBody>
      </p:sp>
      <p:sp>
        <p:nvSpPr>
          <p:cNvPr id="257" name="Google Shape;257;p24"/>
          <p:cNvSpPr/>
          <p:nvPr/>
        </p:nvSpPr>
        <p:spPr>
          <a:xfrm>
            <a:off x="3864902" y="3292000"/>
            <a:ext cx="228600" cy="228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000">
              <a:solidFill>
                <a:schemeClr val="lt1"/>
              </a:solidFill>
              <a:latin typeface="Unbounded"/>
              <a:ea typeface="Unbounded"/>
              <a:cs typeface="Unbounded"/>
              <a:sym typeface="Unbounded"/>
            </a:endParaRPr>
          </a:p>
        </p:txBody>
      </p:sp>
      <p:sp>
        <p:nvSpPr>
          <p:cNvPr id="258" name="Google Shape;258;p24"/>
          <p:cNvSpPr/>
          <p:nvPr/>
        </p:nvSpPr>
        <p:spPr>
          <a:xfrm>
            <a:off x="3682877" y="3565775"/>
            <a:ext cx="228600" cy="228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000">
              <a:solidFill>
                <a:schemeClr val="lt1"/>
              </a:solidFill>
              <a:latin typeface="Unbounded"/>
              <a:ea typeface="Unbounded"/>
              <a:cs typeface="Unbounded"/>
              <a:sym typeface="Unbounded"/>
            </a:endParaRPr>
          </a:p>
        </p:txBody>
      </p:sp>
      <p:sp>
        <p:nvSpPr>
          <p:cNvPr id="259" name="Google Shape;259;p24"/>
          <p:cNvSpPr/>
          <p:nvPr/>
        </p:nvSpPr>
        <p:spPr>
          <a:xfrm>
            <a:off x="4617542" y="2896124"/>
            <a:ext cx="777000" cy="776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000">
              <a:solidFill>
                <a:schemeClr val="lt1"/>
              </a:solidFill>
              <a:latin typeface="Unbounded"/>
              <a:ea typeface="Unbounded"/>
              <a:cs typeface="Unbounded"/>
              <a:sym typeface="Unbounded"/>
            </a:endParaRPr>
          </a:p>
        </p:txBody>
      </p:sp>
      <p:sp>
        <p:nvSpPr>
          <p:cNvPr id="260" name="Google Shape;260;p24"/>
          <p:cNvSpPr/>
          <p:nvPr/>
        </p:nvSpPr>
        <p:spPr>
          <a:xfrm>
            <a:off x="5062589" y="3298300"/>
            <a:ext cx="228600" cy="228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000">
              <a:solidFill>
                <a:schemeClr val="lt1"/>
              </a:solidFill>
              <a:latin typeface="Unbounded"/>
              <a:ea typeface="Unbounded"/>
              <a:cs typeface="Unbounded"/>
              <a:sym typeface="Unbounded"/>
            </a:endParaRPr>
          </a:p>
        </p:txBody>
      </p:sp>
      <p:sp>
        <p:nvSpPr>
          <p:cNvPr id="261" name="Google Shape;261;p24"/>
          <p:cNvSpPr/>
          <p:nvPr/>
        </p:nvSpPr>
        <p:spPr>
          <a:xfrm>
            <a:off x="4891739" y="3024525"/>
            <a:ext cx="228600" cy="228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000">
              <a:solidFill>
                <a:schemeClr val="lt1"/>
              </a:solidFill>
              <a:latin typeface="Unbounded"/>
              <a:ea typeface="Unbounded"/>
              <a:cs typeface="Unbounded"/>
              <a:sym typeface="Unbounded"/>
            </a:endParaRPr>
          </a:p>
        </p:txBody>
      </p:sp>
      <p:sp>
        <p:nvSpPr>
          <p:cNvPr id="262" name="Google Shape;262;p24"/>
          <p:cNvSpPr/>
          <p:nvPr/>
        </p:nvSpPr>
        <p:spPr>
          <a:xfrm>
            <a:off x="4709714" y="3298300"/>
            <a:ext cx="228600" cy="228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000">
              <a:solidFill>
                <a:schemeClr val="lt1"/>
              </a:solidFill>
              <a:latin typeface="Unbounded"/>
              <a:ea typeface="Unbounded"/>
              <a:cs typeface="Unbounded"/>
              <a:sym typeface="Unbounded"/>
            </a:endParaRPr>
          </a:p>
        </p:txBody>
      </p:sp>
      <p:cxnSp>
        <p:nvCxnSpPr>
          <p:cNvPr id="263" name="Google Shape;263;p24"/>
          <p:cNvCxnSpPr>
            <a:stCxn id="250" idx="1"/>
          </p:cNvCxnSpPr>
          <p:nvPr/>
        </p:nvCxnSpPr>
        <p:spPr>
          <a:xfrm rot="10800000">
            <a:off x="2568987" y="2413445"/>
            <a:ext cx="1065600" cy="0"/>
          </a:xfrm>
          <a:prstGeom prst="straightConnector1">
            <a:avLst/>
          </a:prstGeom>
          <a:noFill/>
          <a:ln cap="flat" cmpd="sng" w="19050">
            <a:solidFill>
              <a:srgbClr val="201F4B"/>
            </a:solidFill>
            <a:prstDash val="solid"/>
            <a:round/>
            <a:headEnd len="med" w="med" type="none"/>
            <a:tailEnd len="med" w="med" type="none"/>
          </a:ln>
        </p:spPr>
      </p:cxnSp>
      <p:sp>
        <p:nvSpPr>
          <p:cNvPr id="264" name="Google Shape;264;p24"/>
          <p:cNvSpPr txBox="1"/>
          <p:nvPr/>
        </p:nvSpPr>
        <p:spPr>
          <a:xfrm>
            <a:off x="1580825" y="2176950"/>
            <a:ext cx="1267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1"/>
                </a:solidFill>
                <a:latin typeface="Hind"/>
                <a:ea typeface="Hind"/>
                <a:cs typeface="Hind"/>
                <a:sym typeface="Hind"/>
              </a:rPr>
              <a:t>Program</a:t>
            </a:r>
            <a:endParaRPr sz="1700">
              <a:solidFill>
                <a:schemeClr val="dk1"/>
              </a:solidFill>
              <a:latin typeface="Hind"/>
              <a:ea typeface="Hind"/>
              <a:cs typeface="Hind"/>
              <a:sym typeface="Hind"/>
            </a:endParaRPr>
          </a:p>
        </p:txBody>
      </p:sp>
      <p:cxnSp>
        <p:nvCxnSpPr>
          <p:cNvPr id="265" name="Google Shape;265;p24"/>
          <p:cNvCxnSpPr/>
          <p:nvPr/>
        </p:nvCxnSpPr>
        <p:spPr>
          <a:xfrm>
            <a:off x="4496450" y="2377050"/>
            <a:ext cx="1578900" cy="0"/>
          </a:xfrm>
          <a:prstGeom prst="straightConnector1">
            <a:avLst/>
          </a:prstGeom>
          <a:noFill/>
          <a:ln cap="flat" cmpd="sng" w="19050">
            <a:solidFill>
              <a:srgbClr val="9156F1"/>
            </a:solidFill>
            <a:prstDash val="solid"/>
            <a:round/>
            <a:headEnd len="med" w="med" type="none"/>
            <a:tailEnd len="med" w="med" type="none"/>
          </a:ln>
        </p:spPr>
      </p:cxnSp>
      <p:sp>
        <p:nvSpPr>
          <p:cNvPr id="266" name="Google Shape;266;p24"/>
          <p:cNvSpPr txBox="1"/>
          <p:nvPr/>
        </p:nvSpPr>
        <p:spPr>
          <a:xfrm>
            <a:off x="6075350" y="2153263"/>
            <a:ext cx="8913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1"/>
                </a:solidFill>
                <a:latin typeface="Hind"/>
                <a:ea typeface="Hind"/>
                <a:cs typeface="Hind"/>
                <a:sym typeface="Hind"/>
              </a:rPr>
              <a:t>Process</a:t>
            </a:r>
            <a:endParaRPr sz="1700">
              <a:solidFill>
                <a:schemeClr val="dk1"/>
              </a:solidFill>
              <a:latin typeface="Hind"/>
              <a:ea typeface="Hind"/>
              <a:cs typeface="Hind"/>
              <a:sym typeface="Hind"/>
            </a:endParaRPr>
          </a:p>
        </p:txBody>
      </p:sp>
      <p:cxnSp>
        <p:nvCxnSpPr>
          <p:cNvPr id="267" name="Google Shape;267;p24"/>
          <p:cNvCxnSpPr>
            <a:stCxn id="260" idx="6"/>
          </p:cNvCxnSpPr>
          <p:nvPr/>
        </p:nvCxnSpPr>
        <p:spPr>
          <a:xfrm>
            <a:off x="5291189" y="3412600"/>
            <a:ext cx="1132800" cy="0"/>
          </a:xfrm>
          <a:prstGeom prst="straightConnector1">
            <a:avLst/>
          </a:prstGeom>
          <a:noFill/>
          <a:ln cap="flat" cmpd="sng" w="19050">
            <a:solidFill>
              <a:schemeClr val="accent2"/>
            </a:solidFill>
            <a:prstDash val="solid"/>
            <a:round/>
            <a:headEnd len="med" w="med" type="none"/>
            <a:tailEnd len="med" w="med" type="none"/>
          </a:ln>
        </p:spPr>
      </p:cxnSp>
      <p:sp>
        <p:nvSpPr>
          <p:cNvPr id="268" name="Google Shape;268;p24"/>
          <p:cNvSpPr txBox="1"/>
          <p:nvPr/>
        </p:nvSpPr>
        <p:spPr>
          <a:xfrm>
            <a:off x="6424000" y="3183100"/>
            <a:ext cx="9396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1"/>
                </a:solidFill>
                <a:latin typeface="Hind"/>
                <a:ea typeface="Hind"/>
                <a:cs typeface="Hind"/>
                <a:sym typeface="Hind"/>
              </a:rPr>
              <a:t>Thread</a:t>
            </a:r>
            <a:endParaRPr sz="1700">
              <a:solidFill>
                <a:schemeClr val="dk1"/>
              </a:solidFill>
              <a:latin typeface="Hind"/>
              <a:ea typeface="Hind"/>
              <a:cs typeface="Hind"/>
              <a:sym typeface="Hin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Example of Processes of a Program</a:t>
            </a:r>
            <a:endParaRPr/>
          </a:p>
        </p:txBody>
      </p:sp>
      <p:pic>
        <p:nvPicPr>
          <p:cNvPr id="274" name="Google Shape;274;p25"/>
          <p:cNvPicPr preferRelativeResize="0"/>
          <p:nvPr/>
        </p:nvPicPr>
        <p:blipFill>
          <a:blip r:embed="rId3">
            <a:alphaModFix/>
          </a:blip>
          <a:stretch>
            <a:fillRect/>
          </a:stretch>
        </p:blipFill>
        <p:spPr>
          <a:xfrm>
            <a:off x="2727625" y="1113200"/>
            <a:ext cx="4032201" cy="3356200"/>
          </a:xfrm>
          <a:prstGeom prst="rect">
            <a:avLst/>
          </a:prstGeom>
          <a:noFill/>
          <a:ln cap="flat" cmpd="sng" w="38100">
            <a:solidFill>
              <a:srgbClr val="FF6B65"/>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Single Thread vs Multiple Threads in a Process</a:t>
            </a:r>
            <a:endParaRPr/>
          </a:p>
        </p:txBody>
      </p:sp>
      <p:graphicFrame>
        <p:nvGraphicFramePr>
          <p:cNvPr id="280" name="Google Shape;280;p26"/>
          <p:cNvGraphicFramePr/>
          <p:nvPr/>
        </p:nvGraphicFramePr>
        <p:xfrm>
          <a:off x="1486550" y="2000250"/>
          <a:ext cx="3000000" cy="3000000"/>
        </p:xfrm>
        <a:graphic>
          <a:graphicData uri="http://schemas.openxmlformats.org/drawingml/2006/table">
            <a:tbl>
              <a:tblPr>
                <a:noFill/>
                <a:tableStyleId>{3A857534-B61D-44A3-87CD-DA7798B32643}</a:tableStyleId>
              </a:tblPr>
              <a:tblGrid>
                <a:gridCol w="1717725"/>
              </a:tblGrid>
              <a:tr h="572325">
                <a:tc>
                  <a:txBody>
                    <a:bodyPr/>
                    <a:lstStyle/>
                    <a:p>
                      <a:pPr indent="0" lvl="0" marL="0" rtl="0" algn="l">
                        <a:spcBef>
                          <a:spcPts val="0"/>
                        </a:spcBef>
                        <a:spcAft>
                          <a:spcPts val="0"/>
                        </a:spcAft>
                        <a:buNone/>
                      </a:pPr>
                      <a:r>
                        <a:t/>
                      </a:r>
                      <a:endParaRPr/>
                    </a:p>
                  </a:txBody>
                  <a:tcPr marT="91425" marB="91425" marR="91425" marL="91425">
                    <a:lnL cap="flat" cmpd="sng" w="19050">
                      <a:solidFill>
                        <a:srgbClr val="5E54B5"/>
                      </a:solidFill>
                      <a:prstDash val="solid"/>
                      <a:round/>
                      <a:headEnd len="sm" w="sm" type="none"/>
                      <a:tailEnd len="sm" w="sm" type="none"/>
                    </a:lnL>
                    <a:lnR cap="flat" cmpd="sng" w="19050">
                      <a:solidFill>
                        <a:srgbClr val="5E54B5"/>
                      </a:solidFill>
                      <a:prstDash val="solid"/>
                      <a:round/>
                      <a:headEnd len="sm" w="sm" type="none"/>
                      <a:tailEnd len="sm" w="sm" type="none"/>
                    </a:lnR>
                    <a:lnT cap="flat" cmpd="sng" w="19050">
                      <a:solidFill>
                        <a:srgbClr val="5E54B5"/>
                      </a:solidFill>
                      <a:prstDash val="solid"/>
                      <a:round/>
                      <a:headEnd len="sm" w="sm" type="none"/>
                      <a:tailEnd len="sm" w="sm" type="none"/>
                    </a:lnT>
                    <a:lnB cap="flat" cmpd="sng" w="19050">
                      <a:solidFill>
                        <a:srgbClr val="5E54B5"/>
                      </a:solidFill>
                      <a:prstDash val="solid"/>
                      <a:round/>
                      <a:headEnd len="sm" w="sm" type="none"/>
                      <a:tailEnd len="sm" w="sm" type="none"/>
                    </a:lnB>
                  </a:tcPr>
                </a:tc>
              </a:tr>
              <a:tr h="546100">
                <a:tc>
                  <a:txBody>
                    <a:bodyPr/>
                    <a:lstStyle/>
                    <a:p>
                      <a:pPr indent="0" lvl="0" marL="0" rtl="0" algn="l">
                        <a:spcBef>
                          <a:spcPts val="0"/>
                        </a:spcBef>
                        <a:spcAft>
                          <a:spcPts val="0"/>
                        </a:spcAft>
                        <a:buNone/>
                      </a:pPr>
                      <a:r>
                        <a:t/>
                      </a:r>
                      <a:endParaRPr/>
                    </a:p>
                  </a:txBody>
                  <a:tcPr marT="91425" marB="91425" marR="91425" marL="91425">
                    <a:lnL cap="flat" cmpd="sng" w="19050">
                      <a:solidFill>
                        <a:srgbClr val="5E54B5"/>
                      </a:solidFill>
                      <a:prstDash val="solid"/>
                      <a:round/>
                      <a:headEnd len="sm" w="sm" type="none"/>
                      <a:tailEnd len="sm" w="sm" type="none"/>
                    </a:lnL>
                    <a:lnR cap="flat" cmpd="sng" w="19050">
                      <a:solidFill>
                        <a:srgbClr val="5E54B5"/>
                      </a:solidFill>
                      <a:prstDash val="solid"/>
                      <a:round/>
                      <a:headEnd len="sm" w="sm" type="none"/>
                      <a:tailEnd len="sm" w="sm" type="none"/>
                    </a:lnR>
                    <a:lnT cap="flat" cmpd="sng" w="19050">
                      <a:solidFill>
                        <a:srgbClr val="5E54B5"/>
                      </a:solidFill>
                      <a:prstDash val="solid"/>
                      <a:round/>
                      <a:headEnd len="sm" w="sm" type="none"/>
                      <a:tailEnd len="sm" w="sm" type="none"/>
                    </a:lnT>
                    <a:lnB cap="flat" cmpd="sng" w="19050">
                      <a:solidFill>
                        <a:srgbClr val="5E54B5"/>
                      </a:solidFill>
                      <a:prstDash val="solid"/>
                      <a:round/>
                      <a:headEnd len="sm" w="sm" type="none"/>
                      <a:tailEnd len="sm" w="sm" type="none"/>
                    </a:lnB>
                  </a:tcPr>
                </a:tc>
              </a:tr>
              <a:tr h="1131025">
                <a:tc>
                  <a:txBody>
                    <a:bodyPr/>
                    <a:lstStyle/>
                    <a:p>
                      <a:pPr indent="0" lvl="0" marL="0" rtl="0" algn="l">
                        <a:spcBef>
                          <a:spcPts val="0"/>
                        </a:spcBef>
                        <a:spcAft>
                          <a:spcPts val="0"/>
                        </a:spcAft>
                        <a:buNone/>
                      </a:pPr>
                      <a:r>
                        <a:t/>
                      </a:r>
                      <a:endParaRPr/>
                    </a:p>
                  </a:txBody>
                  <a:tcPr marT="91425" marB="91425" marR="91425" marL="91425">
                    <a:lnL cap="flat" cmpd="sng" w="19050">
                      <a:solidFill>
                        <a:srgbClr val="5E54B5"/>
                      </a:solidFill>
                      <a:prstDash val="solid"/>
                      <a:round/>
                      <a:headEnd len="sm" w="sm" type="none"/>
                      <a:tailEnd len="sm" w="sm" type="none"/>
                    </a:lnL>
                    <a:lnR cap="flat" cmpd="sng" w="19050">
                      <a:solidFill>
                        <a:srgbClr val="5E54B5"/>
                      </a:solidFill>
                      <a:prstDash val="solid"/>
                      <a:round/>
                      <a:headEnd len="sm" w="sm" type="none"/>
                      <a:tailEnd len="sm" w="sm" type="none"/>
                    </a:lnR>
                    <a:lnT cap="flat" cmpd="sng" w="19050">
                      <a:solidFill>
                        <a:srgbClr val="5E54B5"/>
                      </a:solidFill>
                      <a:prstDash val="solid"/>
                      <a:round/>
                      <a:headEnd len="sm" w="sm" type="none"/>
                      <a:tailEnd len="sm" w="sm" type="none"/>
                    </a:lnT>
                    <a:lnB cap="flat" cmpd="sng" w="19050">
                      <a:solidFill>
                        <a:srgbClr val="5E54B5"/>
                      </a:solidFill>
                      <a:prstDash val="solid"/>
                      <a:round/>
                      <a:headEnd len="sm" w="sm" type="none"/>
                      <a:tailEnd len="sm" w="sm" type="none"/>
                    </a:lnB>
                  </a:tcPr>
                </a:tc>
              </a:tr>
            </a:tbl>
          </a:graphicData>
        </a:graphic>
      </p:graphicFrame>
      <p:sp>
        <p:nvSpPr>
          <p:cNvPr id="281" name="Google Shape;281;p26"/>
          <p:cNvSpPr/>
          <p:nvPr/>
        </p:nvSpPr>
        <p:spPr>
          <a:xfrm>
            <a:off x="1582125" y="2125200"/>
            <a:ext cx="678000" cy="329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Hind"/>
                <a:ea typeface="Hind"/>
                <a:cs typeface="Hind"/>
                <a:sym typeface="Hind"/>
              </a:rPr>
              <a:t>Files</a:t>
            </a:r>
            <a:endParaRPr>
              <a:solidFill>
                <a:schemeClr val="lt1"/>
              </a:solidFill>
              <a:latin typeface="Hind"/>
              <a:ea typeface="Hind"/>
              <a:cs typeface="Hind"/>
              <a:sym typeface="Hind"/>
            </a:endParaRPr>
          </a:p>
        </p:txBody>
      </p:sp>
      <p:sp>
        <p:nvSpPr>
          <p:cNvPr id="282" name="Google Shape;282;p26"/>
          <p:cNvSpPr/>
          <p:nvPr/>
        </p:nvSpPr>
        <p:spPr>
          <a:xfrm>
            <a:off x="2412525" y="2125200"/>
            <a:ext cx="678000" cy="329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Hind"/>
                <a:ea typeface="Hind"/>
                <a:cs typeface="Hind"/>
                <a:sym typeface="Hind"/>
              </a:rPr>
              <a:t>Data</a:t>
            </a:r>
            <a:endParaRPr>
              <a:solidFill>
                <a:schemeClr val="lt1"/>
              </a:solidFill>
              <a:latin typeface="Hind"/>
              <a:ea typeface="Hind"/>
              <a:cs typeface="Hind"/>
              <a:sym typeface="Hind"/>
            </a:endParaRPr>
          </a:p>
        </p:txBody>
      </p:sp>
      <p:sp>
        <p:nvSpPr>
          <p:cNvPr id="283" name="Google Shape;283;p26"/>
          <p:cNvSpPr/>
          <p:nvPr/>
        </p:nvSpPr>
        <p:spPr>
          <a:xfrm>
            <a:off x="2213546" y="3220842"/>
            <a:ext cx="245557" cy="808236"/>
          </a:xfrm>
          <a:custGeom>
            <a:rect b="b" l="l" r="r" t="t"/>
            <a:pathLst>
              <a:path extrusionOk="0" h="96477" w="16733">
                <a:moveTo>
                  <a:pt x="12439" y="0"/>
                </a:moveTo>
                <a:cubicBezTo>
                  <a:pt x="10373" y="2906"/>
                  <a:pt x="-283" y="11108"/>
                  <a:pt x="40" y="17436"/>
                </a:cubicBezTo>
                <a:cubicBezTo>
                  <a:pt x="363" y="23765"/>
                  <a:pt x="13924" y="31513"/>
                  <a:pt x="14376" y="37971"/>
                </a:cubicBezTo>
                <a:cubicBezTo>
                  <a:pt x="14828" y="44429"/>
                  <a:pt x="2365" y="49402"/>
                  <a:pt x="2752" y="56182"/>
                </a:cubicBezTo>
                <a:cubicBezTo>
                  <a:pt x="3140" y="62963"/>
                  <a:pt x="16443" y="71938"/>
                  <a:pt x="16701" y="78654"/>
                </a:cubicBezTo>
                <a:cubicBezTo>
                  <a:pt x="16959" y="85370"/>
                  <a:pt x="6369" y="93507"/>
                  <a:pt x="4302" y="96477"/>
                </a:cubicBezTo>
              </a:path>
            </a:pathLst>
          </a:custGeom>
          <a:noFill/>
          <a:ln cap="flat" cmpd="sng" w="28575">
            <a:solidFill>
              <a:schemeClr val="dk2"/>
            </a:solidFill>
            <a:prstDash val="solid"/>
            <a:round/>
            <a:headEnd len="med" w="med" type="none"/>
            <a:tailEnd len="med" w="med" type="none"/>
          </a:ln>
        </p:spPr>
      </p:sp>
      <p:graphicFrame>
        <p:nvGraphicFramePr>
          <p:cNvPr id="284" name="Google Shape;284;p26"/>
          <p:cNvGraphicFramePr/>
          <p:nvPr/>
        </p:nvGraphicFramePr>
        <p:xfrm>
          <a:off x="3905575" y="2000250"/>
          <a:ext cx="3000000" cy="3000000"/>
        </p:xfrm>
        <a:graphic>
          <a:graphicData uri="http://schemas.openxmlformats.org/drawingml/2006/table">
            <a:tbl>
              <a:tblPr>
                <a:noFill/>
                <a:tableStyleId>{3A857534-B61D-44A3-87CD-DA7798B32643}</a:tableStyleId>
              </a:tblPr>
              <a:tblGrid>
                <a:gridCol w="1250625"/>
                <a:gridCol w="1250625"/>
                <a:gridCol w="1250625"/>
              </a:tblGrid>
              <a:tr h="572325">
                <a:tc gridSpan="3">
                  <a:txBody>
                    <a:bodyPr/>
                    <a:lstStyle/>
                    <a:p>
                      <a:pPr indent="0" lvl="0" marL="0" rtl="0" algn="l">
                        <a:spcBef>
                          <a:spcPts val="0"/>
                        </a:spcBef>
                        <a:spcAft>
                          <a:spcPts val="0"/>
                        </a:spcAft>
                        <a:buNone/>
                      </a:pPr>
                      <a:r>
                        <a:t/>
                      </a:r>
                      <a:endParaRPr/>
                    </a:p>
                  </a:txBody>
                  <a:tcPr marT="91425" marB="91425" marR="91425" marL="91425">
                    <a:lnL cap="flat" cmpd="sng" w="19050">
                      <a:solidFill>
                        <a:srgbClr val="5E54B5"/>
                      </a:solidFill>
                      <a:prstDash val="solid"/>
                      <a:round/>
                      <a:headEnd len="sm" w="sm" type="none"/>
                      <a:tailEnd len="sm" w="sm" type="none"/>
                    </a:lnL>
                    <a:lnR cap="flat" cmpd="sng" w="19050">
                      <a:solidFill>
                        <a:srgbClr val="5E54B5"/>
                      </a:solidFill>
                      <a:prstDash val="solid"/>
                      <a:round/>
                      <a:headEnd len="sm" w="sm" type="none"/>
                      <a:tailEnd len="sm" w="sm" type="none"/>
                    </a:lnR>
                    <a:lnT cap="flat" cmpd="sng" w="19050">
                      <a:solidFill>
                        <a:srgbClr val="5E54B5"/>
                      </a:solidFill>
                      <a:prstDash val="solid"/>
                      <a:round/>
                      <a:headEnd len="sm" w="sm" type="none"/>
                      <a:tailEnd len="sm" w="sm" type="none"/>
                    </a:lnT>
                    <a:lnB cap="flat" cmpd="sng" w="19050">
                      <a:solidFill>
                        <a:srgbClr val="5E54B5"/>
                      </a:solidFill>
                      <a:prstDash val="solid"/>
                      <a:round/>
                      <a:headEnd len="sm" w="sm" type="none"/>
                      <a:tailEnd len="sm" w="sm" type="none"/>
                    </a:lnB>
                  </a:tcPr>
                </a:tc>
                <a:tc hMerge="1"/>
                <a:tc hMerge="1"/>
              </a:tr>
              <a:tr h="546100">
                <a:tc>
                  <a:txBody>
                    <a:bodyPr/>
                    <a:lstStyle/>
                    <a:p>
                      <a:pPr indent="0" lvl="0" marL="0" rtl="0" algn="l">
                        <a:spcBef>
                          <a:spcPts val="0"/>
                        </a:spcBef>
                        <a:spcAft>
                          <a:spcPts val="0"/>
                        </a:spcAft>
                        <a:buNone/>
                      </a:pPr>
                      <a:r>
                        <a:t/>
                      </a:r>
                      <a:endParaRPr/>
                    </a:p>
                  </a:txBody>
                  <a:tcPr marT="91425" marB="91425" marR="91425" marL="91425">
                    <a:lnL cap="flat" cmpd="sng" w="19050">
                      <a:solidFill>
                        <a:srgbClr val="5E54B5"/>
                      </a:solidFill>
                      <a:prstDash val="solid"/>
                      <a:round/>
                      <a:headEnd len="sm" w="sm" type="none"/>
                      <a:tailEnd len="sm" w="sm" type="none"/>
                    </a:lnL>
                    <a:lnR cap="flat" cmpd="sng" w="19050">
                      <a:solidFill>
                        <a:srgbClr val="5E54B5"/>
                      </a:solidFill>
                      <a:prstDash val="solid"/>
                      <a:round/>
                      <a:headEnd len="sm" w="sm" type="none"/>
                      <a:tailEnd len="sm" w="sm" type="none"/>
                    </a:lnR>
                    <a:lnT cap="flat" cmpd="sng" w="19050">
                      <a:solidFill>
                        <a:srgbClr val="5E54B5"/>
                      </a:solidFill>
                      <a:prstDash val="solid"/>
                      <a:round/>
                      <a:headEnd len="sm" w="sm" type="none"/>
                      <a:tailEnd len="sm" w="sm" type="none"/>
                    </a:lnT>
                    <a:lnB cap="flat" cmpd="sng" w="19050">
                      <a:solidFill>
                        <a:srgbClr val="5E54B5"/>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rgbClr val="5E54B5"/>
                      </a:solidFill>
                      <a:prstDash val="solid"/>
                      <a:round/>
                      <a:headEnd len="sm" w="sm" type="none"/>
                      <a:tailEnd len="sm" w="sm" type="none"/>
                    </a:lnL>
                    <a:lnR cap="flat" cmpd="sng" w="19050">
                      <a:solidFill>
                        <a:srgbClr val="5E54B5"/>
                      </a:solidFill>
                      <a:prstDash val="solid"/>
                      <a:round/>
                      <a:headEnd len="sm" w="sm" type="none"/>
                      <a:tailEnd len="sm" w="sm" type="none"/>
                    </a:lnR>
                    <a:lnT cap="flat" cmpd="sng" w="19050">
                      <a:solidFill>
                        <a:srgbClr val="5E54B5"/>
                      </a:solidFill>
                      <a:prstDash val="solid"/>
                      <a:round/>
                      <a:headEnd len="sm" w="sm" type="none"/>
                      <a:tailEnd len="sm" w="sm" type="none"/>
                    </a:lnT>
                    <a:lnB cap="flat" cmpd="sng" w="19050">
                      <a:solidFill>
                        <a:srgbClr val="5E54B5"/>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rgbClr val="5E54B5"/>
                      </a:solidFill>
                      <a:prstDash val="solid"/>
                      <a:round/>
                      <a:headEnd len="sm" w="sm" type="none"/>
                      <a:tailEnd len="sm" w="sm" type="none"/>
                    </a:lnL>
                    <a:lnR cap="flat" cmpd="sng" w="19050">
                      <a:solidFill>
                        <a:srgbClr val="5E54B5"/>
                      </a:solidFill>
                      <a:prstDash val="solid"/>
                      <a:round/>
                      <a:headEnd len="sm" w="sm" type="none"/>
                      <a:tailEnd len="sm" w="sm" type="none"/>
                    </a:lnR>
                    <a:lnT cap="flat" cmpd="sng" w="19050">
                      <a:solidFill>
                        <a:srgbClr val="5E54B5"/>
                      </a:solidFill>
                      <a:prstDash val="solid"/>
                      <a:round/>
                      <a:headEnd len="sm" w="sm" type="none"/>
                      <a:tailEnd len="sm" w="sm" type="none"/>
                    </a:lnT>
                    <a:lnB cap="flat" cmpd="sng" w="19050">
                      <a:solidFill>
                        <a:srgbClr val="5E54B5"/>
                      </a:solidFill>
                      <a:prstDash val="solid"/>
                      <a:round/>
                      <a:headEnd len="sm" w="sm" type="none"/>
                      <a:tailEnd len="sm" w="sm" type="none"/>
                    </a:lnB>
                  </a:tcPr>
                </a:tc>
              </a:tr>
              <a:tr h="1131025">
                <a:tc>
                  <a:txBody>
                    <a:bodyPr/>
                    <a:lstStyle/>
                    <a:p>
                      <a:pPr indent="0" lvl="0" marL="0" rtl="0" algn="l">
                        <a:spcBef>
                          <a:spcPts val="0"/>
                        </a:spcBef>
                        <a:spcAft>
                          <a:spcPts val="0"/>
                        </a:spcAft>
                        <a:buNone/>
                      </a:pPr>
                      <a:r>
                        <a:t/>
                      </a:r>
                      <a:endParaRPr/>
                    </a:p>
                  </a:txBody>
                  <a:tcPr marT="91425" marB="91425" marR="91425" marL="91425">
                    <a:lnL cap="flat" cmpd="sng" w="19050">
                      <a:solidFill>
                        <a:srgbClr val="5E54B5"/>
                      </a:solidFill>
                      <a:prstDash val="solid"/>
                      <a:round/>
                      <a:headEnd len="sm" w="sm" type="none"/>
                      <a:tailEnd len="sm" w="sm" type="none"/>
                    </a:lnL>
                    <a:lnR cap="flat" cmpd="sng" w="19050">
                      <a:solidFill>
                        <a:srgbClr val="5E54B5"/>
                      </a:solidFill>
                      <a:prstDash val="solid"/>
                      <a:round/>
                      <a:headEnd len="sm" w="sm" type="none"/>
                      <a:tailEnd len="sm" w="sm" type="none"/>
                    </a:lnR>
                    <a:lnT cap="flat" cmpd="sng" w="19050">
                      <a:solidFill>
                        <a:srgbClr val="5E54B5"/>
                      </a:solidFill>
                      <a:prstDash val="solid"/>
                      <a:round/>
                      <a:headEnd len="sm" w="sm" type="none"/>
                      <a:tailEnd len="sm" w="sm" type="none"/>
                    </a:lnT>
                    <a:lnB cap="flat" cmpd="sng" w="19050">
                      <a:solidFill>
                        <a:srgbClr val="5E54B5"/>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rgbClr val="5E54B5"/>
                      </a:solidFill>
                      <a:prstDash val="solid"/>
                      <a:round/>
                      <a:headEnd len="sm" w="sm" type="none"/>
                      <a:tailEnd len="sm" w="sm" type="none"/>
                    </a:lnL>
                    <a:lnR cap="flat" cmpd="sng" w="19050">
                      <a:solidFill>
                        <a:srgbClr val="5E54B5"/>
                      </a:solidFill>
                      <a:prstDash val="solid"/>
                      <a:round/>
                      <a:headEnd len="sm" w="sm" type="none"/>
                      <a:tailEnd len="sm" w="sm" type="none"/>
                    </a:lnR>
                    <a:lnT cap="flat" cmpd="sng" w="19050">
                      <a:solidFill>
                        <a:srgbClr val="5E54B5"/>
                      </a:solidFill>
                      <a:prstDash val="solid"/>
                      <a:round/>
                      <a:headEnd len="sm" w="sm" type="none"/>
                      <a:tailEnd len="sm" w="sm" type="none"/>
                    </a:lnT>
                    <a:lnB cap="flat" cmpd="sng" w="19050">
                      <a:solidFill>
                        <a:srgbClr val="5E54B5"/>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rgbClr val="5E54B5"/>
                      </a:solidFill>
                      <a:prstDash val="solid"/>
                      <a:round/>
                      <a:headEnd len="sm" w="sm" type="none"/>
                      <a:tailEnd len="sm" w="sm" type="none"/>
                    </a:lnL>
                    <a:lnR cap="flat" cmpd="sng" w="19050">
                      <a:solidFill>
                        <a:srgbClr val="5E54B5"/>
                      </a:solidFill>
                      <a:prstDash val="solid"/>
                      <a:round/>
                      <a:headEnd len="sm" w="sm" type="none"/>
                      <a:tailEnd len="sm" w="sm" type="none"/>
                    </a:lnR>
                    <a:lnT cap="flat" cmpd="sng" w="19050">
                      <a:solidFill>
                        <a:srgbClr val="5E54B5"/>
                      </a:solidFill>
                      <a:prstDash val="solid"/>
                      <a:round/>
                      <a:headEnd len="sm" w="sm" type="none"/>
                      <a:tailEnd len="sm" w="sm" type="none"/>
                    </a:lnT>
                    <a:lnB cap="flat" cmpd="sng" w="19050">
                      <a:solidFill>
                        <a:srgbClr val="5E54B5"/>
                      </a:solidFill>
                      <a:prstDash val="solid"/>
                      <a:round/>
                      <a:headEnd len="sm" w="sm" type="none"/>
                      <a:tailEnd len="sm" w="sm" type="none"/>
                    </a:lnB>
                  </a:tcPr>
                </a:tc>
              </a:tr>
            </a:tbl>
          </a:graphicData>
        </a:graphic>
      </p:graphicFrame>
      <p:sp>
        <p:nvSpPr>
          <p:cNvPr id="285" name="Google Shape;285;p26"/>
          <p:cNvSpPr/>
          <p:nvPr/>
        </p:nvSpPr>
        <p:spPr>
          <a:xfrm>
            <a:off x="4010850" y="2125200"/>
            <a:ext cx="1717800" cy="329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Hind"/>
                <a:ea typeface="Hind"/>
                <a:cs typeface="Hind"/>
                <a:sym typeface="Hind"/>
              </a:rPr>
              <a:t>Files</a:t>
            </a:r>
            <a:endParaRPr>
              <a:solidFill>
                <a:schemeClr val="lt1"/>
              </a:solidFill>
              <a:latin typeface="Hind"/>
              <a:ea typeface="Hind"/>
              <a:cs typeface="Hind"/>
              <a:sym typeface="Hind"/>
            </a:endParaRPr>
          </a:p>
        </p:txBody>
      </p:sp>
      <p:sp>
        <p:nvSpPr>
          <p:cNvPr id="286" name="Google Shape;286;p26"/>
          <p:cNvSpPr/>
          <p:nvPr/>
        </p:nvSpPr>
        <p:spPr>
          <a:xfrm>
            <a:off x="5828650" y="2125200"/>
            <a:ext cx="1717800" cy="329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Hind"/>
                <a:ea typeface="Hind"/>
                <a:cs typeface="Hind"/>
                <a:sym typeface="Hind"/>
              </a:rPr>
              <a:t>Data</a:t>
            </a:r>
            <a:endParaRPr>
              <a:solidFill>
                <a:schemeClr val="lt1"/>
              </a:solidFill>
              <a:latin typeface="Hind"/>
              <a:ea typeface="Hind"/>
              <a:cs typeface="Hind"/>
              <a:sym typeface="Hind"/>
            </a:endParaRPr>
          </a:p>
        </p:txBody>
      </p:sp>
      <p:sp>
        <p:nvSpPr>
          <p:cNvPr id="287" name="Google Shape;287;p26"/>
          <p:cNvSpPr/>
          <p:nvPr/>
        </p:nvSpPr>
        <p:spPr>
          <a:xfrm>
            <a:off x="4010850" y="2673025"/>
            <a:ext cx="1019700" cy="329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Hind"/>
                <a:ea typeface="Hind"/>
                <a:cs typeface="Hind"/>
                <a:sym typeface="Hind"/>
              </a:rPr>
              <a:t>Properties</a:t>
            </a:r>
            <a:endParaRPr>
              <a:latin typeface="Hind"/>
              <a:ea typeface="Hind"/>
              <a:cs typeface="Hind"/>
              <a:sym typeface="Hind"/>
            </a:endParaRPr>
          </a:p>
        </p:txBody>
      </p:sp>
      <p:sp>
        <p:nvSpPr>
          <p:cNvPr id="288" name="Google Shape;288;p26"/>
          <p:cNvSpPr/>
          <p:nvPr/>
        </p:nvSpPr>
        <p:spPr>
          <a:xfrm>
            <a:off x="5271663" y="2673025"/>
            <a:ext cx="1019700" cy="329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Hind"/>
                <a:ea typeface="Hind"/>
                <a:cs typeface="Hind"/>
                <a:sym typeface="Hind"/>
              </a:rPr>
              <a:t>Properties</a:t>
            </a:r>
            <a:endParaRPr>
              <a:latin typeface="Hind"/>
              <a:ea typeface="Hind"/>
              <a:cs typeface="Hind"/>
              <a:sym typeface="Hind"/>
            </a:endParaRPr>
          </a:p>
        </p:txBody>
      </p:sp>
      <p:sp>
        <p:nvSpPr>
          <p:cNvPr id="289" name="Google Shape;289;p26"/>
          <p:cNvSpPr/>
          <p:nvPr/>
        </p:nvSpPr>
        <p:spPr>
          <a:xfrm>
            <a:off x="6532488" y="2673025"/>
            <a:ext cx="1019700" cy="329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Hind"/>
                <a:ea typeface="Hind"/>
                <a:cs typeface="Hind"/>
                <a:sym typeface="Hind"/>
              </a:rPr>
              <a:t>Properties</a:t>
            </a:r>
            <a:endParaRPr>
              <a:latin typeface="Hind"/>
              <a:ea typeface="Hind"/>
              <a:cs typeface="Hind"/>
              <a:sym typeface="Hind"/>
            </a:endParaRPr>
          </a:p>
        </p:txBody>
      </p:sp>
      <p:sp>
        <p:nvSpPr>
          <p:cNvPr id="290" name="Google Shape;290;p26"/>
          <p:cNvSpPr/>
          <p:nvPr/>
        </p:nvSpPr>
        <p:spPr>
          <a:xfrm>
            <a:off x="4397921" y="3220842"/>
            <a:ext cx="245557" cy="808236"/>
          </a:xfrm>
          <a:custGeom>
            <a:rect b="b" l="l" r="r" t="t"/>
            <a:pathLst>
              <a:path extrusionOk="0" h="96477" w="16733">
                <a:moveTo>
                  <a:pt x="12439" y="0"/>
                </a:moveTo>
                <a:cubicBezTo>
                  <a:pt x="10373" y="2906"/>
                  <a:pt x="-283" y="11108"/>
                  <a:pt x="40" y="17436"/>
                </a:cubicBezTo>
                <a:cubicBezTo>
                  <a:pt x="363" y="23765"/>
                  <a:pt x="13924" y="31513"/>
                  <a:pt x="14376" y="37971"/>
                </a:cubicBezTo>
                <a:cubicBezTo>
                  <a:pt x="14828" y="44429"/>
                  <a:pt x="2365" y="49402"/>
                  <a:pt x="2752" y="56182"/>
                </a:cubicBezTo>
                <a:cubicBezTo>
                  <a:pt x="3140" y="62963"/>
                  <a:pt x="16443" y="71938"/>
                  <a:pt x="16701" y="78654"/>
                </a:cubicBezTo>
                <a:cubicBezTo>
                  <a:pt x="16959" y="85370"/>
                  <a:pt x="6369" y="93507"/>
                  <a:pt x="4302" y="96477"/>
                </a:cubicBezTo>
              </a:path>
            </a:pathLst>
          </a:custGeom>
          <a:noFill/>
          <a:ln cap="flat" cmpd="sng" w="28575">
            <a:solidFill>
              <a:schemeClr val="dk2"/>
            </a:solidFill>
            <a:prstDash val="solid"/>
            <a:round/>
            <a:headEnd len="med" w="med" type="none"/>
            <a:tailEnd len="med" w="med" type="none"/>
          </a:ln>
        </p:spPr>
      </p:sp>
      <p:sp>
        <p:nvSpPr>
          <p:cNvPr id="291" name="Google Shape;291;p26"/>
          <p:cNvSpPr/>
          <p:nvPr/>
        </p:nvSpPr>
        <p:spPr>
          <a:xfrm>
            <a:off x="5658746" y="3220842"/>
            <a:ext cx="245557" cy="808236"/>
          </a:xfrm>
          <a:custGeom>
            <a:rect b="b" l="l" r="r" t="t"/>
            <a:pathLst>
              <a:path extrusionOk="0" h="96477" w="16733">
                <a:moveTo>
                  <a:pt x="12439" y="0"/>
                </a:moveTo>
                <a:cubicBezTo>
                  <a:pt x="10373" y="2906"/>
                  <a:pt x="-283" y="11108"/>
                  <a:pt x="40" y="17436"/>
                </a:cubicBezTo>
                <a:cubicBezTo>
                  <a:pt x="363" y="23765"/>
                  <a:pt x="13924" y="31513"/>
                  <a:pt x="14376" y="37971"/>
                </a:cubicBezTo>
                <a:cubicBezTo>
                  <a:pt x="14828" y="44429"/>
                  <a:pt x="2365" y="49402"/>
                  <a:pt x="2752" y="56182"/>
                </a:cubicBezTo>
                <a:cubicBezTo>
                  <a:pt x="3140" y="62963"/>
                  <a:pt x="16443" y="71938"/>
                  <a:pt x="16701" y="78654"/>
                </a:cubicBezTo>
                <a:cubicBezTo>
                  <a:pt x="16959" y="85370"/>
                  <a:pt x="6369" y="93507"/>
                  <a:pt x="4302" y="96477"/>
                </a:cubicBezTo>
              </a:path>
            </a:pathLst>
          </a:custGeom>
          <a:noFill/>
          <a:ln cap="flat" cmpd="sng" w="28575">
            <a:solidFill>
              <a:schemeClr val="dk2"/>
            </a:solidFill>
            <a:prstDash val="solid"/>
            <a:round/>
            <a:headEnd len="med" w="med" type="none"/>
            <a:tailEnd len="med" w="med" type="none"/>
          </a:ln>
        </p:spPr>
      </p:sp>
      <p:sp>
        <p:nvSpPr>
          <p:cNvPr id="292" name="Google Shape;292;p26"/>
          <p:cNvSpPr/>
          <p:nvPr/>
        </p:nvSpPr>
        <p:spPr>
          <a:xfrm>
            <a:off x="6919571" y="3220842"/>
            <a:ext cx="245557" cy="808236"/>
          </a:xfrm>
          <a:custGeom>
            <a:rect b="b" l="l" r="r" t="t"/>
            <a:pathLst>
              <a:path extrusionOk="0" h="96477" w="16733">
                <a:moveTo>
                  <a:pt x="12439" y="0"/>
                </a:moveTo>
                <a:cubicBezTo>
                  <a:pt x="10373" y="2906"/>
                  <a:pt x="-283" y="11108"/>
                  <a:pt x="40" y="17436"/>
                </a:cubicBezTo>
                <a:cubicBezTo>
                  <a:pt x="363" y="23765"/>
                  <a:pt x="13924" y="31513"/>
                  <a:pt x="14376" y="37971"/>
                </a:cubicBezTo>
                <a:cubicBezTo>
                  <a:pt x="14828" y="44429"/>
                  <a:pt x="2365" y="49402"/>
                  <a:pt x="2752" y="56182"/>
                </a:cubicBezTo>
                <a:cubicBezTo>
                  <a:pt x="3140" y="62963"/>
                  <a:pt x="16443" y="71938"/>
                  <a:pt x="16701" y="78654"/>
                </a:cubicBezTo>
                <a:cubicBezTo>
                  <a:pt x="16959" y="85370"/>
                  <a:pt x="6369" y="93507"/>
                  <a:pt x="4302" y="96477"/>
                </a:cubicBezTo>
              </a:path>
            </a:pathLst>
          </a:custGeom>
          <a:noFill/>
          <a:ln cap="flat" cmpd="sng" w="28575">
            <a:solidFill>
              <a:schemeClr val="dk2"/>
            </a:solidFill>
            <a:prstDash val="solid"/>
            <a:round/>
            <a:headEnd len="med" w="med" type="none"/>
            <a:tailEnd len="med" w="med" type="none"/>
          </a:ln>
        </p:spPr>
      </p:sp>
      <p:sp>
        <p:nvSpPr>
          <p:cNvPr id="293" name="Google Shape;293;p26"/>
          <p:cNvSpPr/>
          <p:nvPr/>
        </p:nvSpPr>
        <p:spPr>
          <a:xfrm>
            <a:off x="1582122" y="2673025"/>
            <a:ext cx="1508400" cy="329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lt1"/>
                </a:solidFill>
                <a:latin typeface="Hind"/>
                <a:ea typeface="Hind"/>
                <a:cs typeface="Hind"/>
                <a:sym typeface="Hind"/>
              </a:rPr>
              <a:t>Thread Properties</a:t>
            </a:r>
            <a:endParaRPr sz="1300">
              <a:solidFill>
                <a:schemeClr val="lt1"/>
              </a:solidFill>
              <a:latin typeface="Hind"/>
              <a:ea typeface="Hind"/>
              <a:cs typeface="Hind"/>
              <a:sym typeface="Hind"/>
            </a:endParaRPr>
          </a:p>
        </p:txBody>
      </p:sp>
      <p:sp>
        <p:nvSpPr>
          <p:cNvPr id="294" name="Google Shape;294;p26"/>
          <p:cNvSpPr txBox="1"/>
          <p:nvPr/>
        </p:nvSpPr>
        <p:spPr>
          <a:xfrm>
            <a:off x="1290225" y="1600050"/>
            <a:ext cx="211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Hind"/>
                <a:ea typeface="Hind"/>
                <a:cs typeface="Hind"/>
                <a:sym typeface="Hind"/>
              </a:rPr>
              <a:t>Single Threaded Process</a:t>
            </a:r>
            <a:endParaRPr>
              <a:solidFill>
                <a:schemeClr val="dk1"/>
              </a:solidFill>
              <a:latin typeface="Hind"/>
              <a:ea typeface="Hind"/>
              <a:cs typeface="Hind"/>
              <a:sym typeface="Hind"/>
            </a:endParaRPr>
          </a:p>
        </p:txBody>
      </p:sp>
      <p:sp>
        <p:nvSpPr>
          <p:cNvPr id="295" name="Google Shape;295;p26"/>
          <p:cNvSpPr txBox="1"/>
          <p:nvPr/>
        </p:nvSpPr>
        <p:spPr>
          <a:xfrm>
            <a:off x="4725663" y="1600050"/>
            <a:ext cx="211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Hind"/>
                <a:ea typeface="Hind"/>
                <a:cs typeface="Hind"/>
                <a:sym typeface="Hind"/>
              </a:rPr>
              <a:t>Multi Threaded Process</a:t>
            </a:r>
            <a:endParaRPr>
              <a:solidFill>
                <a:schemeClr val="dk1"/>
              </a:solidFill>
              <a:latin typeface="Hind"/>
              <a:ea typeface="Hind"/>
              <a:cs typeface="Hind"/>
              <a:sym typeface="Hind"/>
            </a:endParaRPr>
          </a:p>
        </p:txBody>
      </p:sp>
      <p:cxnSp>
        <p:nvCxnSpPr>
          <p:cNvPr id="296" name="Google Shape;296;p26"/>
          <p:cNvCxnSpPr/>
          <p:nvPr/>
        </p:nvCxnSpPr>
        <p:spPr>
          <a:xfrm rot="10800000">
            <a:off x="1125725" y="3491000"/>
            <a:ext cx="1026600" cy="0"/>
          </a:xfrm>
          <a:prstGeom prst="straightConnector1">
            <a:avLst/>
          </a:prstGeom>
          <a:noFill/>
          <a:ln cap="flat" cmpd="sng" w="19050">
            <a:solidFill>
              <a:schemeClr val="dk2"/>
            </a:solidFill>
            <a:prstDash val="solid"/>
            <a:round/>
            <a:headEnd len="med" w="med" type="none"/>
            <a:tailEnd len="med" w="med" type="none"/>
          </a:ln>
        </p:spPr>
      </p:cxnSp>
      <p:sp>
        <p:nvSpPr>
          <p:cNvPr id="297" name="Google Shape;297;p26"/>
          <p:cNvSpPr txBox="1"/>
          <p:nvPr/>
        </p:nvSpPr>
        <p:spPr>
          <a:xfrm>
            <a:off x="466875" y="3290900"/>
            <a:ext cx="76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Hind"/>
                <a:ea typeface="Hind"/>
                <a:cs typeface="Hind"/>
                <a:sym typeface="Hind"/>
              </a:rPr>
              <a:t>Thread</a:t>
            </a:r>
            <a:endParaRPr>
              <a:solidFill>
                <a:schemeClr val="dk1"/>
              </a:solidFill>
              <a:latin typeface="Hind"/>
              <a:ea typeface="Hind"/>
              <a:cs typeface="Hind"/>
              <a:sym typeface="Hin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Advantages of Multi Threaded Processes over Single Threaded Processes</a:t>
            </a:r>
            <a:endParaRPr/>
          </a:p>
        </p:txBody>
      </p:sp>
      <p:sp>
        <p:nvSpPr>
          <p:cNvPr id="303" name="Google Shape;303;p27"/>
          <p:cNvSpPr txBox="1"/>
          <p:nvPr>
            <p:ph idx="1" type="body"/>
          </p:nvPr>
        </p:nvSpPr>
        <p:spPr>
          <a:xfrm>
            <a:off x="720000" y="1505275"/>
            <a:ext cx="7757700" cy="30636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 sz="1600"/>
              <a:t>The Process will continue to run even if one of its thread is blocked.</a:t>
            </a:r>
            <a:endParaRPr sz="1600"/>
          </a:p>
          <a:p>
            <a:pPr indent="-330200" lvl="0" marL="457200" rtl="0" algn="l">
              <a:lnSpc>
                <a:spcPct val="150000"/>
              </a:lnSpc>
              <a:spcBef>
                <a:spcPts val="0"/>
              </a:spcBef>
              <a:spcAft>
                <a:spcPts val="0"/>
              </a:spcAft>
              <a:buSzPts val="1600"/>
              <a:buChar char="●"/>
            </a:pPr>
            <a:r>
              <a:rPr lang="en" sz="1600"/>
              <a:t>Creating a new process for each new task is CPU extensive, instead just another light weight thread can be made for it.</a:t>
            </a:r>
            <a:endParaRPr sz="1600"/>
          </a:p>
          <a:p>
            <a:pPr indent="-330200" lvl="0" marL="457200" rtl="0" algn="l">
              <a:lnSpc>
                <a:spcPct val="150000"/>
              </a:lnSpc>
              <a:spcBef>
                <a:spcPts val="0"/>
              </a:spcBef>
              <a:spcAft>
                <a:spcPts val="0"/>
              </a:spcAft>
              <a:buSzPts val="1600"/>
              <a:buChar char="●"/>
            </a:pPr>
            <a:r>
              <a:rPr lang="en" sz="1600"/>
              <a:t>Resources are easily shared between different Threads.</a:t>
            </a:r>
            <a:endParaRPr sz="1600"/>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Example of </a:t>
            </a:r>
            <a:r>
              <a:rPr lang="en"/>
              <a:t>simultaneous</a:t>
            </a:r>
            <a:r>
              <a:rPr lang="en"/>
              <a:t> Processes and Threads in a System</a:t>
            </a:r>
            <a:endParaRPr/>
          </a:p>
        </p:txBody>
      </p:sp>
      <p:pic>
        <p:nvPicPr>
          <p:cNvPr id="309" name="Google Shape;309;p28"/>
          <p:cNvPicPr preferRelativeResize="0"/>
          <p:nvPr/>
        </p:nvPicPr>
        <p:blipFill>
          <a:blip r:embed="rId3">
            <a:alphaModFix/>
          </a:blip>
          <a:stretch>
            <a:fillRect/>
          </a:stretch>
        </p:blipFill>
        <p:spPr>
          <a:xfrm>
            <a:off x="1380761" y="1513100"/>
            <a:ext cx="6382474" cy="3389175"/>
          </a:xfrm>
          <a:prstGeom prst="rect">
            <a:avLst/>
          </a:prstGeom>
          <a:noFill/>
          <a:ln cap="flat" cmpd="sng" w="38100">
            <a:solidFill>
              <a:srgbClr val="FF6B65"/>
            </a:solidFill>
            <a:prstDash val="solid"/>
            <a:round/>
            <a:headEnd len="sm" w="sm" type="none"/>
            <a:tailEnd len="sm" w="sm" type="none"/>
          </a:ln>
        </p:spPr>
      </p:pic>
      <p:cxnSp>
        <p:nvCxnSpPr>
          <p:cNvPr id="310" name="Google Shape;310;p28"/>
          <p:cNvCxnSpPr/>
          <p:nvPr/>
        </p:nvCxnSpPr>
        <p:spPr>
          <a:xfrm>
            <a:off x="1929475" y="4383075"/>
            <a:ext cx="772800" cy="0"/>
          </a:xfrm>
          <a:prstGeom prst="straightConnector1">
            <a:avLst/>
          </a:prstGeom>
          <a:noFill/>
          <a:ln cap="flat" cmpd="sng" w="28575">
            <a:solidFill>
              <a:srgbClr val="FF6B65"/>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Types of Threads in an OS</a:t>
            </a:r>
            <a:endParaRPr/>
          </a:p>
        </p:txBody>
      </p:sp>
      <p:grpSp>
        <p:nvGrpSpPr>
          <p:cNvPr id="316" name="Google Shape;316;p29"/>
          <p:cNvGrpSpPr/>
          <p:nvPr/>
        </p:nvGrpSpPr>
        <p:grpSpPr>
          <a:xfrm>
            <a:off x="1148712" y="1301731"/>
            <a:ext cx="6846587" cy="2360669"/>
            <a:chOff x="2032647" y="2464355"/>
            <a:chExt cx="5078693" cy="1292526"/>
          </a:xfrm>
        </p:grpSpPr>
        <p:sp>
          <p:nvSpPr>
            <p:cNvPr id="317" name="Google Shape;317;p29"/>
            <p:cNvSpPr/>
            <p:nvPr/>
          </p:nvSpPr>
          <p:spPr>
            <a:xfrm>
              <a:off x="3802943" y="2464355"/>
              <a:ext cx="1538100" cy="4425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solidFill>
                    <a:srgbClr val="FFFFFF"/>
                  </a:solidFill>
                  <a:latin typeface="Hind"/>
                  <a:ea typeface="Hind"/>
                  <a:cs typeface="Hind"/>
                  <a:sym typeface="Hind"/>
                </a:rPr>
                <a:t>Threads</a:t>
              </a:r>
              <a:endParaRPr sz="2100">
                <a:solidFill>
                  <a:srgbClr val="FFFFFF"/>
                </a:solidFill>
                <a:latin typeface="Hind"/>
                <a:ea typeface="Hind"/>
                <a:cs typeface="Hind"/>
                <a:sym typeface="Hind"/>
              </a:endParaRPr>
            </a:p>
          </p:txBody>
        </p:sp>
        <p:sp>
          <p:nvSpPr>
            <p:cNvPr id="318" name="Google Shape;318;p29"/>
            <p:cNvSpPr/>
            <p:nvPr/>
          </p:nvSpPr>
          <p:spPr>
            <a:xfrm>
              <a:off x="5573240" y="3314381"/>
              <a:ext cx="1538100" cy="4425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rgbClr val="FFFFFF"/>
                  </a:solidFill>
                  <a:latin typeface="Hind"/>
                  <a:ea typeface="Hind"/>
                  <a:cs typeface="Hind"/>
                  <a:sym typeface="Hind"/>
                </a:rPr>
                <a:t>Kernel Threads</a:t>
              </a:r>
              <a:endParaRPr sz="1900">
                <a:solidFill>
                  <a:srgbClr val="FFFFFF"/>
                </a:solidFill>
                <a:latin typeface="Hind"/>
                <a:ea typeface="Hind"/>
                <a:cs typeface="Hind"/>
                <a:sym typeface="Hind"/>
              </a:endParaRPr>
            </a:p>
          </p:txBody>
        </p:sp>
        <p:sp>
          <p:nvSpPr>
            <p:cNvPr id="319" name="Google Shape;319;p29"/>
            <p:cNvSpPr/>
            <p:nvPr/>
          </p:nvSpPr>
          <p:spPr>
            <a:xfrm>
              <a:off x="2032647" y="3314381"/>
              <a:ext cx="1538100" cy="4425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FFFFFF"/>
                  </a:solidFill>
                  <a:latin typeface="Hind"/>
                  <a:ea typeface="Hind"/>
                  <a:cs typeface="Hind"/>
                  <a:sym typeface="Hind"/>
                </a:rPr>
                <a:t>User Threads</a:t>
              </a:r>
              <a:endParaRPr sz="2000">
                <a:solidFill>
                  <a:srgbClr val="FFFFFF"/>
                </a:solidFill>
                <a:latin typeface="Hind"/>
                <a:ea typeface="Hind"/>
                <a:cs typeface="Hind"/>
                <a:sym typeface="Hind"/>
              </a:endParaRPr>
            </a:p>
          </p:txBody>
        </p:sp>
        <p:cxnSp>
          <p:nvCxnSpPr>
            <p:cNvPr id="320" name="Google Shape;320;p29"/>
            <p:cNvCxnSpPr>
              <a:stCxn id="317" idx="2"/>
              <a:endCxn id="318" idx="0"/>
            </p:cNvCxnSpPr>
            <p:nvPr/>
          </p:nvCxnSpPr>
          <p:spPr>
            <a:xfrm flipH="1" rot="-5400000">
              <a:off x="5253443" y="2225405"/>
              <a:ext cx="407400" cy="1770300"/>
            </a:xfrm>
            <a:prstGeom prst="bentConnector3">
              <a:avLst>
                <a:gd fmla="val 50015" name="adj1"/>
              </a:avLst>
            </a:prstGeom>
            <a:noFill/>
            <a:ln cap="flat" cmpd="sng" w="19050">
              <a:solidFill>
                <a:schemeClr val="dk2"/>
              </a:solidFill>
              <a:prstDash val="solid"/>
              <a:round/>
              <a:headEnd len="sm" w="sm" type="none"/>
              <a:tailEnd len="sm" w="sm" type="none"/>
            </a:ln>
          </p:spPr>
        </p:cxnSp>
        <p:cxnSp>
          <p:nvCxnSpPr>
            <p:cNvPr id="321" name="Google Shape;321;p29"/>
            <p:cNvCxnSpPr>
              <a:stCxn id="319" idx="0"/>
              <a:endCxn id="317" idx="2"/>
            </p:cNvCxnSpPr>
            <p:nvPr/>
          </p:nvCxnSpPr>
          <p:spPr>
            <a:xfrm rot="-5400000">
              <a:off x="3483147" y="2225531"/>
              <a:ext cx="407400" cy="1770300"/>
            </a:xfrm>
            <a:prstGeom prst="bentConnector3">
              <a:avLst>
                <a:gd fmla="val 50015" name="adj1"/>
              </a:avLst>
            </a:prstGeom>
            <a:noFill/>
            <a:ln cap="flat" cmpd="sng" w="19050">
              <a:solidFill>
                <a:schemeClr val="dk2"/>
              </a:solidFill>
              <a:prstDash val="solid"/>
              <a:round/>
              <a:headEnd len="sm" w="sm" type="none"/>
              <a:tailEnd len="sm" w="sm" type="none"/>
            </a:ln>
          </p:spPr>
        </p:cxnSp>
      </p:grpSp>
      <p:sp>
        <p:nvSpPr>
          <p:cNvPr id="322" name="Google Shape;322;p29"/>
          <p:cNvSpPr txBox="1"/>
          <p:nvPr/>
        </p:nvSpPr>
        <p:spPr>
          <a:xfrm>
            <a:off x="360425" y="3839700"/>
            <a:ext cx="39810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dk1"/>
                </a:solidFill>
                <a:latin typeface="Hind"/>
                <a:ea typeface="Hind"/>
                <a:cs typeface="Hind"/>
                <a:sym typeface="Hind"/>
              </a:rPr>
              <a:t>Users threads are thread implementation </a:t>
            </a:r>
            <a:endParaRPr sz="1600">
              <a:solidFill>
                <a:schemeClr val="dk1"/>
              </a:solidFill>
              <a:latin typeface="Hind"/>
              <a:ea typeface="Hind"/>
              <a:cs typeface="Hind"/>
              <a:sym typeface="Hind"/>
            </a:endParaRPr>
          </a:p>
          <a:p>
            <a:pPr indent="0" lvl="0" marL="0" rtl="0" algn="ctr">
              <a:spcBef>
                <a:spcPts val="0"/>
              </a:spcBef>
              <a:spcAft>
                <a:spcPts val="0"/>
              </a:spcAft>
              <a:buNone/>
            </a:pPr>
            <a:r>
              <a:rPr lang="en" sz="1600">
                <a:solidFill>
                  <a:schemeClr val="dk1"/>
                </a:solidFill>
                <a:latin typeface="Hind"/>
                <a:ea typeface="Hind"/>
                <a:cs typeface="Hind"/>
                <a:sym typeface="Hind"/>
              </a:rPr>
              <a:t>for user mode</a:t>
            </a:r>
            <a:endParaRPr sz="1600">
              <a:solidFill>
                <a:schemeClr val="dk1"/>
              </a:solidFill>
              <a:latin typeface="Hind"/>
              <a:ea typeface="Hind"/>
              <a:cs typeface="Hind"/>
              <a:sym typeface="Hind"/>
            </a:endParaRPr>
          </a:p>
        </p:txBody>
      </p:sp>
      <p:sp>
        <p:nvSpPr>
          <p:cNvPr id="323" name="Google Shape;323;p29"/>
          <p:cNvSpPr txBox="1"/>
          <p:nvPr/>
        </p:nvSpPr>
        <p:spPr>
          <a:xfrm>
            <a:off x="4583700" y="3839700"/>
            <a:ext cx="45603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dk1"/>
                </a:solidFill>
                <a:latin typeface="Hind"/>
                <a:ea typeface="Hind"/>
                <a:cs typeface="Hind"/>
                <a:sym typeface="Hind"/>
              </a:rPr>
              <a:t>Kernel threads are thread implementation </a:t>
            </a:r>
            <a:endParaRPr sz="1600">
              <a:solidFill>
                <a:schemeClr val="dk1"/>
              </a:solidFill>
              <a:latin typeface="Hind"/>
              <a:ea typeface="Hind"/>
              <a:cs typeface="Hind"/>
              <a:sym typeface="Hind"/>
            </a:endParaRPr>
          </a:p>
          <a:p>
            <a:pPr indent="0" lvl="0" marL="0" rtl="0" algn="ctr">
              <a:spcBef>
                <a:spcPts val="0"/>
              </a:spcBef>
              <a:spcAft>
                <a:spcPts val="0"/>
              </a:spcAft>
              <a:buNone/>
            </a:pPr>
            <a:r>
              <a:rPr lang="en" sz="1600">
                <a:solidFill>
                  <a:schemeClr val="dk1"/>
                </a:solidFill>
                <a:latin typeface="Hind"/>
                <a:ea typeface="Hind"/>
                <a:cs typeface="Hind"/>
                <a:sym typeface="Hind"/>
              </a:rPr>
              <a:t>for kernel mode</a:t>
            </a:r>
            <a:endParaRPr sz="1600">
              <a:solidFill>
                <a:schemeClr val="dk1"/>
              </a:solidFill>
              <a:latin typeface="Hind"/>
              <a:ea typeface="Hind"/>
              <a:cs typeface="Hind"/>
              <a:sym typeface="Hin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Multi Threading Models in OS</a:t>
            </a:r>
            <a:endParaRPr/>
          </a:p>
        </p:txBody>
      </p:sp>
      <p:sp>
        <p:nvSpPr>
          <p:cNvPr id="329" name="Google Shape;329;p30"/>
          <p:cNvSpPr txBox="1"/>
          <p:nvPr>
            <p:ph idx="1" type="body"/>
          </p:nvPr>
        </p:nvSpPr>
        <p:spPr>
          <a:xfrm>
            <a:off x="693225" y="1141000"/>
            <a:ext cx="7515300" cy="572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Multi Threading models are different architecture that are used to connect User Threads and Kernel Thread.</a:t>
            </a:r>
            <a:endParaRPr/>
          </a:p>
          <a:p>
            <a:pPr indent="0" lvl="0" marL="457200" rtl="0" algn="l">
              <a:spcBef>
                <a:spcPts val="0"/>
              </a:spcBef>
              <a:spcAft>
                <a:spcPts val="0"/>
              </a:spcAft>
              <a:buNone/>
            </a:pPr>
            <a:r>
              <a:t/>
            </a:r>
            <a:endParaRPr/>
          </a:p>
        </p:txBody>
      </p:sp>
      <p:sp>
        <p:nvSpPr>
          <p:cNvPr id="330" name="Google Shape;330;p30"/>
          <p:cNvSpPr txBox="1"/>
          <p:nvPr/>
        </p:nvSpPr>
        <p:spPr>
          <a:xfrm>
            <a:off x="902775" y="2125200"/>
            <a:ext cx="2110800" cy="1493100"/>
          </a:xfrm>
          <a:prstGeom prst="rect">
            <a:avLst/>
          </a:prstGeom>
          <a:noFill/>
          <a:ln>
            <a:noFill/>
          </a:ln>
        </p:spPr>
        <p:txBody>
          <a:bodyPr anchorCtr="0" anchor="t" bIns="91425" lIns="91425" spcFirstLastPara="1" rIns="91425" wrap="square" tIns="91425">
            <a:spAutoFit/>
          </a:bodyPr>
          <a:lstStyle/>
          <a:p>
            <a:pPr indent="-336550" lvl="0" marL="457200" rtl="0" algn="l">
              <a:lnSpc>
                <a:spcPct val="100000"/>
              </a:lnSpc>
              <a:spcBef>
                <a:spcPts val="0"/>
              </a:spcBef>
              <a:spcAft>
                <a:spcPts val="0"/>
              </a:spcAft>
              <a:buClr>
                <a:schemeClr val="dk1"/>
              </a:buClr>
              <a:buSzPts val="1700"/>
              <a:buFont typeface="Hind"/>
              <a:buAutoNum type="arabicPeriod"/>
            </a:pPr>
            <a:r>
              <a:rPr lang="en" sz="1700">
                <a:solidFill>
                  <a:schemeClr val="dk1"/>
                </a:solidFill>
                <a:latin typeface="Hind"/>
                <a:ea typeface="Hind"/>
                <a:cs typeface="Hind"/>
                <a:sym typeface="Hind"/>
              </a:rPr>
              <a:t>One to Many</a:t>
            </a:r>
            <a:endParaRPr sz="1700">
              <a:solidFill>
                <a:schemeClr val="dk1"/>
              </a:solidFill>
              <a:latin typeface="Hind"/>
              <a:ea typeface="Hind"/>
              <a:cs typeface="Hind"/>
              <a:sym typeface="Hind"/>
            </a:endParaRPr>
          </a:p>
          <a:p>
            <a:pPr indent="0" lvl="0" marL="457200" rtl="0" algn="l">
              <a:lnSpc>
                <a:spcPct val="100000"/>
              </a:lnSpc>
              <a:spcBef>
                <a:spcPts val="0"/>
              </a:spcBef>
              <a:spcAft>
                <a:spcPts val="0"/>
              </a:spcAft>
              <a:buNone/>
            </a:pPr>
            <a:r>
              <a:t/>
            </a:r>
            <a:endParaRPr sz="1700">
              <a:solidFill>
                <a:schemeClr val="dk1"/>
              </a:solidFill>
              <a:latin typeface="Hind"/>
              <a:ea typeface="Hind"/>
              <a:cs typeface="Hind"/>
              <a:sym typeface="Hind"/>
            </a:endParaRPr>
          </a:p>
          <a:p>
            <a:pPr indent="-336550" lvl="0" marL="457200" rtl="0" algn="l">
              <a:lnSpc>
                <a:spcPct val="100000"/>
              </a:lnSpc>
              <a:spcBef>
                <a:spcPts val="0"/>
              </a:spcBef>
              <a:spcAft>
                <a:spcPts val="0"/>
              </a:spcAft>
              <a:buClr>
                <a:schemeClr val="dk1"/>
              </a:buClr>
              <a:buSzPts val="1700"/>
              <a:buFont typeface="Hind"/>
              <a:buAutoNum type="arabicPeriod"/>
            </a:pPr>
            <a:r>
              <a:rPr lang="en" sz="1700">
                <a:solidFill>
                  <a:schemeClr val="dk1"/>
                </a:solidFill>
                <a:latin typeface="Hind"/>
                <a:ea typeface="Hind"/>
                <a:cs typeface="Hind"/>
                <a:sym typeface="Hind"/>
              </a:rPr>
              <a:t>One to One</a:t>
            </a:r>
            <a:endParaRPr sz="1700">
              <a:solidFill>
                <a:schemeClr val="dk1"/>
              </a:solidFill>
              <a:latin typeface="Hind"/>
              <a:ea typeface="Hind"/>
              <a:cs typeface="Hind"/>
              <a:sym typeface="Hind"/>
            </a:endParaRPr>
          </a:p>
          <a:p>
            <a:pPr indent="0" lvl="0" marL="457200" rtl="0" algn="l">
              <a:lnSpc>
                <a:spcPct val="100000"/>
              </a:lnSpc>
              <a:spcBef>
                <a:spcPts val="0"/>
              </a:spcBef>
              <a:spcAft>
                <a:spcPts val="0"/>
              </a:spcAft>
              <a:buNone/>
            </a:pPr>
            <a:r>
              <a:t/>
            </a:r>
            <a:endParaRPr sz="1700">
              <a:solidFill>
                <a:schemeClr val="dk1"/>
              </a:solidFill>
              <a:latin typeface="Hind"/>
              <a:ea typeface="Hind"/>
              <a:cs typeface="Hind"/>
              <a:sym typeface="Hind"/>
            </a:endParaRPr>
          </a:p>
          <a:p>
            <a:pPr indent="-336550" lvl="0" marL="457200" rtl="0" algn="l">
              <a:lnSpc>
                <a:spcPct val="100000"/>
              </a:lnSpc>
              <a:spcBef>
                <a:spcPts val="0"/>
              </a:spcBef>
              <a:spcAft>
                <a:spcPts val="0"/>
              </a:spcAft>
              <a:buClr>
                <a:schemeClr val="dk1"/>
              </a:buClr>
              <a:buSzPts val="1700"/>
              <a:buFont typeface="Hind"/>
              <a:buAutoNum type="arabicPeriod"/>
            </a:pPr>
            <a:r>
              <a:rPr lang="en" sz="1700">
                <a:solidFill>
                  <a:schemeClr val="dk1"/>
                </a:solidFill>
                <a:latin typeface="Hind"/>
                <a:ea typeface="Hind"/>
                <a:cs typeface="Hind"/>
                <a:sym typeface="Hind"/>
              </a:rPr>
              <a:t>Many to Many</a:t>
            </a:r>
            <a:endParaRPr sz="1700">
              <a:solidFill>
                <a:schemeClr val="dk1"/>
              </a:solidFill>
              <a:latin typeface="Hind"/>
              <a:ea typeface="Hind"/>
              <a:cs typeface="Hind"/>
              <a:sym typeface="Hind"/>
            </a:endParaRPr>
          </a:p>
        </p:txBody>
      </p:sp>
      <p:cxnSp>
        <p:nvCxnSpPr>
          <p:cNvPr id="331" name="Google Shape;331;p30"/>
          <p:cNvCxnSpPr/>
          <p:nvPr/>
        </p:nvCxnSpPr>
        <p:spPr>
          <a:xfrm>
            <a:off x="2980375" y="2416550"/>
            <a:ext cx="920100" cy="0"/>
          </a:xfrm>
          <a:prstGeom prst="straightConnector1">
            <a:avLst/>
          </a:prstGeom>
          <a:noFill/>
          <a:ln cap="flat" cmpd="sng" w="9525">
            <a:solidFill>
              <a:schemeClr val="dk2"/>
            </a:solidFill>
            <a:prstDash val="solid"/>
            <a:round/>
            <a:headEnd len="med" w="med" type="oval"/>
            <a:tailEnd len="med" w="med" type="oval"/>
          </a:ln>
        </p:spPr>
      </p:cxnSp>
      <p:cxnSp>
        <p:nvCxnSpPr>
          <p:cNvPr id="332" name="Google Shape;332;p30"/>
          <p:cNvCxnSpPr/>
          <p:nvPr/>
        </p:nvCxnSpPr>
        <p:spPr>
          <a:xfrm flipH="1" rot="10800000">
            <a:off x="3406575" y="2193650"/>
            <a:ext cx="426300" cy="222900"/>
          </a:xfrm>
          <a:prstGeom prst="curvedConnector3">
            <a:avLst>
              <a:gd fmla="val 50000" name="adj1"/>
            </a:avLst>
          </a:prstGeom>
          <a:noFill/>
          <a:ln cap="flat" cmpd="sng" w="9525">
            <a:solidFill>
              <a:schemeClr val="dk2"/>
            </a:solidFill>
            <a:prstDash val="solid"/>
            <a:round/>
            <a:headEnd len="med" w="med" type="none"/>
            <a:tailEnd len="med" w="med" type="oval"/>
          </a:ln>
        </p:spPr>
      </p:cxnSp>
      <p:cxnSp>
        <p:nvCxnSpPr>
          <p:cNvPr id="333" name="Google Shape;333;p30"/>
          <p:cNvCxnSpPr/>
          <p:nvPr/>
        </p:nvCxnSpPr>
        <p:spPr>
          <a:xfrm>
            <a:off x="3406575" y="2416550"/>
            <a:ext cx="417300" cy="201300"/>
          </a:xfrm>
          <a:prstGeom prst="curvedConnector3">
            <a:avLst>
              <a:gd fmla="val 50000" name="adj1"/>
            </a:avLst>
          </a:prstGeom>
          <a:noFill/>
          <a:ln cap="flat" cmpd="sng" w="9525">
            <a:solidFill>
              <a:schemeClr val="dk2"/>
            </a:solidFill>
            <a:prstDash val="solid"/>
            <a:round/>
            <a:headEnd len="med" w="med" type="none"/>
            <a:tailEnd len="med" w="med" type="oval"/>
          </a:ln>
        </p:spPr>
      </p:cxnSp>
      <p:cxnSp>
        <p:nvCxnSpPr>
          <p:cNvPr id="334" name="Google Shape;334;p30"/>
          <p:cNvCxnSpPr/>
          <p:nvPr/>
        </p:nvCxnSpPr>
        <p:spPr>
          <a:xfrm>
            <a:off x="2980375" y="2878575"/>
            <a:ext cx="920100" cy="0"/>
          </a:xfrm>
          <a:prstGeom prst="straightConnector1">
            <a:avLst/>
          </a:prstGeom>
          <a:noFill/>
          <a:ln cap="flat" cmpd="sng" w="9525">
            <a:solidFill>
              <a:schemeClr val="dk2"/>
            </a:solidFill>
            <a:prstDash val="solid"/>
            <a:round/>
            <a:headEnd len="med" w="med" type="oval"/>
            <a:tailEnd len="med" w="med" type="oval"/>
          </a:ln>
        </p:spPr>
      </p:cxnSp>
      <p:cxnSp>
        <p:nvCxnSpPr>
          <p:cNvPr id="335" name="Google Shape;335;p30"/>
          <p:cNvCxnSpPr/>
          <p:nvPr/>
        </p:nvCxnSpPr>
        <p:spPr>
          <a:xfrm>
            <a:off x="2980375" y="3356800"/>
            <a:ext cx="920100" cy="0"/>
          </a:xfrm>
          <a:prstGeom prst="straightConnector1">
            <a:avLst/>
          </a:prstGeom>
          <a:noFill/>
          <a:ln cap="flat" cmpd="sng" w="9525">
            <a:solidFill>
              <a:schemeClr val="dk2"/>
            </a:solidFill>
            <a:prstDash val="solid"/>
            <a:round/>
            <a:headEnd len="med" w="med" type="oval"/>
            <a:tailEnd len="med" w="med" type="oval"/>
          </a:ln>
        </p:spPr>
      </p:cxnSp>
      <p:cxnSp>
        <p:nvCxnSpPr>
          <p:cNvPr id="336" name="Google Shape;336;p30"/>
          <p:cNvCxnSpPr/>
          <p:nvPr/>
        </p:nvCxnSpPr>
        <p:spPr>
          <a:xfrm flipH="1" rot="10800000">
            <a:off x="3440825" y="3133900"/>
            <a:ext cx="426300" cy="222900"/>
          </a:xfrm>
          <a:prstGeom prst="curvedConnector3">
            <a:avLst>
              <a:gd fmla="val 50000" name="adj1"/>
            </a:avLst>
          </a:prstGeom>
          <a:noFill/>
          <a:ln cap="flat" cmpd="sng" w="9525">
            <a:solidFill>
              <a:schemeClr val="dk2"/>
            </a:solidFill>
            <a:prstDash val="solid"/>
            <a:round/>
            <a:headEnd len="med" w="med" type="none"/>
            <a:tailEnd len="med" w="med" type="oval"/>
          </a:ln>
        </p:spPr>
      </p:cxnSp>
      <p:cxnSp>
        <p:nvCxnSpPr>
          <p:cNvPr id="337" name="Google Shape;337;p30"/>
          <p:cNvCxnSpPr/>
          <p:nvPr/>
        </p:nvCxnSpPr>
        <p:spPr>
          <a:xfrm>
            <a:off x="3445325" y="3356800"/>
            <a:ext cx="417300" cy="201300"/>
          </a:xfrm>
          <a:prstGeom prst="curvedConnector3">
            <a:avLst>
              <a:gd fmla="val 50000" name="adj1"/>
            </a:avLst>
          </a:prstGeom>
          <a:noFill/>
          <a:ln cap="flat" cmpd="sng" w="9525">
            <a:solidFill>
              <a:schemeClr val="dk2"/>
            </a:solidFill>
            <a:prstDash val="solid"/>
            <a:round/>
            <a:headEnd len="med" w="med" type="none"/>
            <a:tailEnd len="med" w="med" type="oval"/>
          </a:ln>
        </p:spPr>
      </p:cxnSp>
      <p:cxnSp>
        <p:nvCxnSpPr>
          <p:cNvPr id="338" name="Google Shape;338;p30"/>
          <p:cNvCxnSpPr/>
          <p:nvPr/>
        </p:nvCxnSpPr>
        <p:spPr>
          <a:xfrm rot="10800000">
            <a:off x="3023250" y="3144050"/>
            <a:ext cx="347100" cy="213000"/>
          </a:xfrm>
          <a:prstGeom prst="curvedConnector3">
            <a:avLst>
              <a:gd fmla="val 50000" name="adj1"/>
            </a:avLst>
          </a:prstGeom>
          <a:noFill/>
          <a:ln cap="flat" cmpd="sng" w="9525">
            <a:solidFill>
              <a:schemeClr val="dk2"/>
            </a:solidFill>
            <a:prstDash val="solid"/>
            <a:round/>
            <a:headEnd len="med" w="med" type="none"/>
            <a:tailEnd len="med" w="med" type="oval"/>
          </a:ln>
        </p:spPr>
      </p:cxnSp>
      <p:cxnSp>
        <p:nvCxnSpPr>
          <p:cNvPr id="339" name="Google Shape;339;p30"/>
          <p:cNvCxnSpPr/>
          <p:nvPr/>
        </p:nvCxnSpPr>
        <p:spPr>
          <a:xfrm flipH="1">
            <a:off x="3039825" y="3356800"/>
            <a:ext cx="345600" cy="226800"/>
          </a:xfrm>
          <a:prstGeom prst="curvedConnector3">
            <a:avLst>
              <a:gd fmla="val 50000" name="adj1"/>
            </a:avLst>
          </a:prstGeom>
          <a:noFill/>
          <a:ln cap="flat" cmpd="sng" w="9525">
            <a:solidFill>
              <a:schemeClr val="dk2"/>
            </a:solidFill>
            <a:prstDash val="solid"/>
            <a:round/>
            <a:headEnd len="med" w="med" type="none"/>
            <a:tailEnd len="med" w="med" type="oval"/>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llege Lessons with Cycle Diagrams by Slidesgo">
  <a:themeElements>
    <a:clrScheme name="Simple Light">
      <a:dk1>
        <a:srgbClr val="201F4B"/>
      </a:dk1>
      <a:lt1>
        <a:srgbClr val="FEF5F0"/>
      </a:lt1>
      <a:dk2>
        <a:srgbClr val="5E54B5"/>
      </a:dk2>
      <a:lt2>
        <a:srgbClr val="9156F1"/>
      </a:lt2>
      <a:accent1>
        <a:srgbClr val="D4A4E2"/>
      </a:accent1>
      <a:accent2>
        <a:srgbClr val="C6E6A3"/>
      </a:accent2>
      <a:accent3>
        <a:srgbClr val="FFFFFF"/>
      </a:accent3>
      <a:accent4>
        <a:srgbClr val="FFFFFF"/>
      </a:accent4>
      <a:accent5>
        <a:srgbClr val="FFFFFF"/>
      </a:accent5>
      <a:accent6>
        <a:srgbClr val="FFFFFF"/>
      </a:accent6>
      <a:hlink>
        <a:srgbClr val="201F4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