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F6BE23-14B7-4EB5-B7C5-03D9B2B11E2A}"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4E0CD-7D07-4DEF-BFB6-60EED085D61B}" type="slidenum">
              <a:rPr lang="en-IN" smtClean="0"/>
              <a:t>‹#›</a:t>
            </a:fld>
            <a:endParaRPr lang="en-IN"/>
          </a:p>
        </p:txBody>
      </p:sp>
    </p:spTree>
    <p:extLst>
      <p:ext uri="{BB962C8B-B14F-4D97-AF65-F5344CB8AC3E}">
        <p14:creationId xmlns:p14="http://schemas.microsoft.com/office/powerpoint/2010/main" val="2199474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F6BE23-14B7-4EB5-B7C5-03D9B2B11E2A}"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4E0CD-7D07-4DEF-BFB6-60EED085D61B}" type="slidenum">
              <a:rPr lang="en-IN" smtClean="0"/>
              <a:t>‹#›</a:t>
            </a:fld>
            <a:endParaRPr lang="en-IN"/>
          </a:p>
        </p:txBody>
      </p:sp>
    </p:spTree>
    <p:extLst>
      <p:ext uri="{BB962C8B-B14F-4D97-AF65-F5344CB8AC3E}">
        <p14:creationId xmlns:p14="http://schemas.microsoft.com/office/powerpoint/2010/main" val="278803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F6BE23-14B7-4EB5-B7C5-03D9B2B11E2A}"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4E0CD-7D07-4DEF-BFB6-60EED085D61B}" type="slidenum">
              <a:rPr lang="en-IN" smtClean="0"/>
              <a:t>‹#›</a:t>
            </a:fld>
            <a:endParaRPr lang="en-IN"/>
          </a:p>
        </p:txBody>
      </p:sp>
    </p:spTree>
    <p:extLst>
      <p:ext uri="{BB962C8B-B14F-4D97-AF65-F5344CB8AC3E}">
        <p14:creationId xmlns:p14="http://schemas.microsoft.com/office/powerpoint/2010/main" val="107251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F6BE23-14B7-4EB5-B7C5-03D9B2B11E2A}"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4E0CD-7D07-4DEF-BFB6-60EED085D61B}" type="slidenum">
              <a:rPr lang="en-IN" smtClean="0"/>
              <a:t>‹#›</a:t>
            </a:fld>
            <a:endParaRPr lang="en-IN"/>
          </a:p>
        </p:txBody>
      </p:sp>
    </p:spTree>
    <p:extLst>
      <p:ext uri="{BB962C8B-B14F-4D97-AF65-F5344CB8AC3E}">
        <p14:creationId xmlns:p14="http://schemas.microsoft.com/office/powerpoint/2010/main" val="101786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6BE23-14B7-4EB5-B7C5-03D9B2B11E2A}"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F4E0CD-7D07-4DEF-BFB6-60EED085D61B}" type="slidenum">
              <a:rPr lang="en-IN" smtClean="0"/>
              <a:t>‹#›</a:t>
            </a:fld>
            <a:endParaRPr lang="en-IN"/>
          </a:p>
        </p:txBody>
      </p:sp>
    </p:spTree>
    <p:extLst>
      <p:ext uri="{BB962C8B-B14F-4D97-AF65-F5344CB8AC3E}">
        <p14:creationId xmlns:p14="http://schemas.microsoft.com/office/powerpoint/2010/main" val="60150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F6BE23-14B7-4EB5-B7C5-03D9B2B11E2A}" type="datetimeFigureOut">
              <a:rPr lang="en-IN" smtClean="0"/>
              <a:t>01-11-2021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4E0CD-7D07-4DEF-BFB6-60EED085D61B}" type="slidenum">
              <a:rPr lang="en-IN" smtClean="0"/>
              <a:t>‹#›</a:t>
            </a:fld>
            <a:endParaRPr lang="en-IN"/>
          </a:p>
        </p:txBody>
      </p:sp>
    </p:spTree>
    <p:extLst>
      <p:ext uri="{BB962C8B-B14F-4D97-AF65-F5344CB8AC3E}">
        <p14:creationId xmlns:p14="http://schemas.microsoft.com/office/powerpoint/2010/main" val="326475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F6BE23-14B7-4EB5-B7C5-03D9B2B11E2A}" type="datetimeFigureOut">
              <a:rPr lang="en-IN" smtClean="0"/>
              <a:t>01-11-2021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F4E0CD-7D07-4DEF-BFB6-60EED085D61B}" type="slidenum">
              <a:rPr lang="en-IN" smtClean="0"/>
              <a:t>‹#›</a:t>
            </a:fld>
            <a:endParaRPr lang="en-IN"/>
          </a:p>
        </p:txBody>
      </p:sp>
    </p:spTree>
    <p:extLst>
      <p:ext uri="{BB962C8B-B14F-4D97-AF65-F5344CB8AC3E}">
        <p14:creationId xmlns:p14="http://schemas.microsoft.com/office/powerpoint/2010/main" val="53277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F6BE23-14B7-4EB5-B7C5-03D9B2B11E2A}" type="datetimeFigureOut">
              <a:rPr lang="en-IN" smtClean="0"/>
              <a:t>01-11-2021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F4E0CD-7D07-4DEF-BFB6-60EED085D61B}" type="slidenum">
              <a:rPr lang="en-IN" smtClean="0"/>
              <a:t>‹#›</a:t>
            </a:fld>
            <a:endParaRPr lang="en-IN"/>
          </a:p>
        </p:txBody>
      </p:sp>
    </p:spTree>
    <p:extLst>
      <p:ext uri="{BB962C8B-B14F-4D97-AF65-F5344CB8AC3E}">
        <p14:creationId xmlns:p14="http://schemas.microsoft.com/office/powerpoint/2010/main" val="163096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6BE23-14B7-4EB5-B7C5-03D9B2B11E2A}" type="datetimeFigureOut">
              <a:rPr lang="en-IN" smtClean="0"/>
              <a:t>01-11-2021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F4E0CD-7D07-4DEF-BFB6-60EED085D61B}" type="slidenum">
              <a:rPr lang="en-IN" smtClean="0"/>
              <a:t>‹#›</a:t>
            </a:fld>
            <a:endParaRPr lang="en-IN"/>
          </a:p>
        </p:txBody>
      </p:sp>
    </p:spTree>
    <p:extLst>
      <p:ext uri="{BB962C8B-B14F-4D97-AF65-F5344CB8AC3E}">
        <p14:creationId xmlns:p14="http://schemas.microsoft.com/office/powerpoint/2010/main" val="277025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6BE23-14B7-4EB5-B7C5-03D9B2B11E2A}" type="datetimeFigureOut">
              <a:rPr lang="en-IN" smtClean="0"/>
              <a:t>01-11-2021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4E0CD-7D07-4DEF-BFB6-60EED085D61B}" type="slidenum">
              <a:rPr lang="en-IN" smtClean="0"/>
              <a:t>‹#›</a:t>
            </a:fld>
            <a:endParaRPr lang="en-IN"/>
          </a:p>
        </p:txBody>
      </p:sp>
    </p:spTree>
    <p:extLst>
      <p:ext uri="{BB962C8B-B14F-4D97-AF65-F5344CB8AC3E}">
        <p14:creationId xmlns:p14="http://schemas.microsoft.com/office/powerpoint/2010/main" val="353419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6BE23-14B7-4EB5-B7C5-03D9B2B11E2A}" type="datetimeFigureOut">
              <a:rPr lang="en-IN" smtClean="0"/>
              <a:t>01-11-2021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F4E0CD-7D07-4DEF-BFB6-60EED085D61B}" type="slidenum">
              <a:rPr lang="en-IN" smtClean="0"/>
              <a:t>‹#›</a:t>
            </a:fld>
            <a:endParaRPr lang="en-IN"/>
          </a:p>
        </p:txBody>
      </p:sp>
    </p:spTree>
    <p:extLst>
      <p:ext uri="{BB962C8B-B14F-4D97-AF65-F5344CB8AC3E}">
        <p14:creationId xmlns:p14="http://schemas.microsoft.com/office/powerpoint/2010/main" val="175983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6BE23-14B7-4EB5-B7C5-03D9B2B11E2A}" type="datetimeFigureOut">
              <a:rPr lang="en-IN" smtClean="0"/>
              <a:t>01-11-2021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4E0CD-7D07-4DEF-BFB6-60EED085D61B}" type="slidenum">
              <a:rPr lang="en-IN" smtClean="0"/>
              <a:t>‹#›</a:t>
            </a:fld>
            <a:endParaRPr lang="en-IN"/>
          </a:p>
        </p:txBody>
      </p:sp>
    </p:spTree>
    <p:extLst>
      <p:ext uri="{BB962C8B-B14F-4D97-AF65-F5344CB8AC3E}">
        <p14:creationId xmlns:p14="http://schemas.microsoft.com/office/powerpoint/2010/main" val="1682418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3792" y="540913"/>
            <a:ext cx="10985678" cy="6247864"/>
          </a:xfrm>
          <a:prstGeom prst="rect">
            <a:avLst/>
          </a:prstGeom>
          <a:noFill/>
        </p:spPr>
        <p:txBody>
          <a:bodyPr wrap="square" rtlCol="0">
            <a:spAutoFit/>
          </a:bodyPr>
          <a:lstStyle/>
          <a:p>
            <a:r>
              <a:rPr lang="en-US" sz="2000" b="1" dirty="0" smtClean="0"/>
              <a:t>Problem Statement : </a:t>
            </a:r>
          </a:p>
          <a:p>
            <a:endParaRPr lang="en-US" sz="2000" dirty="0"/>
          </a:p>
          <a:p>
            <a:r>
              <a:rPr lang="en-US" sz="2000" dirty="0" smtClean="0"/>
              <a:t>Create </a:t>
            </a:r>
            <a:r>
              <a:rPr lang="en-US" sz="2000" dirty="0"/>
              <a:t>a graph function that takes any dataset and create a boxplot and a histogram for numerical variables and a </a:t>
            </a:r>
            <a:r>
              <a:rPr lang="en-US" sz="2000" dirty="0" smtClean="0"/>
              <a:t>bar plot </a:t>
            </a:r>
            <a:r>
              <a:rPr lang="en-US" sz="2000" dirty="0"/>
              <a:t>for categorical variables and save them as PNG files in a specified repository. If no repository is specified then by default the graphs get stored in the working directory. The functions also give an additional argument to the user to choose a list of columns. If no list of columns is given the default setting must choose all the columns of the dataset</a:t>
            </a:r>
            <a:r>
              <a:rPr lang="en-US" sz="2000" dirty="0" smtClean="0"/>
              <a:t>.</a:t>
            </a:r>
          </a:p>
          <a:p>
            <a:endParaRPr lang="en-US" sz="2000" dirty="0"/>
          </a:p>
          <a:p>
            <a:r>
              <a:rPr lang="en-US" sz="2000" b="1" dirty="0" smtClean="0"/>
              <a:t>Prototype</a:t>
            </a:r>
            <a:r>
              <a:rPr lang="en-US" sz="2000" dirty="0" smtClean="0"/>
              <a:t> : Graphs(data</a:t>
            </a:r>
            <a:r>
              <a:rPr lang="en-US" sz="2000" dirty="0"/>
              <a:t>, columns, directory</a:t>
            </a:r>
            <a:r>
              <a:rPr lang="en-US" sz="2000" dirty="0" smtClean="0"/>
              <a:t>)</a:t>
            </a:r>
          </a:p>
          <a:p>
            <a:endParaRPr lang="en-US" sz="2000" dirty="0"/>
          </a:p>
          <a:p>
            <a:r>
              <a:rPr lang="en-US" sz="2000" dirty="0"/>
              <a:t>data: the data frame of interest</a:t>
            </a:r>
            <a:br>
              <a:rPr lang="en-US" sz="2000" dirty="0"/>
            </a:br>
            <a:r>
              <a:rPr lang="en-US" sz="2000" dirty="0"/>
              <a:t>columns: the columns of interest (default: the list of all the columns)</a:t>
            </a:r>
            <a:br>
              <a:rPr lang="en-US" sz="2000" dirty="0"/>
            </a:br>
            <a:r>
              <a:rPr lang="en-US" sz="2000" dirty="0"/>
              <a:t>directory: a link to a location in the system (default: the current working directory</a:t>
            </a:r>
            <a:r>
              <a:rPr lang="en-US" sz="2000" dirty="0" smtClean="0"/>
              <a:t>)</a:t>
            </a:r>
          </a:p>
          <a:p>
            <a:endParaRPr lang="en-US" sz="2000" dirty="0"/>
          </a:p>
          <a:p>
            <a:r>
              <a:rPr lang="en-US" sz="2000" b="1" dirty="0"/>
              <a:t>Output</a:t>
            </a:r>
            <a:r>
              <a:rPr lang="en-US" sz="2000" b="1" dirty="0" smtClean="0"/>
              <a:t>:</a:t>
            </a:r>
          </a:p>
          <a:p>
            <a:r>
              <a:rPr lang="en-US" sz="2000" dirty="0"/>
              <a:t/>
            </a:r>
            <a:br>
              <a:rPr lang="en-US" sz="2000" dirty="0"/>
            </a:br>
            <a:r>
              <a:rPr lang="en-US" sz="2000" dirty="0"/>
              <a:t>PNG files of the histogram &amp; boxplot of all the numerical variables (given in the column set) and the bar plot of all the categorical variables given in the column set. The filename of the image files should be the name of the variable.</a:t>
            </a:r>
          </a:p>
          <a:p>
            <a:endParaRPr lang="en-IN" sz="2000" dirty="0"/>
          </a:p>
        </p:txBody>
      </p:sp>
    </p:spTree>
    <p:extLst>
      <p:ext uri="{BB962C8B-B14F-4D97-AF65-F5344CB8AC3E}">
        <p14:creationId xmlns:p14="http://schemas.microsoft.com/office/powerpoint/2010/main" val="2214089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971" y="333137"/>
            <a:ext cx="11281893" cy="6524863"/>
          </a:xfrm>
          <a:prstGeom prst="rect">
            <a:avLst/>
          </a:prstGeom>
          <a:noFill/>
        </p:spPr>
        <p:txBody>
          <a:bodyPr wrap="square" rtlCol="0">
            <a:spAutoFit/>
          </a:bodyPr>
          <a:lstStyle/>
          <a:p>
            <a:pPr marL="457200" indent="-457200">
              <a:buAutoNum type="arabicPeriod"/>
            </a:pPr>
            <a:r>
              <a:rPr lang="en-US" sz="2000" b="1" dirty="0" smtClean="0"/>
              <a:t>What </a:t>
            </a:r>
            <a:r>
              <a:rPr lang="en-US" sz="2000" b="1" dirty="0"/>
              <a:t>is the problem statement &amp; Why do you want to solve it</a:t>
            </a:r>
            <a:r>
              <a:rPr lang="en-US" sz="2000" b="1" dirty="0" smtClean="0"/>
              <a:t>?</a:t>
            </a:r>
          </a:p>
          <a:p>
            <a:endParaRPr lang="en-US" sz="2000" dirty="0"/>
          </a:p>
          <a:p>
            <a:r>
              <a:rPr lang="en-US" sz="2000" dirty="0"/>
              <a:t>Whenever we are given a dataset for EDA purpose , one spends lot of time on </a:t>
            </a:r>
            <a:r>
              <a:rPr lang="en-US" sz="2000" dirty="0" smtClean="0"/>
              <a:t>separating </a:t>
            </a:r>
            <a:r>
              <a:rPr lang="en-US" sz="2000" i="1" dirty="0" smtClean="0"/>
              <a:t>Numerical &amp; Categorical </a:t>
            </a:r>
            <a:r>
              <a:rPr lang="en-US" sz="2000" dirty="0" smtClean="0"/>
              <a:t>variable </a:t>
            </a:r>
            <a:r>
              <a:rPr lang="en-US" sz="2000" dirty="0"/>
              <a:t>and also plotting </a:t>
            </a:r>
            <a:r>
              <a:rPr lang="en-US" sz="2000" dirty="0" smtClean="0"/>
              <a:t>the </a:t>
            </a:r>
            <a:r>
              <a:rPr lang="en-US" sz="2000" dirty="0"/>
              <a:t>different types of plots for EDA. If also requires a lot of intensive manual coding &amp; brain storming.</a:t>
            </a:r>
          </a:p>
          <a:p>
            <a:r>
              <a:rPr lang="en-US" sz="2000" dirty="0"/>
              <a:t>To reduce this manual effort &amp; time consuming process, we intend to design a automated function which will do this task &amp; save a lot time</a:t>
            </a:r>
            <a:r>
              <a:rPr lang="en-US" sz="2000" dirty="0" smtClean="0"/>
              <a:t>.</a:t>
            </a:r>
          </a:p>
          <a:p>
            <a:endParaRPr lang="en-US" sz="2000" dirty="0"/>
          </a:p>
          <a:p>
            <a:r>
              <a:rPr lang="en-US" sz="2000" b="1" dirty="0"/>
              <a:t>2. How do you intend to solve it? (Objective</a:t>
            </a:r>
            <a:r>
              <a:rPr lang="en-US" sz="2000" b="1" dirty="0" smtClean="0"/>
              <a:t>)</a:t>
            </a:r>
          </a:p>
          <a:p>
            <a:endParaRPr lang="en-US" sz="2000" dirty="0"/>
          </a:p>
          <a:p>
            <a:r>
              <a:rPr lang="en-US" sz="2000" dirty="0"/>
              <a:t>The objective of this function is that whenever a data set given as input to this function, it will plot a box plot &amp; histogram for all the numerical variables &amp; bar plot for all the categorical variable, Moreover there plot images will be stored as </a:t>
            </a:r>
            <a:r>
              <a:rPr lang="en-US" sz="2000" dirty="0" smtClean="0"/>
              <a:t>.</a:t>
            </a:r>
            <a:r>
              <a:rPr lang="en-US" sz="2000" dirty="0" err="1" smtClean="0"/>
              <a:t>png</a:t>
            </a:r>
            <a:r>
              <a:rPr lang="en-US" sz="2000" dirty="0" smtClean="0"/>
              <a:t> </a:t>
            </a:r>
            <a:r>
              <a:rPr lang="en-US" sz="2000" dirty="0"/>
              <a:t>files in the default/user specified directories.</a:t>
            </a:r>
          </a:p>
          <a:p>
            <a:r>
              <a:rPr lang="en-US" sz="2000" dirty="0"/>
              <a:t>It will also give user the flexibility to specify specific columns for which he wants the plot &amp; also specify the directory where he needs to store the plots</a:t>
            </a:r>
            <a:r>
              <a:rPr lang="en-US" sz="2000" dirty="0" smtClean="0"/>
              <a:t>.</a:t>
            </a:r>
          </a:p>
          <a:p>
            <a:endParaRPr lang="en-US" sz="2000" dirty="0"/>
          </a:p>
          <a:p>
            <a:r>
              <a:rPr lang="en-US" sz="2000" b="1" dirty="0"/>
              <a:t>3. What kind of output you are expecting</a:t>
            </a:r>
            <a:r>
              <a:rPr lang="en-US" sz="2000" b="1" dirty="0" smtClean="0"/>
              <a:t>?</a:t>
            </a:r>
          </a:p>
          <a:p>
            <a:endParaRPr lang="en-US" sz="2000" dirty="0"/>
          </a:p>
          <a:p>
            <a:r>
              <a:rPr lang="en-US" sz="2000" dirty="0"/>
              <a:t>The output of this function will be the graphs plotted for all variables in the data set with respect to their category &amp; these plots will be saved as </a:t>
            </a:r>
            <a:r>
              <a:rPr lang="en-US" sz="2000" dirty="0" smtClean="0"/>
              <a:t>.</a:t>
            </a:r>
            <a:r>
              <a:rPr lang="en-US" sz="2000" dirty="0" err="1" smtClean="0"/>
              <a:t>png</a:t>
            </a:r>
            <a:r>
              <a:rPr lang="en-US" sz="2000" dirty="0" smtClean="0"/>
              <a:t> </a:t>
            </a:r>
            <a:r>
              <a:rPr lang="en-US" sz="2000" dirty="0"/>
              <a:t>files in the current working or specified directory by the user.</a:t>
            </a:r>
          </a:p>
          <a:p>
            <a:endParaRPr lang="en-IN" dirty="0"/>
          </a:p>
        </p:txBody>
      </p:sp>
    </p:spTree>
    <p:extLst>
      <p:ext uri="{BB962C8B-B14F-4D97-AF65-F5344CB8AC3E}">
        <p14:creationId xmlns:p14="http://schemas.microsoft.com/office/powerpoint/2010/main" val="2355819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cp:revision>
  <dcterms:created xsi:type="dcterms:W3CDTF">2021-11-01T08:53:27Z</dcterms:created>
  <dcterms:modified xsi:type="dcterms:W3CDTF">2021-11-01T08:54:06Z</dcterms:modified>
</cp:coreProperties>
</file>