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451d0bdc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451d0bdc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451d0bdc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451d0bdc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451d0bdc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451d0bdc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451d0bd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451d0bd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451d0bdc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451d0bdc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451d0bdc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451d0bdc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451d0bdc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451d0bdc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Covid-19 India Analysis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91851" cy="19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1775"/>
            <a:ext cx="453850" cy="4429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641325" y="4401250"/>
            <a:ext cx="238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By:  Pritam Jal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      Sahil Jamwal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729200" y="151300"/>
            <a:ext cx="5685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/>
              <a:t>Introduction</a:t>
            </a:r>
            <a:endParaRPr sz="5200"/>
          </a:p>
        </p:txBody>
      </p:sp>
      <p:sp>
        <p:nvSpPr>
          <p:cNvPr id="63" name="Google Shape;63;p14"/>
          <p:cNvSpPr txBox="1"/>
          <p:nvPr/>
        </p:nvSpPr>
        <p:spPr>
          <a:xfrm>
            <a:off x="449700" y="1325600"/>
            <a:ext cx="8244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pandemic of Coronavirus Disease 2019 (COVID-19) is a timely reminder of the nature and impact of Public Health Emergencies of International Concern.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There were over 314 million cases and over 5.5 million deaths notified since the start of the pandemic.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COVID-19 pandemic takes variable shapes and forms, in terms of cases and deaths, in different regions and countries of the world.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The objective of this study is to analyse COVID-19 pandemic in India.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836300" y="300825"/>
            <a:ext cx="5471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 u="sng"/>
              <a:t>Insights</a:t>
            </a:r>
            <a:endParaRPr sz="5200" u="sng"/>
          </a:p>
        </p:txBody>
      </p:sp>
      <p:sp>
        <p:nvSpPr>
          <p:cNvPr id="69" name="Google Shape;69;p15"/>
          <p:cNvSpPr txBox="1"/>
          <p:nvPr/>
        </p:nvSpPr>
        <p:spPr>
          <a:xfrm>
            <a:off x="335687" y="1590092"/>
            <a:ext cx="277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</p:txBody>
      </p:sp>
      <p:sp>
        <p:nvSpPr>
          <p:cNvPr id="70" name="Google Shape;70;p15"/>
          <p:cNvSpPr txBox="1"/>
          <p:nvPr/>
        </p:nvSpPr>
        <p:spPr>
          <a:xfrm>
            <a:off x="341320" y="3671287"/>
            <a:ext cx="217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/>
              <a:t>7,721,021,670</a:t>
            </a:r>
            <a:endParaRPr i="1" sz="2000"/>
          </a:p>
        </p:txBody>
      </p:sp>
      <p:sp>
        <p:nvSpPr>
          <p:cNvPr id="71" name="Google Shape;71;p15"/>
          <p:cNvSpPr txBox="1"/>
          <p:nvPr/>
        </p:nvSpPr>
        <p:spPr>
          <a:xfrm>
            <a:off x="682731" y="1401563"/>
            <a:ext cx="149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/>
              <a:t>Tested:</a:t>
            </a:r>
            <a:endParaRPr b="1" i="1" sz="2000"/>
          </a:p>
        </p:txBody>
      </p:sp>
      <p:sp>
        <p:nvSpPr>
          <p:cNvPr id="72" name="Google Shape;72;p15"/>
          <p:cNvSpPr txBox="1"/>
          <p:nvPr/>
        </p:nvSpPr>
        <p:spPr>
          <a:xfrm>
            <a:off x="521107" y="1820262"/>
            <a:ext cx="277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</p:txBody>
      </p:sp>
      <p:sp>
        <p:nvSpPr>
          <p:cNvPr id="73" name="Google Shape;73;p15"/>
          <p:cNvSpPr txBox="1"/>
          <p:nvPr/>
        </p:nvSpPr>
        <p:spPr>
          <a:xfrm>
            <a:off x="6500748" y="1894187"/>
            <a:ext cx="217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/>
              <a:t>8,188,782,448</a:t>
            </a:r>
            <a:endParaRPr i="1" sz="2000"/>
          </a:p>
        </p:txBody>
      </p:sp>
      <p:sp>
        <p:nvSpPr>
          <p:cNvPr id="74" name="Google Shape;74;p15"/>
          <p:cNvSpPr txBox="1"/>
          <p:nvPr/>
        </p:nvSpPr>
        <p:spPr>
          <a:xfrm>
            <a:off x="6756650" y="1401575"/>
            <a:ext cx="166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/>
              <a:t>Confirmed:</a:t>
            </a:r>
            <a:endParaRPr b="1" i="1" sz="2000"/>
          </a:p>
        </p:txBody>
      </p:sp>
      <p:sp>
        <p:nvSpPr>
          <p:cNvPr id="75" name="Google Shape;75;p15"/>
          <p:cNvSpPr txBox="1"/>
          <p:nvPr/>
        </p:nvSpPr>
        <p:spPr>
          <a:xfrm>
            <a:off x="521107" y="1820262"/>
            <a:ext cx="277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</p:txBody>
      </p:sp>
      <p:sp>
        <p:nvSpPr>
          <p:cNvPr id="76" name="Google Shape;76;p15"/>
          <p:cNvSpPr txBox="1"/>
          <p:nvPr/>
        </p:nvSpPr>
        <p:spPr>
          <a:xfrm>
            <a:off x="413797" y="1820262"/>
            <a:ext cx="217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/>
              <a:t>148,172,480,900</a:t>
            </a:r>
            <a:endParaRPr i="1" sz="2000"/>
          </a:p>
        </p:txBody>
      </p:sp>
      <p:sp>
        <p:nvSpPr>
          <p:cNvPr id="77" name="Google Shape;77;p15"/>
          <p:cNvSpPr txBox="1"/>
          <p:nvPr/>
        </p:nvSpPr>
        <p:spPr>
          <a:xfrm>
            <a:off x="569623" y="3201825"/>
            <a:ext cx="172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/>
              <a:t>Recovered:</a:t>
            </a:r>
            <a:endParaRPr b="1" i="1" sz="2000"/>
          </a:p>
        </p:txBody>
      </p:sp>
      <p:sp>
        <p:nvSpPr>
          <p:cNvPr id="78" name="Google Shape;78;p15"/>
          <p:cNvSpPr txBox="1"/>
          <p:nvPr/>
        </p:nvSpPr>
        <p:spPr>
          <a:xfrm>
            <a:off x="5756953" y="3671266"/>
            <a:ext cx="277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</p:txBody>
      </p:sp>
      <p:sp>
        <p:nvSpPr>
          <p:cNvPr id="79" name="Google Shape;79;p15"/>
          <p:cNvSpPr txBox="1"/>
          <p:nvPr/>
        </p:nvSpPr>
        <p:spPr>
          <a:xfrm>
            <a:off x="6586132" y="3671274"/>
            <a:ext cx="217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/>
              <a:t>109,882,126</a:t>
            </a:r>
            <a:endParaRPr i="1" sz="2000"/>
          </a:p>
        </p:txBody>
      </p:sp>
      <p:sp>
        <p:nvSpPr>
          <p:cNvPr id="80" name="Google Shape;80;p15"/>
          <p:cNvSpPr txBox="1"/>
          <p:nvPr/>
        </p:nvSpPr>
        <p:spPr>
          <a:xfrm>
            <a:off x="6790998" y="3201825"/>
            <a:ext cx="103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/>
              <a:t>Death:</a:t>
            </a:r>
            <a:endParaRPr b="1" i="1" sz="20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873" y="1758625"/>
            <a:ext cx="1666250" cy="16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388" y="985201"/>
            <a:ext cx="8499225" cy="36060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099050" y="0"/>
            <a:ext cx="7414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 u="sng"/>
              <a:t>Key Findings</a:t>
            </a:r>
            <a:endParaRPr sz="5200" u="sng"/>
          </a:p>
        </p:txBody>
      </p:sp>
      <p:sp>
        <p:nvSpPr>
          <p:cNvPr id="88" name="Google Shape;88;p16"/>
          <p:cNvSpPr txBox="1"/>
          <p:nvPr/>
        </p:nvSpPr>
        <p:spPr>
          <a:xfrm>
            <a:off x="73275" y="4591225"/>
            <a:ext cx="907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Max Deaths has been seen in the state of Maharastra with a death count of </a:t>
            </a:r>
            <a:r>
              <a:rPr b="1" lang="en-GB" sz="1800"/>
              <a:t>140216</a:t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50" y="73275"/>
            <a:ext cx="4982726" cy="49562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671050" y="278450"/>
            <a:ext cx="32091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Top five severe state in India with respect to Confirmed Cases.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Maharashtra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Kerala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Karnataka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Tamil Nadu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GB" sz="2100"/>
              <a:t>Andhra Pradesh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698523" cy="39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0" y="3915700"/>
            <a:ext cx="914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It can be seen that most people have taken the 1st vaccination but not the 2nd vaccination.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Also we can see that Goa is the most Vaccinated state and Nagaland is the least Vaccinated state.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0" y="234575"/>
            <a:ext cx="9144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200" u="sng"/>
              <a:t>Challenges and Learning</a:t>
            </a:r>
            <a:endParaRPr b="1" sz="5200" u="sng"/>
          </a:p>
        </p:txBody>
      </p:sp>
      <p:sp>
        <p:nvSpPr>
          <p:cNvPr id="106" name="Google Shape;106;p19"/>
          <p:cNvSpPr txBox="1"/>
          <p:nvPr/>
        </p:nvSpPr>
        <p:spPr>
          <a:xfrm>
            <a:off x="705975" y="1374125"/>
            <a:ext cx="78540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GB" sz="2300">
                <a:solidFill>
                  <a:schemeClr val="dk1"/>
                </a:solidFill>
              </a:rPr>
              <a:t>Learning</a:t>
            </a:r>
            <a:r>
              <a:rPr lang="en-GB" sz="2300">
                <a:solidFill>
                  <a:schemeClr val="dk1"/>
                </a:solidFill>
              </a:rPr>
              <a:t> about request module.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GB" sz="2300">
                <a:solidFill>
                  <a:schemeClr val="dk1"/>
                </a:solidFill>
              </a:rPr>
              <a:t>Converting JSON to CSV was the practical application of our learnings of the unit.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GB" sz="2300">
                <a:solidFill>
                  <a:schemeClr val="dk1"/>
                </a:solidFill>
              </a:rPr>
              <a:t>Remote </a:t>
            </a:r>
            <a:r>
              <a:rPr lang="en-GB" sz="2300">
                <a:solidFill>
                  <a:schemeClr val="dk1"/>
                </a:solidFill>
              </a:rPr>
              <a:t>Collaboration.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GB" sz="2300">
                <a:solidFill>
                  <a:schemeClr val="dk1"/>
                </a:solidFill>
              </a:rPr>
              <a:t>Learnt to work as a team.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1928825" y="1586550"/>
            <a:ext cx="5156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/>
              <a:t>Thank You</a:t>
            </a:r>
            <a:endParaRPr sz="5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