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0" r:id="rId3"/>
    <p:sldId id="266" r:id="rId4"/>
    <p:sldId id="257" r:id="rId5"/>
    <p:sldId id="258" r:id="rId6"/>
    <p:sldId id="259" r:id="rId7"/>
    <p:sldId id="261" r:id="rId8"/>
    <p:sldId id="268" r:id="rId9"/>
    <p:sldId id="262" r:id="rId10"/>
    <p:sldId id="269" r:id="rId11"/>
    <p:sldId id="263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72" r:id="rId20"/>
    <p:sldId id="279" r:id="rId21"/>
    <p:sldId id="270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 snapToGrid="0">
      <p:cViewPr varScale="1">
        <p:scale>
          <a:sx n="78" d="100"/>
          <a:sy n="78" d="100"/>
        </p:scale>
        <p:origin x="85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UNIL%20KUMAR\OneDrive\Desktop\ABDC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/>
              <a:t>Pareto Analysis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Sheet3!$C$1</c:f>
              <c:strCache>
                <c:ptCount val="1"/>
                <c:pt idx="0">
                  <c:v>Scores</c:v>
                </c:pt>
              </c:strCache>
            </c:strRef>
          </c:tx>
          <c:invertIfNegative val="0"/>
          <c:cat>
            <c:strRef>
              <c:f>Sheet3!$B$2:$B$4</c:f>
              <c:strCache>
                <c:ptCount val="3"/>
                <c:pt idx="0">
                  <c:v>Too few customer service staff.</c:v>
                </c:pt>
                <c:pt idx="1">
                  <c:v>Poor organization and preparation.</c:v>
                </c:pt>
                <c:pt idx="2">
                  <c:v>Lack of training.</c:v>
                </c:pt>
              </c:strCache>
            </c:strRef>
          </c:cat>
          <c:val>
            <c:numRef>
              <c:f>Sheet3!$C$2:$C$4</c:f>
              <c:numCache>
                <c:formatCode>General</c:formatCode>
                <c:ptCount val="3"/>
                <c:pt idx="0">
                  <c:v>21</c:v>
                </c:pt>
                <c:pt idx="1">
                  <c:v>6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DE-4058-BC4D-792A83BB82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3118080"/>
        <c:axId val="173507328"/>
      </c:barChart>
      <c:catAx>
        <c:axId val="1631180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3507328"/>
        <c:crosses val="autoZero"/>
        <c:auto val="1"/>
        <c:lblAlgn val="ctr"/>
        <c:lblOffset val="100"/>
        <c:noMultiLvlLbl val="0"/>
      </c:catAx>
      <c:valAx>
        <c:axId val="173507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311808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DC1CA6-E637-45D4-A720-2CE21F2460F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60969B3-6A70-4E79-A85F-81DAED03B6E8}">
      <dgm:prSet phldrT="[Text]" custT="1"/>
      <dgm:spPr/>
      <dgm:t>
        <a:bodyPr/>
        <a:lstStyle/>
        <a:p>
          <a:r>
            <a:rPr lang="en-US" sz="3200" dirty="0">
              <a:solidFill>
                <a:srgbClr val="FF0000"/>
              </a:solidFill>
              <a:latin typeface="Cambria" pitchFamily="18" charset="0"/>
              <a:ea typeface="Cambria" pitchFamily="18" charset="0"/>
            </a:rPr>
            <a:t>Work Study</a:t>
          </a:r>
          <a:endParaRPr lang="en-IN" sz="3200" dirty="0">
            <a:solidFill>
              <a:srgbClr val="FF0000"/>
            </a:solidFill>
            <a:latin typeface="Cambria" pitchFamily="18" charset="0"/>
            <a:ea typeface="Cambria" pitchFamily="18" charset="0"/>
          </a:endParaRPr>
        </a:p>
      </dgm:t>
    </dgm:pt>
    <dgm:pt modelId="{5CF2E814-ABC8-4170-B23F-C29E69609481}" type="parTrans" cxnId="{39A3ECE0-943C-416E-ADCC-C9AB7391F456}">
      <dgm:prSet/>
      <dgm:spPr/>
      <dgm:t>
        <a:bodyPr/>
        <a:lstStyle/>
        <a:p>
          <a:endParaRPr lang="en-IN"/>
        </a:p>
      </dgm:t>
    </dgm:pt>
    <dgm:pt modelId="{F767C74C-188A-49ED-BAEF-500599936DB2}" type="sibTrans" cxnId="{39A3ECE0-943C-416E-ADCC-C9AB7391F456}">
      <dgm:prSet/>
      <dgm:spPr/>
      <dgm:t>
        <a:bodyPr/>
        <a:lstStyle/>
        <a:p>
          <a:endParaRPr lang="en-IN"/>
        </a:p>
      </dgm:t>
    </dgm:pt>
    <dgm:pt modelId="{87A55142-2157-44A3-98DC-8D34D64CE52C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3600" dirty="0">
              <a:solidFill>
                <a:srgbClr val="00B050"/>
              </a:solidFill>
            </a:rPr>
            <a:t>Time study</a:t>
          </a:r>
          <a:endParaRPr lang="en-IN" sz="3600" dirty="0">
            <a:solidFill>
              <a:srgbClr val="00B050"/>
            </a:solidFill>
          </a:endParaRPr>
        </a:p>
      </dgm:t>
    </dgm:pt>
    <dgm:pt modelId="{C03487CC-ECBE-4092-A2E7-4E6A07EF4A0D}" type="parTrans" cxnId="{9C06578B-4B7B-4C93-BD40-B49F10CF0BAD}">
      <dgm:prSet/>
      <dgm:spPr/>
      <dgm:t>
        <a:bodyPr/>
        <a:lstStyle/>
        <a:p>
          <a:endParaRPr lang="en-IN"/>
        </a:p>
      </dgm:t>
    </dgm:pt>
    <dgm:pt modelId="{E71F88CB-AE1E-418F-849D-E8E821693340}" type="sibTrans" cxnId="{9C06578B-4B7B-4C93-BD40-B49F10CF0BAD}">
      <dgm:prSet/>
      <dgm:spPr/>
      <dgm:t>
        <a:bodyPr/>
        <a:lstStyle/>
        <a:p>
          <a:endParaRPr lang="en-IN"/>
        </a:p>
      </dgm:t>
    </dgm:pt>
    <dgm:pt modelId="{4D161E60-F794-4781-8C37-B3E96F3C26C2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sz="2400" dirty="0"/>
            <a:t>Work Management</a:t>
          </a:r>
          <a:endParaRPr lang="en-IN" sz="2400" dirty="0"/>
        </a:p>
      </dgm:t>
    </dgm:pt>
    <dgm:pt modelId="{18951AA8-A1AB-452A-B038-31563BFC8EEF}" type="parTrans" cxnId="{5F5F0EF3-5204-44F7-BDE0-7EDB22D8C875}">
      <dgm:prSet/>
      <dgm:spPr/>
      <dgm:t>
        <a:bodyPr/>
        <a:lstStyle/>
        <a:p>
          <a:endParaRPr lang="en-IN"/>
        </a:p>
      </dgm:t>
    </dgm:pt>
    <dgm:pt modelId="{5EB5FC5B-C60F-4778-9858-9DC388C76268}" type="sibTrans" cxnId="{5F5F0EF3-5204-44F7-BDE0-7EDB22D8C875}">
      <dgm:prSet/>
      <dgm:spPr/>
      <dgm:t>
        <a:bodyPr/>
        <a:lstStyle/>
        <a:p>
          <a:endParaRPr lang="en-IN"/>
        </a:p>
      </dgm:t>
    </dgm:pt>
    <dgm:pt modelId="{BD36CB92-B082-4583-AB21-640A32C479A4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3600" dirty="0">
              <a:solidFill>
                <a:srgbClr val="00B050"/>
              </a:solidFill>
            </a:rPr>
            <a:t>Method Study</a:t>
          </a:r>
          <a:endParaRPr lang="en-IN" sz="3600" dirty="0">
            <a:solidFill>
              <a:srgbClr val="00B050"/>
            </a:solidFill>
          </a:endParaRPr>
        </a:p>
      </dgm:t>
    </dgm:pt>
    <dgm:pt modelId="{E9EDF9AE-0E52-4902-9840-E750B1BB14EE}" type="parTrans" cxnId="{67A48C5F-8F8C-438D-B8E7-4E65A357857A}">
      <dgm:prSet/>
      <dgm:spPr/>
      <dgm:t>
        <a:bodyPr/>
        <a:lstStyle/>
        <a:p>
          <a:endParaRPr lang="en-IN"/>
        </a:p>
      </dgm:t>
    </dgm:pt>
    <dgm:pt modelId="{66B90A49-6797-4F5E-B2C2-4C073D717D25}" type="sibTrans" cxnId="{67A48C5F-8F8C-438D-B8E7-4E65A357857A}">
      <dgm:prSet/>
      <dgm:spPr/>
      <dgm:t>
        <a:bodyPr/>
        <a:lstStyle/>
        <a:p>
          <a:endParaRPr lang="en-IN"/>
        </a:p>
      </dgm:t>
    </dgm:pt>
    <dgm:pt modelId="{7ADE4346-0274-4C79-85B4-D40A14152849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sz="2800" dirty="0"/>
            <a:t>Motion Study</a:t>
          </a:r>
          <a:endParaRPr lang="en-IN" sz="2800" dirty="0"/>
        </a:p>
      </dgm:t>
    </dgm:pt>
    <dgm:pt modelId="{C13BA128-9D70-4BF6-BCAD-1000FBDB85C1}" type="parTrans" cxnId="{66884BF4-ADC7-4A3E-B666-57004BC88884}">
      <dgm:prSet/>
      <dgm:spPr/>
      <dgm:t>
        <a:bodyPr/>
        <a:lstStyle/>
        <a:p>
          <a:endParaRPr lang="en-IN"/>
        </a:p>
      </dgm:t>
    </dgm:pt>
    <dgm:pt modelId="{23F344A7-1AB8-4B28-B940-557FF11D17F7}" type="sibTrans" cxnId="{66884BF4-ADC7-4A3E-B666-57004BC88884}">
      <dgm:prSet/>
      <dgm:spPr/>
      <dgm:t>
        <a:bodyPr/>
        <a:lstStyle/>
        <a:p>
          <a:endParaRPr lang="en-IN"/>
        </a:p>
      </dgm:t>
    </dgm:pt>
    <dgm:pt modelId="{F8BE5E83-4F1E-4FCE-AB11-96AA128A7E49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sz="2800" dirty="0"/>
            <a:t>Micro-Motion Study</a:t>
          </a:r>
          <a:endParaRPr lang="en-IN" sz="2800" dirty="0"/>
        </a:p>
      </dgm:t>
    </dgm:pt>
    <dgm:pt modelId="{AF5A7626-F601-42E1-AA3E-F48C823D1DBE}" type="parTrans" cxnId="{7C443DFE-A609-44BC-9636-CF2724AC9760}">
      <dgm:prSet/>
      <dgm:spPr/>
      <dgm:t>
        <a:bodyPr/>
        <a:lstStyle/>
        <a:p>
          <a:endParaRPr lang="en-IN"/>
        </a:p>
      </dgm:t>
    </dgm:pt>
    <dgm:pt modelId="{A0429141-E798-4088-B010-B0018E3B269D}" type="sibTrans" cxnId="{7C443DFE-A609-44BC-9636-CF2724AC9760}">
      <dgm:prSet/>
      <dgm:spPr/>
      <dgm:t>
        <a:bodyPr/>
        <a:lstStyle/>
        <a:p>
          <a:endParaRPr lang="en-IN"/>
        </a:p>
      </dgm:t>
    </dgm:pt>
    <dgm:pt modelId="{8E86BCFC-45F6-4AA2-B548-5A78D61438CE}" type="pres">
      <dgm:prSet presAssocID="{3BDC1CA6-E637-45D4-A720-2CE21F2460F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E86E5AA-DB44-41E4-A843-22F8AC58F6F1}" type="pres">
      <dgm:prSet presAssocID="{860969B3-6A70-4E79-A85F-81DAED03B6E8}" presName="root1" presStyleCnt="0"/>
      <dgm:spPr/>
    </dgm:pt>
    <dgm:pt modelId="{EDE42388-5C96-4948-B992-58565304F8D4}" type="pres">
      <dgm:prSet presAssocID="{860969B3-6A70-4E79-A85F-81DAED03B6E8}" presName="LevelOneTextNode" presStyleLbl="node0" presStyleIdx="0" presStyleCnt="1">
        <dgm:presLayoutVars>
          <dgm:chPref val="3"/>
        </dgm:presLayoutVars>
      </dgm:prSet>
      <dgm:spPr/>
    </dgm:pt>
    <dgm:pt modelId="{52BC9A78-5DBA-482E-8952-EDBAD8DFD338}" type="pres">
      <dgm:prSet presAssocID="{860969B3-6A70-4E79-A85F-81DAED03B6E8}" presName="level2hierChild" presStyleCnt="0"/>
      <dgm:spPr/>
    </dgm:pt>
    <dgm:pt modelId="{7415C4EE-E68D-41BF-9805-279D8C6052DB}" type="pres">
      <dgm:prSet presAssocID="{C03487CC-ECBE-4092-A2E7-4E6A07EF4A0D}" presName="conn2-1" presStyleLbl="parChTrans1D2" presStyleIdx="0" presStyleCnt="2"/>
      <dgm:spPr/>
    </dgm:pt>
    <dgm:pt modelId="{4C31FB50-F2FB-47C6-BF8E-B3A08453B4EC}" type="pres">
      <dgm:prSet presAssocID="{C03487CC-ECBE-4092-A2E7-4E6A07EF4A0D}" presName="connTx" presStyleLbl="parChTrans1D2" presStyleIdx="0" presStyleCnt="2"/>
      <dgm:spPr/>
    </dgm:pt>
    <dgm:pt modelId="{B31AB50B-0A48-40AD-9F3E-DDDBCB6D6649}" type="pres">
      <dgm:prSet presAssocID="{87A55142-2157-44A3-98DC-8D34D64CE52C}" presName="root2" presStyleCnt="0"/>
      <dgm:spPr/>
    </dgm:pt>
    <dgm:pt modelId="{B2EA9789-2760-47A2-8A33-054EB9C9E59B}" type="pres">
      <dgm:prSet presAssocID="{87A55142-2157-44A3-98DC-8D34D64CE52C}" presName="LevelTwoTextNode" presStyleLbl="node2" presStyleIdx="0" presStyleCnt="2">
        <dgm:presLayoutVars>
          <dgm:chPref val="3"/>
        </dgm:presLayoutVars>
      </dgm:prSet>
      <dgm:spPr/>
    </dgm:pt>
    <dgm:pt modelId="{482B307E-7A76-4FBB-BC5D-208A0B659D5A}" type="pres">
      <dgm:prSet presAssocID="{87A55142-2157-44A3-98DC-8D34D64CE52C}" presName="level3hierChild" presStyleCnt="0"/>
      <dgm:spPr/>
    </dgm:pt>
    <dgm:pt modelId="{D1A528CA-B6A8-41FB-803F-497CF0E73C45}" type="pres">
      <dgm:prSet presAssocID="{18951AA8-A1AB-452A-B038-31563BFC8EEF}" presName="conn2-1" presStyleLbl="parChTrans1D3" presStyleIdx="0" presStyleCnt="3"/>
      <dgm:spPr/>
    </dgm:pt>
    <dgm:pt modelId="{975717BA-98BB-4C6A-9036-0CCFA8EAEB90}" type="pres">
      <dgm:prSet presAssocID="{18951AA8-A1AB-452A-B038-31563BFC8EEF}" presName="connTx" presStyleLbl="parChTrans1D3" presStyleIdx="0" presStyleCnt="3"/>
      <dgm:spPr/>
    </dgm:pt>
    <dgm:pt modelId="{DEC3FB49-8323-43EB-A289-479B00400751}" type="pres">
      <dgm:prSet presAssocID="{4D161E60-F794-4781-8C37-B3E96F3C26C2}" presName="root2" presStyleCnt="0"/>
      <dgm:spPr/>
    </dgm:pt>
    <dgm:pt modelId="{AFA6B67C-6F4E-4CCC-A9FD-3AEC610DFD04}" type="pres">
      <dgm:prSet presAssocID="{4D161E60-F794-4781-8C37-B3E96F3C26C2}" presName="LevelTwoTextNode" presStyleLbl="node3" presStyleIdx="0" presStyleCnt="3">
        <dgm:presLayoutVars>
          <dgm:chPref val="3"/>
        </dgm:presLayoutVars>
      </dgm:prSet>
      <dgm:spPr/>
    </dgm:pt>
    <dgm:pt modelId="{46FB55C7-EF59-455B-8A89-92D83BF37222}" type="pres">
      <dgm:prSet presAssocID="{4D161E60-F794-4781-8C37-B3E96F3C26C2}" presName="level3hierChild" presStyleCnt="0"/>
      <dgm:spPr/>
    </dgm:pt>
    <dgm:pt modelId="{24F96032-D091-4865-99AA-12C01BDC35B4}" type="pres">
      <dgm:prSet presAssocID="{E9EDF9AE-0E52-4902-9840-E750B1BB14EE}" presName="conn2-1" presStyleLbl="parChTrans1D2" presStyleIdx="1" presStyleCnt="2"/>
      <dgm:spPr/>
    </dgm:pt>
    <dgm:pt modelId="{CBA85D49-827A-44F6-AA9D-77DC824F996D}" type="pres">
      <dgm:prSet presAssocID="{E9EDF9AE-0E52-4902-9840-E750B1BB14EE}" presName="connTx" presStyleLbl="parChTrans1D2" presStyleIdx="1" presStyleCnt="2"/>
      <dgm:spPr/>
    </dgm:pt>
    <dgm:pt modelId="{5E5546EE-26D4-4414-AE4C-4D9D806EA6C2}" type="pres">
      <dgm:prSet presAssocID="{BD36CB92-B082-4583-AB21-640A32C479A4}" presName="root2" presStyleCnt="0"/>
      <dgm:spPr/>
    </dgm:pt>
    <dgm:pt modelId="{0392B154-661A-48E3-9017-D8A01E0B064A}" type="pres">
      <dgm:prSet presAssocID="{BD36CB92-B082-4583-AB21-640A32C479A4}" presName="LevelTwoTextNode" presStyleLbl="node2" presStyleIdx="1" presStyleCnt="2">
        <dgm:presLayoutVars>
          <dgm:chPref val="3"/>
        </dgm:presLayoutVars>
      </dgm:prSet>
      <dgm:spPr/>
    </dgm:pt>
    <dgm:pt modelId="{8903CEB1-A420-48C9-8E1C-E59268C14078}" type="pres">
      <dgm:prSet presAssocID="{BD36CB92-B082-4583-AB21-640A32C479A4}" presName="level3hierChild" presStyleCnt="0"/>
      <dgm:spPr/>
    </dgm:pt>
    <dgm:pt modelId="{D06E29B3-51DB-4DB0-9D02-8E3657636AC6}" type="pres">
      <dgm:prSet presAssocID="{C13BA128-9D70-4BF6-BCAD-1000FBDB85C1}" presName="conn2-1" presStyleLbl="parChTrans1D3" presStyleIdx="1" presStyleCnt="3"/>
      <dgm:spPr/>
    </dgm:pt>
    <dgm:pt modelId="{4FE2038A-650F-4400-A378-49589758E31F}" type="pres">
      <dgm:prSet presAssocID="{C13BA128-9D70-4BF6-BCAD-1000FBDB85C1}" presName="connTx" presStyleLbl="parChTrans1D3" presStyleIdx="1" presStyleCnt="3"/>
      <dgm:spPr/>
    </dgm:pt>
    <dgm:pt modelId="{88D7281C-0DAC-4250-8232-D7B742C85C8E}" type="pres">
      <dgm:prSet presAssocID="{7ADE4346-0274-4C79-85B4-D40A14152849}" presName="root2" presStyleCnt="0"/>
      <dgm:spPr/>
    </dgm:pt>
    <dgm:pt modelId="{1E8CABC0-EA90-469D-A1D9-65F056F09BF8}" type="pres">
      <dgm:prSet presAssocID="{7ADE4346-0274-4C79-85B4-D40A14152849}" presName="LevelTwoTextNode" presStyleLbl="node3" presStyleIdx="1" presStyleCnt="3">
        <dgm:presLayoutVars>
          <dgm:chPref val="3"/>
        </dgm:presLayoutVars>
      </dgm:prSet>
      <dgm:spPr/>
    </dgm:pt>
    <dgm:pt modelId="{34AA4DA0-61BE-460F-B3BB-507A4CB21DB1}" type="pres">
      <dgm:prSet presAssocID="{7ADE4346-0274-4C79-85B4-D40A14152849}" presName="level3hierChild" presStyleCnt="0"/>
      <dgm:spPr/>
    </dgm:pt>
    <dgm:pt modelId="{128284DF-D2BF-4D42-A1EB-C001B1A8F68E}" type="pres">
      <dgm:prSet presAssocID="{AF5A7626-F601-42E1-AA3E-F48C823D1DBE}" presName="conn2-1" presStyleLbl="parChTrans1D3" presStyleIdx="2" presStyleCnt="3"/>
      <dgm:spPr/>
    </dgm:pt>
    <dgm:pt modelId="{4D8E8B68-7CFD-4686-B553-163836D4E4DA}" type="pres">
      <dgm:prSet presAssocID="{AF5A7626-F601-42E1-AA3E-F48C823D1DBE}" presName="connTx" presStyleLbl="parChTrans1D3" presStyleIdx="2" presStyleCnt="3"/>
      <dgm:spPr/>
    </dgm:pt>
    <dgm:pt modelId="{F7100574-5C03-4834-BA25-4D86B525790B}" type="pres">
      <dgm:prSet presAssocID="{F8BE5E83-4F1E-4FCE-AB11-96AA128A7E49}" presName="root2" presStyleCnt="0"/>
      <dgm:spPr/>
    </dgm:pt>
    <dgm:pt modelId="{4077E25D-2CF1-442A-BE40-3A7443E72522}" type="pres">
      <dgm:prSet presAssocID="{F8BE5E83-4F1E-4FCE-AB11-96AA128A7E49}" presName="LevelTwoTextNode" presStyleLbl="node3" presStyleIdx="2" presStyleCnt="3">
        <dgm:presLayoutVars>
          <dgm:chPref val="3"/>
        </dgm:presLayoutVars>
      </dgm:prSet>
      <dgm:spPr/>
    </dgm:pt>
    <dgm:pt modelId="{33BB6EE2-056A-4115-9204-7D69D91AFAB4}" type="pres">
      <dgm:prSet presAssocID="{F8BE5E83-4F1E-4FCE-AB11-96AA128A7E49}" presName="level3hierChild" presStyleCnt="0"/>
      <dgm:spPr/>
    </dgm:pt>
  </dgm:ptLst>
  <dgm:cxnLst>
    <dgm:cxn modelId="{79F59F05-67C9-4F99-8782-F92981AAC887}" type="presOf" srcId="{E9EDF9AE-0E52-4902-9840-E750B1BB14EE}" destId="{CBA85D49-827A-44F6-AA9D-77DC824F996D}" srcOrd="1" destOrd="0" presId="urn:microsoft.com/office/officeart/2005/8/layout/hierarchy2"/>
    <dgm:cxn modelId="{3B54AB17-9C6C-4DA5-BDC6-074518B53DA5}" type="presOf" srcId="{C13BA128-9D70-4BF6-BCAD-1000FBDB85C1}" destId="{4FE2038A-650F-4400-A378-49589758E31F}" srcOrd="1" destOrd="0" presId="urn:microsoft.com/office/officeart/2005/8/layout/hierarchy2"/>
    <dgm:cxn modelId="{134F9E1C-A6A6-4648-A59D-CF997CCC2AF7}" type="presOf" srcId="{E9EDF9AE-0E52-4902-9840-E750B1BB14EE}" destId="{24F96032-D091-4865-99AA-12C01BDC35B4}" srcOrd="0" destOrd="0" presId="urn:microsoft.com/office/officeart/2005/8/layout/hierarchy2"/>
    <dgm:cxn modelId="{D6C9E624-9650-44BC-966B-B8B09EFF6241}" type="presOf" srcId="{7ADE4346-0274-4C79-85B4-D40A14152849}" destId="{1E8CABC0-EA90-469D-A1D9-65F056F09BF8}" srcOrd="0" destOrd="0" presId="urn:microsoft.com/office/officeart/2005/8/layout/hierarchy2"/>
    <dgm:cxn modelId="{6626E02A-FC08-43F7-89AD-853F142780F0}" type="presOf" srcId="{F8BE5E83-4F1E-4FCE-AB11-96AA128A7E49}" destId="{4077E25D-2CF1-442A-BE40-3A7443E72522}" srcOrd="0" destOrd="0" presId="urn:microsoft.com/office/officeart/2005/8/layout/hierarchy2"/>
    <dgm:cxn modelId="{34033F5E-A5BD-408A-8D30-29D1E41CC12F}" type="presOf" srcId="{860969B3-6A70-4E79-A85F-81DAED03B6E8}" destId="{EDE42388-5C96-4948-B992-58565304F8D4}" srcOrd="0" destOrd="0" presId="urn:microsoft.com/office/officeart/2005/8/layout/hierarchy2"/>
    <dgm:cxn modelId="{67A48C5F-8F8C-438D-B8E7-4E65A357857A}" srcId="{860969B3-6A70-4E79-A85F-81DAED03B6E8}" destId="{BD36CB92-B082-4583-AB21-640A32C479A4}" srcOrd="1" destOrd="0" parTransId="{E9EDF9AE-0E52-4902-9840-E750B1BB14EE}" sibTransId="{66B90A49-6797-4F5E-B2C2-4C073D717D25}"/>
    <dgm:cxn modelId="{9A80D962-6905-461A-BEEB-3877EDBC65B1}" type="presOf" srcId="{18951AA8-A1AB-452A-B038-31563BFC8EEF}" destId="{975717BA-98BB-4C6A-9036-0CCFA8EAEB90}" srcOrd="1" destOrd="0" presId="urn:microsoft.com/office/officeart/2005/8/layout/hierarchy2"/>
    <dgm:cxn modelId="{FD15E974-1599-4EA3-B269-48D96988A442}" type="presOf" srcId="{C03487CC-ECBE-4092-A2E7-4E6A07EF4A0D}" destId="{4C31FB50-F2FB-47C6-BF8E-B3A08453B4EC}" srcOrd="1" destOrd="0" presId="urn:microsoft.com/office/officeart/2005/8/layout/hierarchy2"/>
    <dgm:cxn modelId="{F929F287-320B-42A7-9B62-EC6217D6FFAA}" type="presOf" srcId="{AF5A7626-F601-42E1-AA3E-F48C823D1DBE}" destId="{4D8E8B68-7CFD-4686-B553-163836D4E4DA}" srcOrd="1" destOrd="0" presId="urn:microsoft.com/office/officeart/2005/8/layout/hierarchy2"/>
    <dgm:cxn modelId="{9C06578B-4B7B-4C93-BD40-B49F10CF0BAD}" srcId="{860969B3-6A70-4E79-A85F-81DAED03B6E8}" destId="{87A55142-2157-44A3-98DC-8D34D64CE52C}" srcOrd="0" destOrd="0" parTransId="{C03487CC-ECBE-4092-A2E7-4E6A07EF4A0D}" sibTransId="{E71F88CB-AE1E-418F-849D-E8E821693340}"/>
    <dgm:cxn modelId="{1D6B3F97-8C7A-4224-9AA7-D29D0C933CE5}" type="presOf" srcId="{87A55142-2157-44A3-98DC-8D34D64CE52C}" destId="{B2EA9789-2760-47A2-8A33-054EB9C9E59B}" srcOrd="0" destOrd="0" presId="urn:microsoft.com/office/officeart/2005/8/layout/hierarchy2"/>
    <dgm:cxn modelId="{18807E9E-60F9-4E20-8269-CA84E4086312}" type="presOf" srcId="{AF5A7626-F601-42E1-AA3E-F48C823D1DBE}" destId="{128284DF-D2BF-4D42-A1EB-C001B1A8F68E}" srcOrd="0" destOrd="0" presId="urn:microsoft.com/office/officeart/2005/8/layout/hierarchy2"/>
    <dgm:cxn modelId="{B3F387BC-966F-4BC0-9857-8F49CF882884}" type="presOf" srcId="{BD36CB92-B082-4583-AB21-640A32C479A4}" destId="{0392B154-661A-48E3-9017-D8A01E0B064A}" srcOrd="0" destOrd="0" presId="urn:microsoft.com/office/officeart/2005/8/layout/hierarchy2"/>
    <dgm:cxn modelId="{076CAEC0-A8B4-463D-BF95-8ED084E990E4}" type="presOf" srcId="{4D161E60-F794-4781-8C37-B3E96F3C26C2}" destId="{AFA6B67C-6F4E-4CCC-A9FD-3AEC610DFD04}" srcOrd="0" destOrd="0" presId="urn:microsoft.com/office/officeart/2005/8/layout/hierarchy2"/>
    <dgm:cxn modelId="{A14AD6C4-4808-4734-BE0B-95BEADDA0D7F}" type="presOf" srcId="{3BDC1CA6-E637-45D4-A720-2CE21F2460F4}" destId="{8E86BCFC-45F6-4AA2-B548-5A78D61438CE}" srcOrd="0" destOrd="0" presId="urn:microsoft.com/office/officeart/2005/8/layout/hierarchy2"/>
    <dgm:cxn modelId="{39A3ECE0-943C-416E-ADCC-C9AB7391F456}" srcId="{3BDC1CA6-E637-45D4-A720-2CE21F2460F4}" destId="{860969B3-6A70-4E79-A85F-81DAED03B6E8}" srcOrd="0" destOrd="0" parTransId="{5CF2E814-ABC8-4170-B23F-C29E69609481}" sibTransId="{F767C74C-188A-49ED-BAEF-500599936DB2}"/>
    <dgm:cxn modelId="{405040E1-C4B1-4B64-93F4-BF08FA872CC2}" type="presOf" srcId="{18951AA8-A1AB-452A-B038-31563BFC8EEF}" destId="{D1A528CA-B6A8-41FB-803F-497CF0E73C45}" srcOrd="0" destOrd="0" presId="urn:microsoft.com/office/officeart/2005/8/layout/hierarchy2"/>
    <dgm:cxn modelId="{F5791DEB-D59D-4830-902C-22A4BAB88E6B}" type="presOf" srcId="{C03487CC-ECBE-4092-A2E7-4E6A07EF4A0D}" destId="{7415C4EE-E68D-41BF-9805-279D8C6052DB}" srcOrd="0" destOrd="0" presId="urn:microsoft.com/office/officeart/2005/8/layout/hierarchy2"/>
    <dgm:cxn modelId="{E07395EF-DFE9-474C-A869-DCAFBB52E207}" type="presOf" srcId="{C13BA128-9D70-4BF6-BCAD-1000FBDB85C1}" destId="{D06E29B3-51DB-4DB0-9D02-8E3657636AC6}" srcOrd="0" destOrd="0" presId="urn:microsoft.com/office/officeart/2005/8/layout/hierarchy2"/>
    <dgm:cxn modelId="{5F5F0EF3-5204-44F7-BDE0-7EDB22D8C875}" srcId="{87A55142-2157-44A3-98DC-8D34D64CE52C}" destId="{4D161E60-F794-4781-8C37-B3E96F3C26C2}" srcOrd="0" destOrd="0" parTransId="{18951AA8-A1AB-452A-B038-31563BFC8EEF}" sibTransId="{5EB5FC5B-C60F-4778-9858-9DC388C76268}"/>
    <dgm:cxn modelId="{66884BF4-ADC7-4A3E-B666-57004BC88884}" srcId="{BD36CB92-B082-4583-AB21-640A32C479A4}" destId="{7ADE4346-0274-4C79-85B4-D40A14152849}" srcOrd="0" destOrd="0" parTransId="{C13BA128-9D70-4BF6-BCAD-1000FBDB85C1}" sibTransId="{23F344A7-1AB8-4B28-B940-557FF11D17F7}"/>
    <dgm:cxn modelId="{7C443DFE-A609-44BC-9636-CF2724AC9760}" srcId="{BD36CB92-B082-4583-AB21-640A32C479A4}" destId="{F8BE5E83-4F1E-4FCE-AB11-96AA128A7E49}" srcOrd="1" destOrd="0" parTransId="{AF5A7626-F601-42E1-AA3E-F48C823D1DBE}" sibTransId="{A0429141-E798-4088-B010-B0018E3B269D}"/>
    <dgm:cxn modelId="{F7D0B480-4020-4C32-A9AF-C2D47A8106E2}" type="presParOf" srcId="{8E86BCFC-45F6-4AA2-B548-5A78D61438CE}" destId="{EE86E5AA-DB44-41E4-A843-22F8AC58F6F1}" srcOrd="0" destOrd="0" presId="urn:microsoft.com/office/officeart/2005/8/layout/hierarchy2"/>
    <dgm:cxn modelId="{BF8C7C26-9EE0-4E09-910A-EDE9C99158D0}" type="presParOf" srcId="{EE86E5AA-DB44-41E4-A843-22F8AC58F6F1}" destId="{EDE42388-5C96-4948-B992-58565304F8D4}" srcOrd="0" destOrd="0" presId="urn:microsoft.com/office/officeart/2005/8/layout/hierarchy2"/>
    <dgm:cxn modelId="{4AF7CFE4-A53B-4E3B-8533-520816B27680}" type="presParOf" srcId="{EE86E5AA-DB44-41E4-A843-22F8AC58F6F1}" destId="{52BC9A78-5DBA-482E-8952-EDBAD8DFD338}" srcOrd="1" destOrd="0" presId="urn:microsoft.com/office/officeart/2005/8/layout/hierarchy2"/>
    <dgm:cxn modelId="{D94369D0-94A7-45E2-BA43-EB811ADBBDC0}" type="presParOf" srcId="{52BC9A78-5DBA-482E-8952-EDBAD8DFD338}" destId="{7415C4EE-E68D-41BF-9805-279D8C6052DB}" srcOrd="0" destOrd="0" presId="urn:microsoft.com/office/officeart/2005/8/layout/hierarchy2"/>
    <dgm:cxn modelId="{D2565DCC-7B67-4489-8ED7-8CFC239C13DB}" type="presParOf" srcId="{7415C4EE-E68D-41BF-9805-279D8C6052DB}" destId="{4C31FB50-F2FB-47C6-BF8E-B3A08453B4EC}" srcOrd="0" destOrd="0" presId="urn:microsoft.com/office/officeart/2005/8/layout/hierarchy2"/>
    <dgm:cxn modelId="{8CC37D1C-29D4-4889-B713-3458B5B9D7CD}" type="presParOf" srcId="{52BC9A78-5DBA-482E-8952-EDBAD8DFD338}" destId="{B31AB50B-0A48-40AD-9F3E-DDDBCB6D6649}" srcOrd="1" destOrd="0" presId="urn:microsoft.com/office/officeart/2005/8/layout/hierarchy2"/>
    <dgm:cxn modelId="{E8D985A5-2EDD-4130-9242-C19AAAB381C4}" type="presParOf" srcId="{B31AB50B-0A48-40AD-9F3E-DDDBCB6D6649}" destId="{B2EA9789-2760-47A2-8A33-054EB9C9E59B}" srcOrd="0" destOrd="0" presId="urn:microsoft.com/office/officeart/2005/8/layout/hierarchy2"/>
    <dgm:cxn modelId="{7517B40C-FAD5-484A-81F1-6D2A7510D7C3}" type="presParOf" srcId="{B31AB50B-0A48-40AD-9F3E-DDDBCB6D6649}" destId="{482B307E-7A76-4FBB-BC5D-208A0B659D5A}" srcOrd="1" destOrd="0" presId="urn:microsoft.com/office/officeart/2005/8/layout/hierarchy2"/>
    <dgm:cxn modelId="{DDD8BB31-D302-4903-9250-650FAD4D0CAB}" type="presParOf" srcId="{482B307E-7A76-4FBB-BC5D-208A0B659D5A}" destId="{D1A528CA-B6A8-41FB-803F-497CF0E73C45}" srcOrd="0" destOrd="0" presId="urn:microsoft.com/office/officeart/2005/8/layout/hierarchy2"/>
    <dgm:cxn modelId="{826A246D-453F-4142-B5B2-CD8EC24F5F1A}" type="presParOf" srcId="{D1A528CA-B6A8-41FB-803F-497CF0E73C45}" destId="{975717BA-98BB-4C6A-9036-0CCFA8EAEB90}" srcOrd="0" destOrd="0" presId="urn:microsoft.com/office/officeart/2005/8/layout/hierarchy2"/>
    <dgm:cxn modelId="{7C63F3E6-4B24-468E-A49B-99E382A558F2}" type="presParOf" srcId="{482B307E-7A76-4FBB-BC5D-208A0B659D5A}" destId="{DEC3FB49-8323-43EB-A289-479B00400751}" srcOrd="1" destOrd="0" presId="urn:microsoft.com/office/officeart/2005/8/layout/hierarchy2"/>
    <dgm:cxn modelId="{2F99A066-CE2E-478A-AD5C-CAFC00403743}" type="presParOf" srcId="{DEC3FB49-8323-43EB-A289-479B00400751}" destId="{AFA6B67C-6F4E-4CCC-A9FD-3AEC610DFD04}" srcOrd="0" destOrd="0" presId="urn:microsoft.com/office/officeart/2005/8/layout/hierarchy2"/>
    <dgm:cxn modelId="{274BDFAA-0F6D-449F-86F9-8CB6C3A61401}" type="presParOf" srcId="{DEC3FB49-8323-43EB-A289-479B00400751}" destId="{46FB55C7-EF59-455B-8A89-92D83BF37222}" srcOrd="1" destOrd="0" presId="urn:microsoft.com/office/officeart/2005/8/layout/hierarchy2"/>
    <dgm:cxn modelId="{3D4E3619-8897-41B6-BFCD-08ACC8C52486}" type="presParOf" srcId="{52BC9A78-5DBA-482E-8952-EDBAD8DFD338}" destId="{24F96032-D091-4865-99AA-12C01BDC35B4}" srcOrd="2" destOrd="0" presId="urn:microsoft.com/office/officeart/2005/8/layout/hierarchy2"/>
    <dgm:cxn modelId="{1645F79B-901F-4585-BBB9-C7E94B5F8B38}" type="presParOf" srcId="{24F96032-D091-4865-99AA-12C01BDC35B4}" destId="{CBA85D49-827A-44F6-AA9D-77DC824F996D}" srcOrd="0" destOrd="0" presId="urn:microsoft.com/office/officeart/2005/8/layout/hierarchy2"/>
    <dgm:cxn modelId="{80E95CFA-9CE7-486D-A57C-3B69DD41ABFF}" type="presParOf" srcId="{52BC9A78-5DBA-482E-8952-EDBAD8DFD338}" destId="{5E5546EE-26D4-4414-AE4C-4D9D806EA6C2}" srcOrd="3" destOrd="0" presId="urn:microsoft.com/office/officeart/2005/8/layout/hierarchy2"/>
    <dgm:cxn modelId="{202EFA8D-87A7-45B0-BFEE-8BA92D2A718A}" type="presParOf" srcId="{5E5546EE-26D4-4414-AE4C-4D9D806EA6C2}" destId="{0392B154-661A-48E3-9017-D8A01E0B064A}" srcOrd="0" destOrd="0" presId="urn:microsoft.com/office/officeart/2005/8/layout/hierarchy2"/>
    <dgm:cxn modelId="{E5A2BED9-9744-44D6-8734-E21879632AB0}" type="presParOf" srcId="{5E5546EE-26D4-4414-AE4C-4D9D806EA6C2}" destId="{8903CEB1-A420-48C9-8E1C-E59268C14078}" srcOrd="1" destOrd="0" presId="urn:microsoft.com/office/officeart/2005/8/layout/hierarchy2"/>
    <dgm:cxn modelId="{7CA09A60-00F4-4CE8-8117-C37D2F5EA4B6}" type="presParOf" srcId="{8903CEB1-A420-48C9-8E1C-E59268C14078}" destId="{D06E29B3-51DB-4DB0-9D02-8E3657636AC6}" srcOrd="0" destOrd="0" presId="urn:microsoft.com/office/officeart/2005/8/layout/hierarchy2"/>
    <dgm:cxn modelId="{DFF52AE1-1841-4E5F-BB91-4055512EFFFC}" type="presParOf" srcId="{D06E29B3-51DB-4DB0-9D02-8E3657636AC6}" destId="{4FE2038A-650F-4400-A378-49589758E31F}" srcOrd="0" destOrd="0" presId="urn:microsoft.com/office/officeart/2005/8/layout/hierarchy2"/>
    <dgm:cxn modelId="{EC97D744-6CDE-4DEA-940B-CC6D7A465B5F}" type="presParOf" srcId="{8903CEB1-A420-48C9-8E1C-E59268C14078}" destId="{88D7281C-0DAC-4250-8232-D7B742C85C8E}" srcOrd="1" destOrd="0" presId="urn:microsoft.com/office/officeart/2005/8/layout/hierarchy2"/>
    <dgm:cxn modelId="{077D7F55-B2D3-4FEA-9C25-D8F2D317F951}" type="presParOf" srcId="{88D7281C-0DAC-4250-8232-D7B742C85C8E}" destId="{1E8CABC0-EA90-469D-A1D9-65F056F09BF8}" srcOrd="0" destOrd="0" presId="urn:microsoft.com/office/officeart/2005/8/layout/hierarchy2"/>
    <dgm:cxn modelId="{7C0B8AB2-93A6-4E79-96BA-0F5A85C6273D}" type="presParOf" srcId="{88D7281C-0DAC-4250-8232-D7B742C85C8E}" destId="{34AA4DA0-61BE-460F-B3BB-507A4CB21DB1}" srcOrd="1" destOrd="0" presId="urn:microsoft.com/office/officeart/2005/8/layout/hierarchy2"/>
    <dgm:cxn modelId="{ED1274C2-0969-4FEC-97CD-53AEEDAB3743}" type="presParOf" srcId="{8903CEB1-A420-48C9-8E1C-E59268C14078}" destId="{128284DF-D2BF-4D42-A1EB-C001B1A8F68E}" srcOrd="2" destOrd="0" presId="urn:microsoft.com/office/officeart/2005/8/layout/hierarchy2"/>
    <dgm:cxn modelId="{F86F28FE-BEA0-4DD2-92E0-DFCB2A36D7E8}" type="presParOf" srcId="{128284DF-D2BF-4D42-A1EB-C001B1A8F68E}" destId="{4D8E8B68-7CFD-4686-B553-163836D4E4DA}" srcOrd="0" destOrd="0" presId="urn:microsoft.com/office/officeart/2005/8/layout/hierarchy2"/>
    <dgm:cxn modelId="{C8044C8E-8ECF-4D93-9FC1-9515E0C9FADC}" type="presParOf" srcId="{8903CEB1-A420-48C9-8E1C-E59268C14078}" destId="{F7100574-5C03-4834-BA25-4D86B525790B}" srcOrd="3" destOrd="0" presId="urn:microsoft.com/office/officeart/2005/8/layout/hierarchy2"/>
    <dgm:cxn modelId="{F5C263B0-AFCA-4A21-B460-753771926221}" type="presParOf" srcId="{F7100574-5C03-4834-BA25-4D86B525790B}" destId="{4077E25D-2CF1-442A-BE40-3A7443E72522}" srcOrd="0" destOrd="0" presId="urn:microsoft.com/office/officeart/2005/8/layout/hierarchy2"/>
    <dgm:cxn modelId="{6B97B05E-79B7-4F8A-B6F6-266F984C4F87}" type="presParOf" srcId="{F7100574-5C03-4834-BA25-4D86B525790B}" destId="{33BB6EE2-056A-4115-9204-7D69D91AFAB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DC1CA6-E637-45D4-A720-2CE21F2460F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60969B3-6A70-4E79-A85F-81DAED03B6E8}">
      <dgm:prSet phldrT="[Text]" custT="1"/>
      <dgm:spPr/>
      <dgm:t>
        <a:bodyPr/>
        <a:lstStyle/>
        <a:p>
          <a:r>
            <a:rPr lang="en-US" sz="3200" dirty="0">
              <a:solidFill>
                <a:srgbClr val="FF0000"/>
              </a:solidFill>
              <a:latin typeface="Cambria" pitchFamily="18" charset="0"/>
              <a:ea typeface="Cambria" pitchFamily="18" charset="0"/>
            </a:rPr>
            <a:t>Work Study</a:t>
          </a:r>
          <a:endParaRPr lang="en-IN" sz="3200" dirty="0">
            <a:solidFill>
              <a:srgbClr val="FF0000"/>
            </a:solidFill>
            <a:latin typeface="Cambria" pitchFamily="18" charset="0"/>
            <a:ea typeface="Cambria" pitchFamily="18" charset="0"/>
          </a:endParaRPr>
        </a:p>
      </dgm:t>
    </dgm:pt>
    <dgm:pt modelId="{5CF2E814-ABC8-4170-B23F-C29E69609481}" type="parTrans" cxnId="{39A3ECE0-943C-416E-ADCC-C9AB7391F456}">
      <dgm:prSet/>
      <dgm:spPr/>
      <dgm:t>
        <a:bodyPr/>
        <a:lstStyle/>
        <a:p>
          <a:endParaRPr lang="en-IN"/>
        </a:p>
      </dgm:t>
    </dgm:pt>
    <dgm:pt modelId="{F767C74C-188A-49ED-BAEF-500599936DB2}" type="sibTrans" cxnId="{39A3ECE0-943C-416E-ADCC-C9AB7391F456}">
      <dgm:prSet/>
      <dgm:spPr/>
      <dgm:t>
        <a:bodyPr/>
        <a:lstStyle/>
        <a:p>
          <a:endParaRPr lang="en-IN"/>
        </a:p>
      </dgm:t>
    </dgm:pt>
    <dgm:pt modelId="{87A55142-2157-44A3-98DC-8D34D64CE52C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3600" dirty="0">
              <a:solidFill>
                <a:srgbClr val="00B050"/>
              </a:solidFill>
            </a:rPr>
            <a:t>Time study</a:t>
          </a:r>
          <a:endParaRPr lang="en-IN" sz="3600" dirty="0">
            <a:solidFill>
              <a:srgbClr val="00B050"/>
            </a:solidFill>
          </a:endParaRPr>
        </a:p>
      </dgm:t>
    </dgm:pt>
    <dgm:pt modelId="{C03487CC-ECBE-4092-A2E7-4E6A07EF4A0D}" type="parTrans" cxnId="{9C06578B-4B7B-4C93-BD40-B49F10CF0BAD}">
      <dgm:prSet/>
      <dgm:spPr/>
      <dgm:t>
        <a:bodyPr/>
        <a:lstStyle/>
        <a:p>
          <a:endParaRPr lang="en-IN"/>
        </a:p>
      </dgm:t>
    </dgm:pt>
    <dgm:pt modelId="{E71F88CB-AE1E-418F-849D-E8E821693340}" type="sibTrans" cxnId="{9C06578B-4B7B-4C93-BD40-B49F10CF0BAD}">
      <dgm:prSet/>
      <dgm:spPr/>
      <dgm:t>
        <a:bodyPr/>
        <a:lstStyle/>
        <a:p>
          <a:endParaRPr lang="en-IN"/>
        </a:p>
      </dgm:t>
    </dgm:pt>
    <dgm:pt modelId="{4D161E60-F794-4781-8C37-B3E96F3C26C2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sz="2400" dirty="0"/>
            <a:t>Work Management</a:t>
          </a:r>
          <a:endParaRPr lang="en-IN" sz="2400" dirty="0"/>
        </a:p>
      </dgm:t>
    </dgm:pt>
    <dgm:pt modelId="{18951AA8-A1AB-452A-B038-31563BFC8EEF}" type="parTrans" cxnId="{5F5F0EF3-5204-44F7-BDE0-7EDB22D8C875}">
      <dgm:prSet/>
      <dgm:spPr/>
      <dgm:t>
        <a:bodyPr/>
        <a:lstStyle/>
        <a:p>
          <a:endParaRPr lang="en-IN"/>
        </a:p>
      </dgm:t>
    </dgm:pt>
    <dgm:pt modelId="{5EB5FC5B-C60F-4778-9858-9DC388C76268}" type="sibTrans" cxnId="{5F5F0EF3-5204-44F7-BDE0-7EDB22D8C875}">
      <dgm:prSet/>
      <dgm:spPr/>
      <dgm:t>
        <a:bodyPr/>
        <a:lstStyle/>
        <a:p>
          <a:endParaRPr lang="en-IN"/>
        </a:p>
      </dgm:t>
    </dgm:pt>
    <dgm:pt modelId="{BD36CB92-B082-4583-AB21-640A32C479A4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3600" dirty="0">
              <a:solidFill>
                <a:srgbClr val="00B050"/>
              </a:solidFill>
            </a:rPr>
            <a:t>Method Study</a:t>
          </a:r>
          <a:endParaRPr lang="en-IN" sz="3600" dirty="0">
            <a:solidFill>
              <a:srgbClr val="00B050"/>
            </a:solidFill>
          </a:endParaRPr>
        </a:p>
      </dgm:t>
    </dgm:pt>
    <dgm:pt modelId="{E9EDF9AE-0E52-4902-9840-E750B1BB14EE}" type="parTrans" cxnId="{67A48C5F-8F8C-438D-B8E7-4E65A357857A}">
      <dgm:prSet/>
      <dgm:spPr/>
      <dgm:t>
        <a:bodyPr/>
        <a:lstStyle/>
        <a:p>
          <a:endParaRPr lang="en-IN"/>
        </a:p>
      </dgm:t>
    </dgm:pt>
    <dgm:pt modelId="{66B90A49-6797-4F5E-B2C2-4C073D717D25}" type="sibTrans" cxnId="{67A48C5F-8F8C-438D-B8E7-4E65A357857A}">
      <dgm:prSet/>
      <dgm:spPr/>
      <dgm:t>
        <a:bodyPr/>
        <a:lstStyle/>
        <a:p>
          <a:endParaRPr lang="en-IN"/>
        </a:p>
      </dgm:t>
    </dgm:pt>
    <dgm:pt modelId="{7ADE4346-0274-4C79-85B4-D40A14152849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sz="2800" dirty="0"/>
            <a:t>Motion Study</a:t>
          </a:r>
          <a:endParaRPr lang="en-IN" sz="2800" dirty="0"/>
        </a:p>
      </dgm:t>
    </dgm:pt>
    <dgm:pt modelId="{C13BA128-9D70-4BF6-BCAD-1000FBDB85C1}" type="parTrans" cxnId="{66884BF4-ADC7-4A3E-B666-57004BC88884}">
      <dgm:prSet/>
      <dgm:spPr/>
      <dgm:t>
        <a:bodyPr/>
        <a:lstStyle/>
        <a:p>
          <a:endParaRPr lang="en-IN"/>
        </a:p>
      </dgm:t>
    </dgm:pt>
    <dgm:pt modelId="{23F344A7-1AB8-4B28-B940-557FF11D17F7}" type="sibTrans" cxnId="{66884BF4-ADC7-4A3E-B666-57004BC88884}">
      <dgm:prSet/>
      <dgm:spPr/>
      <dgm:t>
        <a:bodyPr/>
        <a:lstStyle/>
        <a:p>
          <a:endParaRPr lang="en-IN"/>
        </a:p>
      </dgm:t>
    </dgm:pt>
    <dgm:pt modelId="{F8BE5E83-4F1E-4FCE-AB11-96AA128A7E49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sz="2800" dirty="0"/>
            <a:t>Micro-Motion Study</a:t>
          </a:r>
          <a:endParaRPr lang="en-IN" sz="2800" dirty="0"/>
        </a:p>
      </dgm:t>
    </dgm:pt>
    <dgm:pt modelId="{AF5A7626-F601-42E1-AA3E-F48C823D1DBE}" type="parTrans" cxnId="{7C443DFE-A609-44BC-9636-CF2724AC9760}">
      <dgm:prSet/>
      <dgm:spPr/>
      <dgm:t>
        <a:bodyPr/>
        <a:lstStyle/>
        <a:p>
          <a:endParaRPr lang="en-IN"/>
        </a:p>
      </dgm:t>
    </dgm:pt>
    <dgm:pt modelId="{A0429141-E798-4088-B010-B0018E3B269D}" type="sibTrans" cxnId="{7C443DFE-A609-44BC-9636-CF2724AC9760}">
      <dgm:prSet/>
      <dgm:spPr/>
      <dgm:t>
        <a:bodyPr/>
        <a:lstStyle/>
        <a:p>
          <a:endParaRPr lang="en-IN"/>
        </a:p>
      </dgm:t>
    </dgm:pt>
    <dgm:pt modelId="{8E86BCFC-45F6-4AA2-B548-5A78D61438CE}" type="pres">
      <dgm:prSet presAssocID="{3BDC1CA6-E637-45D4-A720-2CE21F2460F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E86E5AA-DB44-41E4-A843-22F8AC58F6F1}" type="pres">
      <dgm:prSet presAssocID="{860969B3-6A70-4E79-A85F-81DAED03B6E8}" presName="root1" presStyleCnt="0"/>
      <dgm:spPr/>
    </dgm:pt>
    <dgm:pt modelId="{EDE42388-5C96-4948-B992-58565304F8D4}" type="pres">
      <dgm:prSet presAssocID="{860969B3-6A70-4E79-A85F-81DAED03B6E8}" presName="LevelOneTextNode" presStyleLbl="node0" presStyleIdx="0" presStyleCnt="1">
        <dgm:presLayoutVars>
          <dgm:chPref val="3"/>
        </dgm:presLayoutVars>
      </dgm:prSet>
      <dgm:spPr/>
    </dgm:pt>
    <dgm:pt modelId="{52BC9A78-5DBA-482E-8952-EDBAD8DFD338}" type="pres">
      <dgm:prSet presAssocID="{860969B3-6A70-4E79-A85F-81DAED03B6E8}" presName="level2hierChild" presStyleCnt="0"/>
      <dgm:spPr/>
    </dgm:pt>
    <dgm:pt modelId="{7415C4EE-E68D-41BF-9805-279D8C6052DB}" type="pres">
      <dgm:prSet presAssocID="{C03487CC-ECBE-4092-A2E7-4E6A07EF4A0D}" presName="conn2-1" presStyleLbl="parChTrans1D2" presStyleIdx="0" presStyleCnt="2"/>
      <dgm:spPr/>
    </dgm:pt>
    <dgm:pt modelId="{4C31FB50-F2FB-47C6-BF8E-B3A08453B4EC}" type="pres">
      <dgm:prSet presAssocID="{C03487CC-ECBE-4092-A2E7-4E6A07EF4A0D}" presName="connTx" presStyleLbl="parChTrans1D2" presStyleIdx="0" presStyleCnt="2"/>
      <dgm:spPr/>
    </dgm:pt>
    <dgm:pt modelId="{B31AB50B-0A48-40AD-9F3E-DDDBCB6D6649}" type="pres">
      <dgm:prSet presAssocID="{87A55142-2157-44A3-98DC-8D34D64CE52C}" presName="root2" presStyleCnt="0"/>
      <dgm:spPr/>
    </dgm:pt>
    <dgm:pt modelId="{B2EA9789-2760-47A2-8A33-054EB9C9E59B}" type="pres">
      <dgm:prSet presAssocID="{87A55142-2157-44A3-98DC-8D34D64CE52C}" presName="LevelTwoTextNode" presStyleLbl="node2" presStyleIdx="0" presStyleCnt="2">
        <dgm:presLayoutVars>
          <dgm:chPref val="3"/>
        </dgm:presLayoutVars>
      </dgm:prSet>
      <dgm:spPr/>
    </dgm:pt>
    <dgm:pt modelId="{482B307E-7A76-4FBB-BC5D-208A0B659D5A}" type="pres">
      <dgm:prSet presAssocID="{87A55142-2157-44A3-98DC-8D34D64CE52C}" presName="level3hierChild" presStyleCnt="0"/>
      <dgm:spPr/>
    </dgm:pt>
    <dgm:pt modelId="{D1A528CA-B6A8-41FB-803F-497CF0E73C45}" type="pres">
      <dgm:prSet presAssocID="{18951AA8-A1AB-452A-B038-31563BFC8EEF}" presName="conn2-1" presStyleLbl="parChTrans1D3" presStyleIdx="0" presStyleCnt="3"/>
      <dgm:spPr/>
    </dgm:pt>
    <dgm:pt modelId="{975717BA-98BB-4C6A-9036-0CCFA8EAEB90}" type="pres">
      <dgm:prSet presAssocID="{18951AA8-A1AB-452A-B038-31563BFC8EEF}" presName="connTx" presStyleLbl="parChTrans1D3" presStyleIdx="0" presStyleCnt="3"/>
      <dgm:spPr/>
    </dgm:pt>
    <dgm:pt modelId="{DEC3FB49-8323-43EB-A289-479B00400751}" type="pres">
      <dgm:prSet presAssocID="{4D161E60-F794-4781-8C37-B3E96F3C26C2}" presName="root2" presStyleCnt="0"/>
      <dgm:spPr/>
    </dgm:pt>
    <dgm:pt modelId="{AFA6B67C-6F4E-4CCC-A9FD-3AEC610DFD04}" type="pres">
      <dgm:prSet presAssocID="{4D161E60-F794-4781-8C37-B3E96F3C26C2}" presName="LevelTwoTextNode" presStyleLbl="node3" presStyleIdx="0" presStyleCnt="3">
        <dgm:presLayoutVars>
          <dgm:chPref val="3"/>
        </dgm:presLayoutVars>
      </dgm:prSet>
      <dgm:spPr/>
    </dgm:pt>
    <dgm:pt modelId="{46FB55C7-EF59-455B-8A89-92D83BF37222}" type="pres">
      <dgm:prSet presAssocID="{4D161E60-F794-4781-8C37-B3E96F3C26C2}" presName="level3hierChild" presStyleCnt="0"/>
      <dgm:spPr/>
    </dgm:pt>
    <dgm:pt modelId="{24F96032-D091-4865-99AA-12C01BDC35B4}" type="pres">
      <dgm:prSet presAssocID="{E9EDF9AE-0E52-4902-9840-E750B1BB14EE}" presName="conn2-1" presStyleLbl="parChTrans1D2" presStyleIdx="1" presStyleCnt="2"/>
      <dgm:spPr/>
    </dgm:pt>
    <dgm:pt modelId="{CBA85D49-827A-44F6-AA9D-77DC824F996D}" type="pres">
      <dgm:prSet presAssocID="{E9EDF9AE-0E52-4902-9840-E750B1BB14EE}" presName="connTx" presStyleLbl="parChTrans1D2" presStyleIdx="1" presStyleCnt="2"/>
      <dgm:spPr/>
    </dgm:pt>
    <dgm:pt modelId="{5E5546EE-26D4-4414-AE4C-4D9D806EA6C2}" type="pres">
      <dgm:prSet presAssocID="{BD36CB92-B082-4583-AB21-640A32C479A4}" presName="root2" presStyleCnt="0"/>
      <dgm:spPr/>
    </dgm:pt>
    <dgm:pt modelId="{0392B154-661A-48E3-9017-D8A01E0B064A}" type="pres">
      <dgm:prSet presAssocID="{BD36CB92-B082-4583-AB21-640A32C479A4}" presName="LevelTwoTextNode" presStyleLbl="node2" presStyleIdx="1" presStyleCnt="2">
        <dgm:presLayoutVars>
          <dgm:chPref val="3"/>
        </dgm:presLayoutVars>
      </dgm:prSet>
      <dgm:spPr/>
    </dgm:pt>
    <dgm:pt modelId="{8903CEB1-A420-48C9-8E1C-E59268C14078}" type="pres">
      <dgm:prSet presAssocID="{BD36CB92-B082-4583-AB21-640A32C479A4}" presName="level3hierChild" presStyleCnt="0"/>
      <dgm:spPr/>
    </dgm:pt>
    <dgm:pt modelId="{D06E29B3-51DB-4DB0-9D02-8E3657636AC6}" type="pres">
      <dgm:prSet presAssocID="{C13BA128-9D70-4BF6-BCAD-1000FBDB85C1}" presName="conn2-1" presStyleLbl="parChTrans1D3" presStyleIdx="1" presStyleCnt="3"/>
      <dgm:spPr/>
    </dgm:pt>
    <dgm:pt modelId="{4FE2038A-650F-4400-A378-49589758E31F}" type="pres">
      <dgm:prSet presAssocID="{C13BA128-9D70-4BF6-BCAD-1000FBDB85C1}" presName="connTx" presStyleLbl="parChTrans1D3" presStyleIdx="1" presStyleCnt="3"/>
      <dgm:spPr/>
    </dgm:pt>
    <dgm:pt modelId="{88D7281C-0DAC-4250-8232-D7B742C85C8E}" type="pres">
      <dgm:prSet presAssocID="{7ADE4346-0274-4C79-85B4-D40A14152849}" presName="root2" presStyleCnt="0"/>
      <dgm:spPr/>
    </dgm:pt>
    <dgm:pt modelId="{1E8CABC0-EA90-469D-A1D9-65F056F09BF8}" type="pres">
      <dgm:prSet presAssocID="{7ADE4346-0274-4C79-85B4-D40A14152849}" presName="LevelTwoTextNode" presStyleLbl="node3" presStyleIdx="1" presStyleCnt="3">
        <dgm:presLayoutVars>
          <dgm:chPref val="3"/>
        </dgm:presLayoutVars>
      </dgm:prSet>
      <dgm:spPr/>
    </dgm:pt>
    <dgm:pt modelId="{34AA4DA0-61BE-460F-B3BB-507A4CB21DB1}" type="pres">
      <dgm:prSet presAssocID="{7ADE4346-0274-4C79-85B4-D40A14152849}" presName="level3hierChild" presStyleCnt="0"/>
      <dgm:spPr/>
    </dgm:pt>
    <dgm:pt modelId="{128284DF-D2BF-4D42-A1EB-C001B1A8F68E}" type="pres">
      <dgm:prSet presAssocID="{AF5A7626-F601-42E1-AA3E-F48C823D1DBE}" presName="conn2-1" presStyleLbl="parChTrans1D3" presStyleIdx="2" presStyleCnt="3"/>
      <dgm:spPr/>
    </dgm:pt>
    <dgm:pt modelId="{4D8E8B68-7CFD-4686-B553-163836D4E4DA}" type="pres">
      <dgm:prSet presAssocID="{AF5A7626-F601-42E1-AA3E-F48C823D1DBE}" presName="connTx" presStyleLbl="parChTrans1D3" presStyleIdx="2" presStyleCnt="3"/>
      <dgm:spPr/>
    </dgm:pt>
    <dgm:pt modelId="{F7100574-5C03-4834-BA25-4D86B525790B}" type="pres">
      <dgm:prSet presAssocID="{F8BE5E83-4F1E-4FCE-AB11-96AA128A7E49}" presName="root2" presStyleCnt="0"/>
      <dgm:spPr/>
    </dgm:pt>
    <dgm:pt modelId="{4077E25D-2CF1-442A-BE40-3A7443E72522}" type="pres">
      <dgm:prSet presAssocID="{F8BE5E83-4F1E-4FCE-AB11-96AA128A7E49}" presName="LevelTwoTextNode" presStyleLbl="node3" presStyleIdx="2" presStyleCnt="3">
        <dgm:presLayoutVars>
          <dgm:chPref val="3"/>
        </dgm:presLayoutVars>
      </dgm:prSet>
      <dgm:spPr/>
    </dgm:pt>
    <dgm:pt modelId="{33BB6EE2-056A-4115-9204-7D69D91AFAB4}" type="pres">
      <dgm:prSet presAssocID="{F8BE5E83-4F1E-4FCE-AB11-96AA128A7E49}" presName="level3hierChild" presStyleCnt="0"/>
      <dgm:spPr/>
    </dgm:pt>
  </dgm:ptLst>
  <dgm:cxnLst>
    <dgm:cxn modelId="{C167DF0A-1A64-4D19-9F7F-750F6BBDEB61}" type="presOf" srcId="{4D161E60-F794-4781-8C37-B3E96F3C26C2}" destId="{AFA6B67C-6F4E-4CCC-A9FD-3AEC610DFD04}" srcOrd="0" destOrd="0" presId="urn:microsoft.com/office/officeart/2005/8/layout/hierarchy2"/>
    <dgm:cxn modelId="{916C620B-0464-425B-9AE8-D54D2F942913}" type="presOf" srcId="{18951AA8-A1AB-452A-B038-31563BFC8EEF}" destId="{D1A528CA-B6A8-41FB-803F-497CF0E73C45}" srcOrd="0" destOrd="0" presId="urn:microsoft.com/office/officeart/2005/8/layout/hierarchy2"/>
    <dgm:cxn modelId="{9F41E312-9F54-4D1F-B28E-33D02AE465D2}" type="presOf" srcId="{E9EDF9AE-0E52-4902-9840-E750B1BB14EE}" destId="{24F96032-D091-4865-99AA-12C01BDC35B4}" srcOrd="0" destOrd="0" presId="urn:microsoft.com/office/officeart/2005/8/layout/hierarchy2"/>
    <dgm:cxn modelId="{D7B36824-7D21-49C5-ADAE-F8148CC7E44A}" type="presOf" srcId="{87A55142-2157-44A3-98DC-8D34D64CE52C}" destId="{B2EA9789-2760-47A2-8A33-054EB9C9E59B}" srcOrd="0" destOrd="0" presId="urn:microsoft.com/office/officeart/2005/8/layout/hierarchy2"/>
    <dgm:cxn modelId="{DFD7902A-EAE1-4C71-826B-4F42C55304BF}" type="presOf" srcId="{BD36CB92-B082-4583-AB21-640A32C479A4}" destId="{0392B154-661A-48E3-9017-D8A01E0B064A}" srcOrd="0" destOrd="0" presId="urn:microsoft.com/office/officeart/2005/8/layout/hierarchy2"/>
    <dgm:cxn modelId="{13F49F39-4E43-43A7-9746-C718A41E827C}" type="presOf" srcId="{7ADE4346-0274-4C79-85B4-D40A14152849}" destId="{1E8CABC0-EA90-469D-A1D9-65F056F09BF8}" srcOrd="0" destOrd="0" presId="urn:microsoft.com/office/officeart/2005/8/layout/hierarchy2"/>
    <dgm:cxn modelId="{67A48C5F-8F8C-438D-B8E7-4E65A357857A}" srcId="{860969B3-6A70-4E79-A85F-81DAED03B6E8}" destId="{BD36CB92-B082-4583-AB21-640A32C479A4}" srcOrd="1" destOrd="0" parTransId="{E9EDF9AE-0E52-4902-9840-E750B1BB14EE}" sibTransId="{66B90A49-6797-4F5E-B2C2-4C073D717D25}"/>
    <dgm:cxn modelId="{D4EB2A45-26E6-4DBA-9EB4-BFFC1F5A40DC}" type="presOf" srcId="{3BDC1CA6-E637-45D4-A720-2CE21F2460F4}" destId="{8E86BCFC-45F6-4AA2-B548-5A78D61438CE}" srcOrd="0" destOrd="0" presId="urn:microsoft.com/office/officeart/2005/8/layout/hierarchy2"/>
    <dgm:cxn modelId="{7BCED76D-6B37-4867-85B7-775A962684C7}" type="presOf" srcId="{C13BA128-9D70-4BF6-BCAD-1000FBDB85C1}" destId="{D06E29B3-51DB-4DB0-9D02-8E3657636AC6}" srcOrd="0" destOrd="0" presId="urn:microsoft.com/office/officeart/2005/8/layout/hierarchy2"/>
    <dgm:cxn modelId="{9EEFDF51-E4CC-47C6-A252-D424692F9931}" type="presOf" srcId="{AF5A7626-F601-42E1-AA3E-F48C823D1DBE}" destId="{128284DF-D2BF-4D42-A1EB-C001B1A8F68E}" srcOrd="0" destOrd="0" presId="urn:microsoft.com/office/officeart/2005/8/layout/hierarchy2"/>
    <dgm:cxn modelId="{18409272-24B3-428A-8AF8-E6BE5AA27C12}" type="presOf" srcId="{C03487CC-ECBE-4092-A2E7-4E6A07EF4A0D}" destId="{4C31FB50-F2FB-47C6-BF8E-B3A08453B4EC}" srcOrd="1" destOrd="0" presId="urn:microsoft.com/office/officeart/2005/8/layout/hierarchy2"/>
    <dgm:cxn modelId="{2567EF5A-B642-4F62-A668-B8CD4DC26E0E}" type="presOf" srcId="{18951AA8-A1AB-452A-B038-31563BFC8EEF}" destId="{975717BA-98BB-4C6A-9036-0CCFA8EAEB90}" srcOrd="1" destOrd="0" presId="urn:microsoft.com/office/officeart/2005/8/layout/hierarchy2"/>
    <dgm:cxn modelId="{9C06578B-4B7B-4C93-BD40-B49F10CF0BAD}" srcId="{860969B3-6A70-4E79-A85F-81DAED03B6E8}" destId="{87A55142-2157-44A3-98DC-8D34D64CE52C}" srcOrd="0" destOrd="0" parTransId="{C03487CC-ECBE-4092-A2E7-4E6A07EF4A0D}" sibTransId="{E71F88CB-AE1E-418F-849D-E8E821693340}"/>
    <dgm:cxn modelId="{81FEC691-0F16-4A30-A4C8-625182DBC0C5}" type="presOf" srcId="{AF5A7626-F601-42E1-AA3E-F48C823D1DBE}" destId="{4D8E8B68-7CFD-4686-B553-163836D4E4DA}" srcOrd="1" destOrd="0" presId="urn:microsoft.com/office/officeart/2005/8/layout/hierarchy2"/>
    <dgm:cxn modelId="{F942B894-47DF-43FC-8940-FC7EEA094776}" type="presOf" srcId="{C03487CC-ECBE-4092-A2E7-4E6A07EF4A0D}" destId="{7415C4EE-E68D-41BF-9805-279D8C6052DB}" srcOrd="0" destOrd="0" presId="urn:microsoft.com/office/officeart/2005/8/layout/hierarchy2"/>
    <dgm:cxn modelId="{D5A7EC9C-532D-466D-94A6-DFA7525F6C28}" type="presOf" srcId="{860969B3-6A70-4E79-A85F-81DAED03B6E8}" destId="{EDE42388-5C96-4948-B992-58565304F8D4}" srcOrd="0" destOrd="0" presId="urn:microsoft.com/office/officeart/2005/8/layout/hierarchy2"/>
    <dgm:cxn modelId="{255CD1BF-8289-476A-A536-B3F71E187547}" type="presOf" srcId="{E9EDF9AE-0E52-4902-9840-E750B1BB14EE}" destId="{CBA85D49-827A-44F6-AA9D-77DC824F996D}" srcOrd="1" destOrd="0" presId="urn:microsoft.com/office/officeart/2005/8/layout/hierarchy2"/>
    <dgm:cxn modelId="{33D339E0-54EF-46A0-9187-7F4EEC3EEDEE}" type="presOf" srcId="{F8BE5E83-4F1E-4FCE-AB11-96AA128A7E49}" destId="{4077E25D-2CF1-442A-BE40-3A7443E72522}" srcOrd="0" destOrd="0" presId="urn:microsoft.com/office/officeart/2005/8/layout/hierarchy2"/>
    <dgm:cxn modelId="{39A3ECE0-943C-416E-ADCC-C9AB7391F456}" srcId="{3BDC1CA6-E637-45D4-A720-2CE21F2460F4}" destId="{860969B3-6A70-4E79-A85F-81DAED03B6E8}" srcOrd="0" destOrd="0" parTransId="{5CF2E814-ABC8-4170-B23F-C29E69609481}" sibTransId="{F767C74C-188A-49ED-BAEF-500599936DB2}"/>
    <dgm:cxn modelId="{5F5F0EF3-5204-44F7-BDE0-7EDB22D8C875}" srcId="{87A55142-2157-44A3-98DC-8D34D64CE52C}" destId="{4D161E60-F794-4781-8C37-B3E96F3C26C2}" srcOrd="0" destOrd="0" parTransId="{18951AA8-A1AB-452A-B038-31563BFC8EEF}" sibTransId="{5EB5FC5B-C60F-4778-9858-9DC388C76268}"/>
    <dgm:cxn modelId="{66884BF4-ADC7-4A3E-B666-57004BC88884}" srcId="{BD36CB92-B082-4583-AB21-640A32C479A4}" destId="{7ADE4346-0274-4C79-85B4-D40A14152849}" srcOrd="0" destOrd="0" parTransId="{C13BA128-9D70-4BF6-BCAD-1000FBDB85C1}" sibTransId="{23F344A7-1AB8-4B28-B940-557FF11D17F7}"/>
    <dgm:cxn modelId="{938C09F9-E5DE-4266-B773-7CE3358D3AAC}" type="presOf" srcId="{C13BA128-9D70-4BF6-BCAD-1000FBDB85C1}" destId="{4FE2038A-650F-4400-A378-49589758E31F}" srcOrd="1" destOrd="0" presId="urn:microsoft.com/office/officeart/2005/8/layout/hierarchy2"/>
    <dgm:cxn modelId="{7C443DFE-A609-44BC-9636-CF2724AC9760}" srcId="{BD36CB92-B082-4583-AB21-640A32C479A4}" destId="{F8BE5E83-4F1E-4FCE-AB11-96AA128A7E49}" srcOrd="1" destOrd="0" parTransId="{AF5A7626-F601-42E1-AA3E-F48C823D1DBE}" sibTransId="{A0429141-E798-4088-B010-B0018E3B269D}"/>
    <dgm:cxn modelId="{C7D57160-A1EA-46C2-A8B7-257FB6ED174A}" type="presParOf" srcId="{8E86BCFC-45F6-4AA2-B548-5A78D61438CE}" destId="{EE86E5AA-DB44-41E4-A843-22F8AC58F6F1}" srcOrd="0" destOrd="0" presId="urn:microsoft.com/office/officeart/2005/8/layout/hierarchy2"/>
    <dgm:cxn modelId="{3ADCCEAE-0217-4323-913E-06112A328A2C}" type="presParOf" srcId="{EE86E5AA-DB44-41E4-A843-22F8AC58F6F1}" destId="{EDE42388-5C96-4948-B992-58565304F8D4}" srcOrd="0" destOrd="0" presId="urn:microsoft.com/office/officeart/2005/8/layout/hierarchy2"/>
    <dgm:cxn modelId="{EA9A6A4C-8013-48C4-B293-0DD79B6DE75F}" type="presParOf" srcId="{EE86E5AA-DB44-41E4-A843-22F8AC58F6F1}" destId="{52BC9A78-5DBA-482E-8952-EDBAD8DFD338}" srcOrd="1" destOrd="0" presId="urn:microsoft.com/office/officeart/2005/8/layout/hierarchy2"/>
    <dgm:cxn modelId="{686FF4C9-D937-4DE4-B2EE-B56F31CE1431}" type="presParOf" srcId="{52BC9A78-5DBA-482E-8952-EDBAD8DFD338}" destId="{7415C4EE-E68D-41BF-9805-279D8C6052DB}" srcOrd="0" destOrd="0" presId="urn:microsoft.com/office/officeart/2005/8/layout/hierarchy2"/>
    <dgm:cxn modelId="{14F57BD7-7361-4035-AB64-E9BBF1C7A00A}" type="presParOf" srcId="{7415C4EE-E68D-41BF-9805-279D8C6052DB}" destId="{4C31FB50-F2FB-47C6-BF8E-B3A08453B4EC}" srcOrd="0" destOrd="0" presId="urn:microsoft.com/office/officeart/2005/8/layout/hierarchy2"/>
    <dgm:cxn modelId="{1B972525-4368-4842-887F-A6845D56E6D1}" type="presParOf" srcId="{52BC9A78-5DBA-482E-8952-EDBAD8DFD338}" destId="{B31AB50B-0A48-40AD-9F3E-DDDBCB6D6649}" srcOrd="1" destOrd="0" presId="urn:microsoft.com/office/officeart/2005/8/layout/hierarchy2"/>
    <dgm:cxn modelId="{2A3B64C6-2646-41DC-A427-3C25199C38E7}" type="presParOf" srcId="{B31AB50B-0A48-40AD-9F3E-DDDBCB6D6649}" destId="{B2EA9789-2760-47A2-8A33-054EB9C9E59B}" srcOrd="0" destOrd="0" presId="urn:microsoft.com/office/officeart/2005/8/layout/hierarchy2"/>
    <dgm:cxn modelId="{DDA38D12-5F0E-4323-8F20-6ADB4532A7E8}" type="presParOf" srcId="{B31AB50B-0A48-40AD-9F3E-DDDBCB6D6649}" destId="{482B307E-7A76-4FBB-BC5D-208A0B659D5A}" srcOrd="1" destOrd="0" presId="urn:microsoft.com/office/officeart/2005/8/layout/hierarchy2"/>
    <dgm:cxn modelId="{4AF049BA-8E70-42FB-AC09-567A47ABCF70}" type="presParOf" srcId="{482B307E-7A76-4FBB-BC5D-208A0B659D5A}" destId="{D1A528CA-B6A8-41FB-803F-497CF0E73C45}" srcOrd="0" destOrd="0" presId="urn:microsoft.com/office/officeart/2005/8/layout/hierarchy2"/>
    <dgm:cxn modelId="{1D10A8B2-291A-43AB-B54D-38C5E6A5730D}" type="presParOf" srcId="{D1A528CA-B6A8-41FB-803F-497CF0E73C45}" destId="{975717BA-98BB-4C6A-9036-0CCFA8EAEB90}" srcOrd="0" destOrd="0" presId="urn:microsoft.com/office/officeart/2005/8/layout/hierarchy2"/>
    <dgm:cxn modelId="{AAB49423-5ADF-4BE4-AF3E-3AAAE92062AA}" type="presParOf" srcId="{482B307E-7A76-4FBB-BC5D-208A0B659D5A}" destId="{DEC3FB49-8323-43EB-A289-479B00400751}" srcOrd="1" destOrd="0" presId="urn:microsoft.com/office/officeart/2005/8/layout/hierarchy2"/>
    <dgm:cxn modelId="{4FAA5D5B-FDDE-47B2-BB98-5D021AC6E0B5}" type="presParOf" srcId="{DEC3FB49-8323-43EB-A289-479B00400751}" destId="{AFA6B67C-6F4E-4CCC-A9FD-3AEC610DFD04}" srcOrd="0" destOrd="0" presId="urn:microsoft.com/office/officeart/2005/8/layout/hierarchy2"/>
    <dgm:cxn modelId="{1AF30568-F645-4EAF-82B0-86E1F311C847}" type="presParOf" srcId="{DEC3FB49-8323-43EB-A289-479B00400751}" destId="{46FB55C7-EF59-455B-8A89-92D83BF37222}" srcOrd="1" destOrd="0" presId="urn:microsoft.com/office/officeart/2005/8/layout/hierarchy2"/>
    <dgm:cxn modelId="{1A7393B2-79DA-4181-A0D5-51B94FDEE2F0}" type="presParOf" srcId="{52BC9A78-5DBA-482E-8952-EDBAD8DFD338}" destId="{24F96032-D091-4865-99AA-12C01BDC35B4}" srcOrd="2" destOrd="0" presId="urn:microsoft.com/office/officeart/2005/8/layout/hierarchy2"/>
    <dgm:cxn modelId="{AA018D04-CF44-4390-811B-D2A6856468A3}" type="presParOf" srcId="{24F96032-D091-4865-99AA-12C01BDC35B4}" destId="{CBA85D49-827A-44F6-AA9D-77DC824F996D}" srcOrd="0" destOrd="0" presId="urn:microsoft.com/office/officeart/2005/8/layout/hierarchy2"/>
    <dgm:cxn modelId="{332D72F0-2CCC-4EDF-96C8-07DF243864A6}" type="presParOf" srcId="{52BC9A78-5DBA-482E-8952-EDBAD8DFD338}" destId="{5E5546EE-26D4-4414-AE4C-4D9D806EA6C2}" srcOrd="3" destOrd="0" presId="urn:microsoft.com/office/officeart/2005/8/layout/hierarchy2"/>
    <dgm:cxn modelId="{28E4F1E0-BBC3-41F0-ACD6-C5F7526D1E17}" type="presParOf" srcId="{5E5546EE-26D4-4414-AE4C-4D9D806EA6C2}" destId="{0392B154-661A-48E3-9017-D8A01E0B064A}" srcOrd="0" destOrd="0" presId="urn:microsoft.com/office/officeart/2005/8/layout/hierarchy2"/>
    <dgm:cxn modelId="{4AD9202B-A035-4660-93BE-7E7B437488AF}" type="presParOf" srcId="{5E5546EE-26D4-4414-AE4C-4D9D806EA6C2}" destId="{8903CEB1-A420-48C9-8E1C-E59268C14078}" srcOrd="1" destOrd="0" presId="urn:microsoft.com/office/officeart/2005/8/layout/hierarchy2"/>
    <dgm:cxn modelId="{1092BC30-CE3C-45DB-BEA1-5EEB67B045A8}" type="presParOf" srcId="{8903CEB1-A420-48C9-8E1C-E59268C14078}" destId="{D06E29B3-51DB-4DB0-9D02-8E3657636AC6}" srcOrd="0" destOrd="0" presId="urn:microsoft.com/office/officeart/2005/8/layout/hierarchy2"/>
    <dgm:cxn modelId="{FB95F2FD-0E12-46E5-9B74-51675F24AE27}" type="presParOf" srcId="{D06E29B3-51DB-4DB0-9D02-8E3657636AC6}" destId="{4FE2038A-650F-4400-A378-49589758E31F}" srcOrd="0" destOrd="0" presId="urn:microsoft.com/office/officeart/2005/8/layout/hierarchy2"/>
    <dgm:cxn modelId="{B8BE436E-63A7-4D70-9930-C5AEDF486B20}" type="presParOf" srcId="{8903CEB1-A420-48C9-8E1C-E59268C14078}" destId="{88D7281C-0DAC-4250-8232-D7B742C85C8E}" srcOrd="1" destOrd="0" presId="urn:microsoft.com/office/officeart/2005/8/layout/hierarchy2"/>
    <dgm:cxn modelId="{80D93D66-B81E-48D6-9BE1-73F65C16DFF7}" type="presParOf" srcId="{88D7281C-0DAC-4250-8232-D7B742C85C8E}" destId="{1E8CABC0-EA90-469D-A1D9-65F056F09BF8}" srcOrd="0" destOrd="0" presId="urn:microsoft.com/office/officeart/2005/8/layout/hierarchy2"/>
    <dgm:cxn modelId="{9BF1D75E-D1F9-4DA3-AB2B-9237AF7B7F3D}" type="presParOf" srcId="{88D7281C-0DAC-4250-8232-D7B742C85C8E}" destId="{34AA4DA0-61BE-460F-B3BB-507A4CB21DB1}" srcOrd="1" destOrd="0" presId="urn:microsoft.com/office/officeart/2005/8/layout/hierarchy2"/>
    <dgm:cxn modelId="{B587CF6D-FF59-41B8-94DA-62A36A33E6DD}" type="presParOf" srcId="{8903CEB1-A420-48C9-8E1C-E59268C14078}" destId="{128284DF-D2BF-4D42-A1EB-C001B1A8F68E}" srcOrd="2" destOrd="0" presId="urn:microsoft.com/office/officeart/2005/8/layout/hierarchy2"/>
    <dgm:cxn modelId="{6B8B56A7-01F8-47C3-BF69-6F4FFF3E6642}" type="presParOf" srcId="{128284DF-D2BF-4D42-A1EB-C001B1A8F68E}" destId="{4D8E8B68-7CFD-4686-B553-163836D4E4DA}" srcOrd="0" destOrd="0" presId="urn:microsoft.com/office/officeart/2005/8/layout/hierarchy2"/>
    <dgm:cxn modelId="{14FE98EA-307C-45EA-AB2E-B1D275FDF3A9}" type="presParOf" srcId="{8903CEB1-A420-48C9-8E1C-E59268C14078}" destId="{F7100574-5C03-4834-BA25-4D86B525790B}" srcOrd="3" destOrd="0" presId="urn:microsoft.com/office/officeart/2005/8/layout/hierarchy2"/>
    <dgm:cxn modelId="{A478CD70-EC2F-48C9-8C3D-37D12AD29726}" type="presParOf" srcId="{F7100574-5C03-4834-BA25-4D86B525790B}" destId="{4077E25D-2CF1-442A-BE40-3A7443E72522}" srcOrd="0" destOrd="0" presId="urn:microsoft.com/office/officeart/2005/8/layout/hierarchy2"/>
    <dgm:cxn modelId="{5D3A5746-9131-40BC-8650-B3AAB7785987}" type="presParOf" srcId="{F7100574-5C03-4834-BA25-4D86B525790B}" destId="{33BB6EE2-056A-4115-9204-7D69D91AFAB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42388-5C96-4948-B992-58565304F8D4}">
      <dsp:nvSpPr>
        <dsp:cNvPr id="0" name=""/>
        <dsp:cNvSpPr/>
      </dsp:nvSpPr>
      <dsp:spPr>
        <a:xfrm>
          <a:off x="2802" y="1348117"/>
          <a:ext cx="2672208" cy="1336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FF0000"/>
              </a:solidFill>
              <a:latin typeface="Cambria" pitchFamily="18" charset="0"/>
              <a:ea typeface="Cambria" pitchFamily="18" charset="0"/>
            </a:rPr>
            <a:t>Work Study</a:t>
          </a:r>
          <a:endParaRPr lang="en-IN" sz="3200" kern="1200" dirty="0">
            <a:solidFill>
              <a:srgbClr val="FF0000"/>
            </a:solidFill>
            <a:latin typeface="Cambria" pitchFamily="18" charset="0"/>
            <a:ea typeface="Cambria" pitchFamily="18" charset="0"/>
          </a:endParaRPr>
        </a:p>
      </dsp:txBody>
      <dsp:txXfrm>
        <a:off x="41935" y="1387250"/>
        <a:ext cx="2593942" cy="1257838"/>
      </dsp:txXfrm>
    </dsp:sp>
    <dsp:sp modelId="{7415C4EE-E68D-41BF-9805-279D8C6052DB}">
      <dsp:nvSpPr>
        <dsp:cNvPr id="0" name=""/>
        <dsp:cNvSpPr/>
      </dsp:nvSpPr>
      <dsp:spPr>
        <a:xfrm rot="18770822">
          <a:off x="2423560" y="1414926"/>
          <a:ext cx="1571787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571787" y="25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170159" y="1400680"/>
        <a:ext cx="78589" cy="78589"/>
      </dsp:txXfrm>
    </dsp:sp>
    <dsp:sp modelId="{B2EA9789-2760-47A2-8A33-054EB9C9E59B}">
      <dsp:nvSpPr>
        <dsp:cNvPr id="0" name=""/>
        <dsp:cNvSpPr/>
      </dsp:nvSpPr>
      <dsp:spPr>
        <a:xfrm>
          <a:off x="3743895" y="195727"/>
          <a:ext cx="2672208" cy="133610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rgbClr val="00B050"/>
              </a:solidFill>
            </a:rPr>
            <a:t>Time study</a:t>
          </a:r>
          <a:endParaRPr lang="en-IN" sz="3600" kern="1200" dirty="0">
            <a:solidFill>
              <a:srgbClr val="00B050"/>
            </a:solidFill>
          </a:endParaRPr>
        </a:p>
      </dsp:txBody>
      <dsp:txXfrm>
        <a:off x="3783028" y="234860"/>
        <a:ext cx="2593942" cy="1257838"/>
      </dsp:txXfrm>
    </dsp:sp>
    <dsp:sp modelId="{D1A528CA-B6A8-41FB-803F-497CF0E73C45}">
      <dsp:nvSpPr>
        <dsp:cNvPr id="0" name=""/>
        <dsp:cNvSpPr/>
      </dsp:nvSpPr>
      <dsp:spPr>
        <a:xfrm>
          <a:off x="6416104" y="838731"/>
          <a:ext cx="1068883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68883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923824" y="837057"/>
        <a:ext cx="53444" cy="53444"/>
      </dsp:txXfrm>
    </dsp:sp>
    <dsp:sp modelId="{AFA6B67C-6F4E-4CCC-A9FD-3AEC610DFD04}">
      <dsp:nvSpPr>
        <dsp:cNvPr id="0" name=""/>
        <dsp:cNvSpPr/>
      </dsp:nvSpPr>
      <dsp:spPr>
        <a:xfrm>
          <a:off x="7484988" y="195727"/>
          <a:ext cx="2672208" cy="1336104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Work Management</a:t>
          </a:r>
          <a:endParaRPr lang="en-IN" sz="2400" kern="1200" dirty="0"/>
        </a:p>
      </dsp:txBody>
      <dsp:txXfrm>
        <a:off x="7524121" y="234860"/>
        <a:ext cx="2593942" cy="1257838"/>
      </dsp:txXfrm>
    </dsp:sp>
    <dsp:sp modelId="{24F96032-D091-4865-99AA-12C01BDC35B4}">
      <dsp:nvSpPr>
        <dsp:cNvPr id="0" name=""/>
        <dsp:cNvSpPr/>
      </dsp:nvSpPr>
      <dsp:spPr>
        <a:xfrm rot="2829178">
          <a:off x="2423560" y="2567316"/>
          <a:ext cx="1571787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571787" y="25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170159" y="2553070"/>
        <a:ext cx="78589" cy="78589"/>
      </dsp:txXfrm>
    </dsp:sp>
    <dsp:sp modelId="{0392B154-661A-48E3-9017-D8A01E0B064A}">
      <dsp:nvSpPr>
        <dsp:cNvPr id="0" name=""/>
        <dsp:cNvSpPr/>
      </dsp:nvSpPr>
      <dsp:spPr>
        <a:xfrm>
          <a:off x="3743895" y="2500507"/>
          <a:ext cx="2672208" cy="133610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rgbClr val="00B050"/>
              </a:solidFill>
            </a:rPr>
            <a:t>Method Study</a:t>
          </a:r>
          <a:endParaRPr lang="en-IN" sz="3600" kern="1200" dirty="0">
            <a:solidFill>
              <a:srgbClr val="00B050"/>
            </a:solidFill>
          </a:endParaRPr>
        </a:p>
      </dsp:txBody>
      <dsp:txXfrm>
        <a:off x="3783028" y="2539640"/>
        <a:ext cx="2593942" cy="1257838"/>
      </dsp:txXfrm>
    </dsp:sp>
    <dsp:sp modelId="{D06E29B3-51DB-4DB0-9D02-8E3657636AC6}">
      <dsp:nvSpPr>
        <dsp:cNvPr id="0" name=""/>
        <dsp:cNvSpPr/>
      </dsp:nvSpPr>
      <dsp:spPr>
        <a:xfrm rot="19457599">
          <a:off x="6292379" y="2759381"/>
          <a:ext cx="1316334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316334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917637" y="2751521"/>
        <a:ext cx="65816" cy="65816"/>
      </dsp:txXfrm>
    </dsp:sp>
    <dsp:sp modelId="{1E8CABC0-EA90-469D-A1D9-65F056F09BF8}">
      <dsp:nvSpPr>
        <dsp:cNvPr id="0" name=""/>
        <dsp:cNvSpPr/>
      </dsp:nvSpPr>
      <dsp:spPr>
        <a:xfrm>
          <a:off x="7484988" y="1732247"/>
          <a:ext cx="2672208" cy="1336104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Motion Study</a:t>
          </a:r>
          <a:endParaRPr lang="en-IN" sz="2800" kern="1200" dirty="0"/>
        </a:p>
      </dsp:txBody>
      <dsp:txXfrm>
        <a:off x="7524121" y="1771380"/>
        <a:ext cx="2593942" cy="1257838"/>
      </dsp:txXfrm>
    </dsp:sp>
    <dsp:sp modelId="{128284DF-D2BF-4D42-A1EB-C001B1A8F68E}">
      <dsp:nvSpPr>
        <dsp:cNvPr id="0" name=""/>
        <dsp:cNvSpPr/>
      </dsp:nvSpPr>
      <dsp:spPr>
        <a:xfrm rot="2142401">
          <a:off x="6292379" y="3527641"/>
          <a:ext cx="1316334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316334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917637" y="3519781"/>
        <a:ext cx="65816" cy="65816"/>
      </dsp:txXfrm>
    </dsp:sp>
    <dsp:sp modelId="{4077E25D-2CF1-442A-BE40-3A7443E72522}">
      <dsp:nvSpPr>
        <dsp:cNvPr id="0" name=""/>
        <dsp:cNvSpPr/>
      </dsp:nvSpPr>
      <dsp:spPr>
        <a:xfrm>
          <a:off x="7484988" y="3268767"/>
          <a:ext cx="2672208" cy="1336104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Micro-Motion Study</a:t>
          </a:r>
          <a:endParaRPr lang="en-IN" sz="2800" kern="1200" dirty="0"/>
        </a:p>
      </dsp:txBody>
      <dsp:txXfrm>
        <a:off x="7524121" y="3307900"/>
        <a:ext cx="2593942" cy="12578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42388-5C96-4948-B992-58565304F8D4}">
      <dsp:nvSpPr>
        <dsp:cNvPr id="0" name=""/>
        <dsp:cNvSpPr/>
      </dsp:nvSpPr>
      <dsp:spPr>
        <a:xfrm>
          <a:off x="2802" y="1348117"/>
          <a:ext cx="2672208" cy="1336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FF0000"/>
              </a:solidFill>
              <a:latin typeface="Cambria" pitchFamily="18" charset="0"/>
              <a:ea typeface="Cambria" pitchFamily="18" charset="0"/>
            </a:rPr>
            <a:t>Work Study</a:t>
          </a:r>
          <a:endParaRPr lang="en-IN" sz="3200" kern="1200" dirty="0">
            <a:solidFill>
              <a:srgbClr val="FF0000"/>
            </a:solidFill>
            <a:latin typeface="Cambria" pitchFamily="18" charset="0"/>
            <a:ea typeface="Cambria" pitchFamily="18" charset="0"/>
          </a:endParaRPr>
        </a:p>
      </dsp:txBody>
      <dsp:txXfrm>
        <a:off x="41935" y="1387250"/>
        <a:ext cx="2593942" cy="1257838"/>
      </dsp:txXfrm>
    </dsp:sp>
    <dsp:sp modelId="{7415C4EE-E68D-41BF-9805-279D8C6052DB}">
      <dsp:nvSpPr>
        <dsp:cNvPr id="0" name=""/>
        <dsp:cNvSpPr/>
      </dsp:nvSpPr>
      <dsp:spPr>
        <a:xfrm rot="18770822">
          <a:off x="2423560" y="1414926"/>
          <a:ext cx="1571787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571787" y="25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170159" y="1400680"/>
        <a:ext cx="78589" cy="78589"/>
      </dsp:txXfrm>
    </dsp:sp>
    <dsp:sp modelId="{B2EA9789-2760-47A2-8A33-054EB9C9E59B}">
      <dsp:nvSpPr>
        <dsp:cNvPr id="0" name=""/>
        <dsp:cNvSpPr/>
      </dsp:nvSpPr>
      <dsp:spPr>
        <a:xfrm>
          <a:off x="3743895" y="195727"/>
          <a:ext cx="2672208" cy="133610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rgbClr val="00B050"/>
              </a:solidFill>
            </a:rPr>
            <a:t>Time study</a:t>
          </a:r>
          <a:endParaRPr lang="en-IN" sz="3600" kern="1200" dirty="0">
            <a:solidFill>
              <a:srgbClr val="00B050"/>
            </a:solidFill>
          </a:endParaRPr>
        </a:p>
      </dsp:txBody>
      <dsp:txXfrm>
        <a:off x="3783028" y="234860"/>
        <a:ext cx="2593942" cy="1257838"/>
      </dsp:txXfrm>
    </dsp:sp>
    <dsp:sp modelId="{D1A528CA-B6A8-41FB-803F-497CF0E73C45}">
      <dsp:nvSpPr>
        <dsp:cNvPr id="0" name=""/>
        <dsp:cNvSpPr/>
      </dsp:nvSpPr>
      <dsp:spPr>
        <a:xfrm>
          <a:off x="6416104" y="838731"/>
          <a:ext cx="1068883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68883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923824" y="837057"/>
        <a:ext cx="53444" cy="53444"/>
      </dsp:txXfrm>
    </dsp:sp>
    <dsp:sp modelId="{AFA6B67C-6F4E-4CCC-A9FD-3AEC610DFD04}">
      <dsp:nvSpPr>
        <dsp:cNvPr id="0" name=""/>
        <dsp:cNvSpPr/>
      </dsp:nvSpPr>
      <dsp:spPr>
        <a:xfrm>
          <a:off x="7484988" y="195727"/>
          <a:ext cx="2672208" cy="1336104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Work Management</a:t>
          </a:r>
          <a:endParaRPr lang="en-IN" sz="2400" kern="1200" dirty="0"/>
        </a:p>
      </dsp:txBody>
      <dsp:txXfrm>
        <a:off x="7524121" y="234860"/>
        <a:ext cx="2593942" cy="1257838"/>
      </dsp:txXfrm>
    </dsp:sp>
    <dsp:sp modelId="{24F96032-D091-4865-99AA-12C01BDC35B4}">
      <dsp:nvSpPr>
        <dsp:cNvPr id="0" name=""/>
        <dsp:cNvSpPr/>
      </dsp:nvSpPr>
      <dsp:spPr>
        <a:xfrm rot="2829178">
          <a:off x="2423560" y="2567316"/>
          <a:ext cx="1571787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571787" y="25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170159" y="2553070"/>
        <a:ext cx="78589" cy="78589"/>
      </dsp:txXfrm>
    </dsp:sp>
    <dsp:sp modelId="{0392B154-661A-48E3-9017-D8A01E0B064A}">
      <dsp:nvSpPr>
        <dsp:cNvPr id="0" name=""/>
        <dsp:cNvSpPr/>
      </dsp:nvSpPr>
      <dsp:spPr>
        <a:xfrm>
          <a:off x="3743895" y="2500507"/>
          <a:ext cx="2672208" cy="133610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rgbClr val="00B050"/>
              </a:solidFill>
            </a:rPr>
            <a:t>Method Study</a:t>
          </a:r>
          <a:endParaRPr lang="en-IN" sz="3600" kern="1200" dirty="0">
            <a:solidFill>
              <a:srgbClr val="00B050"/>
            </a:solidFill>
          </a:endParaRPr>
        </a:p>
      </dsp:txBody>
      <dsp:txXfrm>
        <a:off x="3783028" y="2539640"/>
        <a:ext cx="2593942" cy="1257838"/>
      </dsp:txXfrm>
    </dsp:sp>
    <dsp:sp modelId="{D06E29B3-51DB-4DB0-9D02-8E3657636AC6}">
      <dsp:nvSpPr>
        <dsp:cNvPr id="0" name=""/>
        <dsp:cNvSpPr/>
      </dsp:nvSpPr>
      <dsp:spPr>
        <a:xfrm rot="19457599">
          <a:off x="6292379" y="2759381"/>
          <a:ext cx="1316334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316334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917637" y="2751521"/>
        <a:ext cx="65816" cy="65816"/>
      </dsp:txXfrm>
    </dsp:sp>
    <dsp:sp modelId="{1E8CABC0-EA90-469D-A1D9-65F056F09BF8}">
      <dsp:nvSpPr>
        <dsp:cNvPr id="0" name=""/>
        <dsp:cNvSpPr/>
      </dsp:nvSpPr>
      <dsp:spPr>
        <a:xfrm>
          <a:off x="7484988" y="1732247"/>
          <a:ext cx="2672208" cy="1336104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Motion Study</a:t>
          </a:r>
          <a:endParaRPr lang="en-IN" sz="2800" kern="1200" dirty="0"/>
        </a:p>
      </dsp:txBody>
      <dsp:txXfrm>
        <a:off x="7524121" y="1771380"/>
        <a:ext cx="2593942" cy="1257838"/>
      </dsp:txXfrm>
    </dsp:sp>
    <dsp:sp modelId="{128284DF-D2BF-4D42-A1EB-C001B1A8F68E}">
      <dsp:nvSpPr>
        <dsp:cNvPr id="0" name=""/>
        <dsp:cNvSpPr/>
      </dsp:nvSpPr>
      <dsp:spPr>
        <a:xfrm rot="2142401">
          <a:off x="6292379" y="3527641"/>
          <a:ext cx="1316334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316334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917637" y="3519781"/>
        <a:ext cx="65816" cy="65816"/>
      </dsp:txXfrm>
    </dsp:sp>
    <dsp:sp modelId="{4077E25D-2CF1-442A-BE40-3A7443E72522}">
      <dsp:nvSpPr>
        <dsp:cNvPr id="0" name=""/>
        <dsp:cNvSpPr/>
      </dsp:nvSpPr>
      <dsp:spPr>
        <a:xfrm>
          <a:off x="7484988" y="3268767"/>
          <a:ext cx="2672208" cy="1336104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Micro-Motion Study</a:t>
          </a:r>
          <a:endParaRPr lang="en-IN" sz="2800" kern="1200" dirty="0"/>
        </a:p>
      </dsp:txBody>
      <dsp:txXfrm>
        <a:off x="7524121" y="3307900"/>
        <a:ext cx="2593942" cy="1257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684D-BE23-4E75-B896-37B80EFF635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3DAF-3A00-4FA4-B0A0-5C9F3071B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684D-BE23-4E75-B896-37B80EFF635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3DAF-3A00-4FA4-B0A0-5C9F3071B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684D-BE23-4E75-B896-37B80EFF635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3DAF-3A00-4FA4-B0A0-5C9F3071B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684D-BE23-4E75-B896-37B80EFF635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3DAF-3A00-4FA4-B0A0-5C9F3071B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684D-BE23-4E75-B896-37B80EFF635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3DAF-3A00-4FA4-B0A0-5C9F3071B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684D-BE23-4E75-B896-37B80EFF635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3DAF-3A00-4FA4-B0A0-5C9F3071B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684D-BE23-4E75-B896-37B80EFF635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3DAF-3A00-4FA4-B0A0-5C9F3071B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684D-BE23-4E75-B896-37B80EFF635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3DAF-3A00-4FA4-B0A0-5C9F3071B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684D-BE23-4E75-B896-37B80EFF635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3DAF-3A00-4FA4-B0A0-5C9F3071B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684D-BE23-4E75-B896-37B80EFF635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3DAF-3A00-4FA4-B0A0-5C9F3071B9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684D-BE23-4E75-B896-37B80EFF635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163DAF-3A00-4FA4-B0A0-5C9F3071B9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E163DAF-3A00-4FA4-B0A0-5C9F3071B9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E32684D-BE23-4E75-B896-37B80EFF6351}" type="datetimeFigureOut">
              <a:rPr lang="en-US" smtClean="0"/>
              <a:t>11/14/2023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ambria" panose="02040503050406030204" pitchFamily="18" charset="0"/>
              </a:rPr>
              <a:t>Industrial Engineering and Project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  <a:ea typeface="Cambria" pitchFamily="18" charset="0"/>
              </a:rPr>
              <a:t>Time study has also given rise to a firm scientific and calculative opinion on remuneration system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Stick on the following</a:t>
            </a:r>
            <a:r>
              <a:rPr lang="en-US" dirty="0">
                <a:latin typeface="Cambria" pitchFamily="18" charset="0"/>
                <a:ea typeface="Cambria" pitchFamily="18" charset="0"/>
              </a:rPr>
              <a:t>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>
                <a:latin typeface="Cambria" pitchFamily="18" charset="0"/>
                <a:ea typeface="Cambria" pitchFamily="18" charset="0"/>
              </a:rPr>
              <a:t>Assign each worker a clearly definite task with definite time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>
                <a:latin typeface="Cambria" pitchFamily="18" charset="0"/>
                <a:ea typeface="Cambria" pitchFamily="18" charset="0"/>
              </a:rPr>
              <a:t>Provide standard condition and appliances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>
                <a:latin typeface="Cambria" pitchFamily="18" charset="0"/>
                <a:ea typeface="Cambria" pitchFamily="18" charset="0"/>
              </a:rPr>
              <a:t>Remunerate each worker with large pay when he accomplish his task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>
                <a:latin typeface="Cambria" pitchFamily="18" charset="0"/>
                <a:ea typeface="Cambria" pitchFamily="18" charset="0"/>
              </a:rPr>
              <a:t>He is the loser when he fails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83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Method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83856"/>
            <a:ext cx="10515600" cy="5056908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Cambria" panose="02040503050406030204" pitchFamily="18" charset="0"/>
              </a:rPr>
              <a:t>Method study is a </a:t>
            </a:r>
            <a:r>
              <a:rPr lang="en-US" sz="2400" b="1" dirty="0">
                <a:latin typeface="Cambria" panose="02040503050406030204" pitchFamily="18" charset="0"/>
              </a:rPr>
              <a:t>systematic and scientific </a:t>
            </a:r>
            <a:r>
              <a:rPr lang="en-US" sz="2600" dirty="0">
                <a:latin typeface="Cambria" panose="02040503050406030204" pitchFamily="18" charset="0"/>
              </a:rPr>
              <a:t>evaluation of existing and proposed plans and performance of a work and evaluation of improvement through analytical process of critical examination</a:t>
            </a:r>
          </a:p>
          <a:p>
            <a:pPr algn="just"/>
            <a:r>
              <a:rPr lang="en-US" sz="2600" dirty="0">
                <a:latin typeface="Cambria" panose="02040503050406030204" pitchFamily="18" charset="0"/>
              </a:rPr>
              <a:t>To find out one best method-</a:t>
            </a:r>
          </a:p>
          <a:p>
            <a:pPr algn="just"/>
            <a:r>
              <a:rPr lang="en-US" sz="2600" dirty="0">
                <a:latin typeface="Cambria" panose="02040503050406030204" pitchFamily="18" charset="0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Cambria" panose="02040503050406030204" pitchFamily="18" charset="0"/>
              </a:rPr>
              <a:t>No rule of thump</a:t>
            </a:r>
          </a:p>
          <a:p>
            <a:pPr algn="just"/>
            <a:r>
              <a:rPr lang="en-US" sz="2600" dirty="0">
                <a:latin typeface="Cambria" panose="02040503050406030204" pitchFamily="18" charset="0"/>
              </a:rPr>
              <a:t>All  methods should be tried in the organization –select the one which gives maximum benefits with the minimum cost.</a:t>
            </a:r>
          </a:p>
          <a:p>
            <a:pPr algn="just"/>
            <a:r>
              <a:rPr lang="en-US" sz="2600" dirty="0">
                <a:latin typeface="Cambria" panose="02040503050406030204" pitchFamily="18" charset="0"/>
              </a:rPr>
              <a:t>Can be achieved through standardization of equipment, method and working condition, and training the operators</a:t>
            </a:r>
          </a:p>
        </p:txBody>
      </p:sp>
    </p:spTree>
    <p:extLst>
      <p:ext uri="{BB962C8B-B14F-4D97-AF65-F5344CB8AC3E}">
        <p14:creationId xmlns:p14="http://schemas.microsoft.com/office/powerpoint/2010/main" val="105567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</a:rPr>
              <a:t>To determine the best way  there are certain parameters right from the procurement of raw materials till the final product is delivered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</a:rPr>
              <a:t>Objective is to minimize the cost of production and maximize the quality and customer satisfaction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805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mbria" pitchFamily="18" charset="0"/>
                <a:ea typeface="Cambria" pitchFamily="18" charset="0"/>
              </a:rPr>
              <a:t>Procedure: </a:t>
            </a:r>
            <a:r>
              <a:rPr lang="en-US" sz="2400" b="1" dirty="0">
                <a:latin typeface="Cambria" pitchFamily="18" charset="0"/>
                <a:ea typeface="Cambria" pitchFamily="18" charset="0"/>
              </a:rPr>
              <a:t>SREDIM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Cambria" pitchFamily="18" charset="0"/>
                <a:ea typeface="Cambria" pitchFamily="18" charset="0"/>
              </a:rPr>
              <a:t>Select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: the job or operation that needs improvement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Cambria" pitchFamily="18" charset="0"/>
                <a:ea typeface="Cambria" pitchFamily="18" charset="0"/>
              </a:rPr>
              <a:t>Record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: all facts, how work is done by chart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Cambria" pitchFamily="18" charset="0"/>
                <a:ea typeface="Cambria" pitchFamily="18" charset="0"/>
              </a:rPr>
              <a:t>Examine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: every aspects of the job;(what, why, where, when, who, and how)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Cambria" pitchFamily="18" charset="0"/>
                <a:ea typeface="Cambria" pitchFamily="18" charset="0"/>
              </a:rPr>
              <a:t>Develop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: Review ideas, eliminate, simply, combine, re arrange, make new methods, chart new method, submit for approval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Cambria" pitchFamily="18" charset="0"/>
                <a:ea typeface="Cambria" pitchFamily="18" charset="0"/>
              </a:rPr>
              <a:t>Install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: consider best time to introduce, convince all, train users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Cambria" pitchFamily="18" charset="0"/>
                <a:ea typeface="Cambria" pitchFamily="18" charset="0"/>
              </a:rPr>
              <a:t>Maintain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: check frequently, match results, correct deviations.</a:t>
            </a:r>
          </a:p>
        </p:txBody>
      </p:sp>
    </p:spTree>
    <p:extLst>
      <p:ext uri="{BB962C8B-B14F-4D97-AF65-F5344CB8AC3E}">
        <p14:creationId xmlns:p14="http://schemas.microsoft.com/office/powerpoint/2010/main" val="2654577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  <a:ea typeface="Cambria" pitchFamily="18" charset="0"/>
              </a:rPr>
              <a:t>Method Study Tools</a:t>
            </a:r>
            <a:endParaRPr lang="en-IN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Cambria" pitchFamily="18" charset="0"/>
                <a:ea typeface="Cambria" pitchFamily="18" charset="0"/>
              </a:rPr>
              <a:t>Explanatory Tools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Pareto Analysis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Fish &amp; Bone Diagram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PERT charts</a:t>
            </a:r>
          </a:p>
          <a:p>
            <a:endParaRPr lang="en-US" sz="2400" b="1" dirty="0">
              <a:latin typeface="Cambria" pitchFamily="18" charset="0"/>
              <a:ea typeface="Cambria" pitchFamily="18" charset="0"/>
            </a:endParaRPr>
          </a:p>
          <a:p>
            <a:r>
              <a:rPr lang="en-US" sz="2400" b="1" dirty="0">
                <a:latin typeface="Cambria" pitchFamily="18" charset="0"/>
                <a:ea typeface="Cambria" pitchFamily="18" charset="0"/>
              </a:rPr>
              <a:t>Recording and Analysis Tools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Outline process chart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Flow charts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Flow diagrams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Worker and Machine Process charts</a:t>
            </a:r>
          </a:p>
          <a:p>
            <a:endParaRPr lang="en-IN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00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Pareto Principle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States that 80 % of results will come from 20 % of your efforts</a:t>
            </a: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It can help us to focus on activities that will have the biggest impact in our business and personal lives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7" y="2598058"/>
            <a:ext cx="4049486" cy="373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668791"/>
          </a:xfrm>
        </p:spPr>
        <p:txBody>
          <a:bodyPr/>
          <a:lstStyle/>
          <a:p>
            <a:r>
              <a:rPr lang="en-US" sz="3200" dirty="0">
                <a:latin typeface="Cambria" pitchFamily="18" charset="0"/>
                <a:ea typeface="Cambria" pitchFamily="18" charset="0"/>
              </a:rPr>
              <a:t>Pareto Analysis example</a:t>
            </a:r>
            <a:endParaRPr lang="en-IN" sz="32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6971"/>
            <a:ext cx="10160000" cy="5413829"/>
          </a:xfrm>
        </p:spPr>
        <p:txBody>
          <a:bodyPr/>
          <a:lstStyle/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Taken over a failing service (Business)- host of problems needs to resolve-objective is to increase overall customer satisfaction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203988"/>
              </p:ext>
            </p:extLst>
          </p:nvPr>
        </p:nvGraphicFramePr>
        <p:xfrm>
          <a:off x="914400" y="2017488"/>
          <a:ext cx="9985829" cy="4542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7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8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96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  <a:latin typeface="+mj-lt"/>
                        </a:rPr>
                        <a:t>Items</a:t>
                      </a:r>
                      <a:endParaRPr lang="en-IN" b="1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  <a:latin typeface="+mj-lt"/>
                        </a:rPr>
                        <a:t>Problems</a:t>
                      </a:r>
                      <a:endParaRPr lang="en-IN" b="1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  <a:latin typeface="+mj-lt"/>
                        </a:rPr>
                        <a:t>Cause</a:t>
                      </a:r>
                      <a:endParaRPr lang="en-IN" b="1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  <a:latin typeface="+mj-lt"/>
                        </a:rPr>
                        <a:t>Score</a:t>
                      </a:r>
                      <a:endParaRPr lang="en-IN" b="1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637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Phones aren't answered quickly enough.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Too few customer service staff.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15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637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2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Staff seem distracted and under pressure.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Too few customer service staff.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6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017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3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Engineers aren't well organized and often need to book second visits to bring extra parts.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Poor organization and preparation.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4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64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4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Engineers don't know what time they'll arrive.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Poor organization and preparation.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2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964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5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Customer service staff don't always seem to know what they're doing.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Lack of training.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30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96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706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0297237"/>
              </p:ext>
            </p:extLst>
          </p:nvPr>
        </p:nvGraphicFramePr>
        <p:xfrm>
          <a:off x="1727200" y="1476827"/>
          <a:ext cx="7649029" cy="4662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4565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fish and Bone Diagram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86" y="1480457"/>
            <a:ext cx="9488114" cy="476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64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  <a:ea typeface="Cambria" pitchFamily="18" charset="0"/>
              </a:rPr>
              <a:t>Benefits: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Work simplification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Improved working method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Better product quality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Improved equipment design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Better material handing and lesser material handling cost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Optimum utilization of all resources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Shorter production cycle time</a:t>
            </a:r>
          </a:p>
          <a:p>
            <a:endParaRPr lang="en-US" dirty="0">
              <a:latin typeface="Cambria" pitchFamily="18" charset="0"/>
              <a:ea typeface="Cambria" pitchFamily="18" charset="0"/>
            </a:endParaRPr>
          </a:p>
          <a:p>
            <a:endParaRPr lang="en-US" dirty="0">
              <a:latin typeface="Cambria" pitchFamily="18" charset="0"/>
              <a:ea typeface="Cambria" pitchFamily="18" charset="0"/>
            </a:endParaRPr>
          </a:p>
          <a:p>
            <a:endParaRPr lang="en-IN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6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6F51-E7F8-2063-7324-5032AC1D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A41C-D267-5F0A-F608-9262C16C3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b="0" i="0" dirty="0">
              <a:solidFill>
                <a:srgbClr val="677788"/>
              </a:solidFill>
              <a:effectLst/>
              <a:latin typeface="Lucida Bright" panose="02040602050505020304" pitchFamily="18" charset="0"/>
            </a:endParaRPr>
          </a:p>
          <a:p>
            <a:pPr algn="just"/>
            <a:r>
              <a:rPr lang="en-US" sz="2400" b="0" i="0" dirty="0">
                <a:effectLst/>
                <a:latin typeface="Lucida Bright" panose="02040602050505020304" pitchFamily="18" charset="0"/>
              </a:rPr>
              <a:t>There is one thing in common between </a:t>
            </a:r>
          </a:p>
          <a:p>
            <a:pPr algn="just"/>
            <a:r>
              <a:rPr lang="en-US" sz="2400" b="0" i="0">
                <a:effectLst/>
                <a:latin typeface="Lucida Bright" panose="02040602050505020304" pitchFamily="18" charset="0"/>
              </a:rPr>
              <a:t>the </a:t>
            </a:r>
            <a:r>
              <a:rPr lang="en-US" sz="2400" b="0" i="0" dirty="0">
                <a:effectLst/>
                <a:latin typeface="Lucida Bright" panose="02040602050505020304" pitchFamily="18" charset="0"/>
              </a:rPr>
              <a:t>modern armed forces, athletes, HR departments, and Silicon Valley tech </a:t>
            </a:r>
            <a:r>
              <a:rPr lang="en-US" sz="2400" b="0" i="0">
                <a:effectLst/>
                <a:latin typeface="Lucida Bright" panose="02040602050505020304" pitchFamily="18" charset="0"/>
              </a:rPr>
              <a:t>firms </a:t>
            </a:r>
          </a:p>
          <a:p>
            <a:pPr algn="just"/>
            <a:r>
              <a:rPr lang="en-US" sz="2400" b="0" i="0">
                <a:effectLst/>
                <a:latin typeface="Lucida Bright" panose="02040602050505020304" pitchFamily="18" charset="0"/>
              </a:rPr>
              <a:t>– </a:t>
            </a:r>
            <a:r>
              <a:rPr lang="en-US" sz="2400" b="0" i="0" dirty="0">
                <a:effectLst/>
                <a:latin typeface="Lucida Bright" panose="02040602050505020304" pitchFamily="18" charset="0"/>
              </a:rPr>
              <a:t>they all use tactics and strategies inspired by Frederick Winslow Taylor, often referred to as the “father of scientific management.”</a:t>
            </a:r>
            <a:endParaRPr lang="en-IN" sz="24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901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974129"/>
              </p:ext>
            </p:extLst>
          </p:nvPr>
        </p:nvGraphicFramePr>
        <p:xfrm>
          <a:off x="609600" y="1614714"/>
          <a:ext cx="1016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7967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</a:rPr>
              <a:t>Motion study and micro-motion study</a:t>
            </a:r>
            <a:br>
              <a:rPr lang="en-US" dirty="0">
                <a:solidFill>
                  <a:srgbClr val="0070C0"/>
                </a:solidFill>
                <a:latin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Cambria" panose="02040503050406030204" pitchFamily="18" charset="0"/>
              </a:rPr>
              <a:t>Motion study</a:t>
            </a:r>
            <a:r>
              <a:rPr lang="en-US" dirty="0">
                <a:latin typeface="Cambria" panose="02040503050406030204" pitchFamily="18" charset="0"/>
              </a:rPr>
              <a:t>: To find out total movement of employees while they perform a task</a:t>
            </a:r>
          </a:p>
          <a:p>
            <a:pPr algn="just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Time Study: to find out standard time while performing a task </a:t>
            </a:r>
          </a:p>
          <a:p>
            <a:pPr algn="just"/>
            <a:r>
              <a:rPr lang="en-US" dirty="0">
                <a:latin typeface="Cambria" panose="02040503050406030204" pitchFamily="18" charset="0"/>
              </a:rPr>
              <a:t>More detailed investigation of individual operation or operator and layout of materials, parts or tools around a working bench or machine, use of jigs, fixtures and consumables to perform the job effectively</a:t>
            </a:r>
          </a:p>
          <a:p>
            <a:pPr algn="just"/>
            <a:r>
              <a:rPr lang="en-US" dirty="0">
                <a:latin typeface="Cambria" panose="02040503050406030204" pitchFamily="18" charset="0"/>
              </a:rPr>
              <a:t>To eliminate wasteful and unproductive movements of workers – to increase their efficiency level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 to be conducted with the help of a movie camera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7333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Micro-motion study</a:t>
            </a:r>
            <a:r>
              <a:rPr lang="en-US" sz="2400" dirty="0">
                <a:latin typeface="Cambria" panose="02040503050406030204" pitchFamily="18" charset="0"/>
              </a:rPr>
              <a:t>: This is the most detailed investigation of the movements of hands, arms, limbs, legs, head, etc. while performing the job.</a:t>
            </a:r>
            <a:br>
              <a:rPr lang="en-US" sz="2400" dirty="0">
                <a:latin typeface="Cambria" panose="02040503050406030204" pitchFamily="18" charset="0"/>
              </a:rPr>
            </a:br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Principles</a:t>
            </a:r>
          </a:p>
          <a:p>
            <a:r>
              <a:rPr lang="en-US" sz="2400" dirty="0">
                <a:latin typeface="Cambria" panose="02040503050406030204" pitchFamily="18" charset="0"/>
              </a:rPr>
              <a:t>Principle relating to movement of human body</a:t>
            </a:r>
          </a:p>
          <a:p>
            <a:r>
              <a:rPr lang="en-US" sz="2400" dirty="0">
                <a:latin typeface="Cambria" panose="02040503050406030204" pitchFamily="18" charset="0"/>
              </a:rPr>
              <a:t>Principle relating to work station</a:t>
            </a:r>
          </a:p>
          <a:p>
            <a:r>
              <a:rPr lang="en-US" sz="2400" dirty="0">
                <a:latin typeface="Cambria" panose="02040503050406030204" pitchFamily="18" charset="0"/>
              </a:rPr>
              <a:t>Principle relating to tool and equipment</a:t>
            </a:r>
          </a:p>
          <a:p>
            <a:r>
              <a:rPr lang="en-US" sz="2400" dirty="0">
                <a:latin typeface="Cambria" panose="02040503050406030204" pitchFamily="18" charset="0"/>
              </a:rPr>
              <a:t>Principles of good transportation</a:t>
            </a:r>
          </a:p>
          <a:p>
            <a:r>
              <a:rPr lang="en-US" sz="2400" dirty="0">
                <a:latin typeface="Cambria" panose="02040503050406030204" pitchFamily="18" charset="0"/>
              </a:rPr>
              <a:t>Principles of time saving</a:t>
            </a:r>
          </a:p>
        </p:txBody>
      </p:sp>
    </p:spTree>
    <p:extLst>
      <p:ext uri="{BB962C8B-B14F-4D97-AF65-F5344CB8AC3E}">
        <p14:creationId xmlns:p14="http://schemas.microsoft.com/office/powerpoint/2010/main" val="131446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616657" y="3848669"/>
            <a:ext cx="18697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FB0D38-6F03-0218-ADC1-8858F3490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861187"/>
            <a:ext cx="10160000" cy="1601731"/>
          </a:xfrm>
        </p:spPr>
      </p:pic>
    </p:spTree>
    <p:extLst>
      <p:ext uri="{BB962C8B-B14F-4D97-AF65-F5344CB8AC3E}">
        <p14:creationId xmlns:p14="http://schemas.microsoft.com/office/powerpoint/2010/main" val="11878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727" y="171162"/>
            <a:ext cx="10515600" cy="90949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ambria" pitchFamily="18" charset="0"/>
                <a:ea typeface="Cambria" pitchFamily="18" charset="0"/>
              </a:rPr>
              <a:t>Work Study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474994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Work study is the way of thinking to get a better way of working</a:t>
            </a:r>
          </a:p>
          <a:p>
            <a:pPr algn="just"/>
            <a:r>
              <a:rPr lang="en-US" sz="2400" dirty="0">
                <a:latin typeface="Cambria" pitchFamily="18" charset="0"/>
                <a:ea typeface="Cambria" pitchFamily="18" charset="0"/>
              </a:rPr>
              <a:t>Work study is the investigation, by means of a consistent system of the work done in an organization in order </a:t>
            </a:r>
            <a:r>
              <a:rPr lang="en-US" sz="2400" dirty="0">
                <a:solidFill>
                  <a:srgbClr val="00B050"/>
                </a:solidFill>
                <a:latin typeface="Cambria" pitchFamily="18" charset="0"/>
                <a:ea typeface="Cambria" pitchFamily="18" charset="0"/>
              </a:rPr>
              <a:t>to attain the best utilization of resources</a:t>
            </a:r>
          </a:p>
          <a:p>
            <a:r>
              <a:rPr lang="en-US" sz="2400" dirty="0">
                <a:latin typeface="Cambria" panose="02040503050406030204" pitchFamily="18" charset="0"/>
              </a:rPr>
              <a:t>Through this module: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Cambria" panose="02040503050406030204" pitchFamily="18" charset="0"/>
              </a:rPr>
              <a:t>Think and explore the ways to make your job easy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Cambria" panose="02040503050406030204" pitchFamily="18" charset="0"/>
              </a:rPr>
              <a:t>Explain how to improve productivity</a:t>
            </a:r>
          </a:p>
          <a:p>
            <a:endParaRPr lang="en-US" sz="2400" b="1" u="sng" dirty="0">
              <a:latin typeface="Cambria" panose="02040503050406030204" pitchFamily="18" charset="0"/>
            </a:endParaRPr>
          </a:p>
          <a:p>
            <a:r>
              <a:rPr lang="en-US" sz="2400" b="1" u="sng" dirty="0">
                <a:latin typeface="Cambria" panose="02040503050406030204" pitchFamily="18" charset="0"/>
              </a:rPr>
              <a:t>History</a:t>
            </a:r>
          </a:p>
          <a:p>
            <a:r>
              <a:rPr lang="en-US" sz="2400" dirty="0">
                <a:latin typeface="Cambria" panose="02040503050406030204" pitchFamily="18" charset="0"/>
              </a:rPr>
              <a:t>First </a:t>
            </a:r>
            <a:r>
              <a:rPr lang="en-US" sz="2400" b="1" dirty="0">
                <a:latin typeface="Cambria" panose="02040503050406030204" pitchFamily="18" charset="0"/>
              </a:rPr>
              <a:t>industrial revolution</a:t>
            </a:r>
            <a:r>
              <a:rPr lang="en-US" sz="2400" dirty="0">
                <a:latin typeface="Cambria" panose="02040503050406030204" pitchFamily="18" charset="0"/>
              </a:rPr>
              <a:t>-Sir Richard Arkwright-importance of training</a:t>
            </a:r>
          </a:p>
          <a:p>
            <a:r>
              <a:rPr lang="en-US" sz="2400" dirty="0">
                <a:latin typeface="Cambria" panose="02040503050406030204" pitchFamily="18" charset="0"/>
              </a:rPr>
              <a:t>F.W. Taylor father of modern industrial engineering (Scientific management and work measurement in 1881</a:t>
            </a:r>
          </a:p>
        </p:txBody>
      </p:sp>
    </p:spTree>
    <p:extLst>
      <p:ext uri="{BB962C8B-B14F-4D97-AF65-F5344CB8AC3E}">
        <p14:creationId xmlns:p14="http://schemas.microsoft.com/office/powerpoint/2010/main" val="61523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54491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65327" cy="4351338"/>
          </a:xfrm>
        </p:spPr>
        <p:txBody>
          <a:bodyPr/>
          <a:lstStyle/>
          <a:p>
            <a:pPr algn="just"/>
            <a:r>
              <a:rPr lang="en-US" sz="2400" dirty="0">
                <a:latin typeface="Cambria" panose="02040503050406030204" pitchFamily="18" charset="0"/>
              </a:rPr>
              <a:t>He concentrated his activities in the area of maximum production in minimum time and developed a formula 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Cambria" panose="02040503050406030204" pitchFamily="18" charset="0"/>
              </a:rPr>
              <a:t>A definite task		</a:t>
            </a:r>
            <a:r>
              <a:rPr lang="en-US" dirty="0">
                <a:latin typeface="Cambria" panose="02040503050406030204" pitchFamily="18" charset="0"/>
              </a:rPr>
              <a:t>: the best and correct sequence of operation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Cambria" panose="02040503050406030204" pitchFamily="18" charset="0"/>
              </a:rPr>
              <a:t>A definite time	</a:t>
            </a:r>
            <a:r>
              <a:rPr lang="en-US" dirty="0">
                <a:latin typeface="Cambria" panose="02040503050406030204" pitchFamily="18" charset="0"/>
              </a:rPr>
              <a:t>: By stopwatch or from standard data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Cambria" panose="02040503050406030204" pitchFamily="18" charset="0"/>
              </a:rPr>
              <a:t>A definite method	</a:t>
            </a:r>
            <a:r>
              <a:rPr lang="en-US" dirty="0">
                <a:latin typeface="Cambria" panose="02040503050406030204" pitchFamily="18" charset="0"/>
              </a:rPr>
              <a:t>: Developed by a detailed experimentation</a:t>
            </a:r>
            <a:br>
              <a:rPr lang="en-US" dirty="0">
                <a:latin typeface="Cambria" panose="02040503050406030204" pitchFamily="18" charset="0"/>
              </a:rPr>
            </a:b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20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Scope and objectives of work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latin typeface="Cambria" panose="02040503050406030204" pitchFamily="18" charset="0"/>
              </a:rPr>
              <a:t>Techniques are widely applicable</a:t>
            </a:r>
          </a:p>
          <a:p>
            <a:r>
              <a:rPr lang="en-US" dirty="0">
                <a:latin typeface="Cambria" panose="02040503050406030204" pitchFamily="18" charset="0"/>
              </a:rPr>
              <a:t>Basic objectives: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Improvement in working process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Standardization of procedures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Effective utilization of resources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Efficient and fast material handling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Decision on fare day wages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Better work culture, working environment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To provide an effective control of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To economies the movement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To increase the productivity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27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ambria" panose="02040503050406030204" pitchFamily="18" charset="0"/>
              </a:rPr>
              <a:t>Work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>
                <a:latin typeface="Cambria" panose="02040503050406030204" pitchFamily="18" charset="0"/>
              </a:rPr>
              <a:t>Work study is the investigation, by means of consistent system to attain the best possible use of available men, machine, materials, money and time.</a:t>
            </a:r>
          </a:p>
          <a:p>
            <a:endParaRPr lang="en-US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 algn="just"/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</a:rPr>
              <a:t>The concept of work study:</a:t>
            </a:r>
          </a:p>
          <a:p>
            <a:pPr lvl="1"/>
            <a:r>
              <a:rPr lang="en-US" i="1" dirty="0">
                <a:latin typeface="Cambria" panose="02040503050406030204" pitchFamily="18" charset="0"/>
              </a:rPr>
              <a:t>Q1: How should a job be done? </a:t>
            </a:r>
          </a:p>
          <a:p>
            <a:pPr lvl="1"/>
            <a:r>
              <a:rPr lang="en-US" i="1" dirty="0">
                <a:latin typeface="Cambria" panose="02040503050406030204" pitchFamily="18" charset="0"/>
              </a:rPr>
              <a:t>Q2: How much time a job should take for completion? 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A: Method study and time study</a:t>
            </a:r>
            <a:br>
              <a:rPr lang="en-US" dirty="0">
                <a:latin typeface="Cambria" panose="02040503050406030204" pitchFamily="18" charset="0"/>
              </a:rPr>
            </a:br>
            <a:br>
              <a:rPr lang="en-US" dirty="0">
                <a:latin typeface="Cambria" panose="02040503050406030204" pitchFamily="18" charset="0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37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853966"/>
              </p:ext>
            </p:extLst>
          </p:nvPr>
        </p:nvGraphicFramePr>
        <p:xfrm>
          <a:off x="609600" y="1600200"/>
          <a:ext cx="1016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162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mbria" panose="02040503050406030204" pitchFamily="18" charset="0"/>
              </a:rPr>
              <a:t>Time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958"/>
            <a:ext cx="10515600" cy="470300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</a:rPr>
              <a:t>F.W Taylor and his students</a:t>
            </a:r>
          </a:p>
          <a:p>
            <a:pPr algn="just"/>
            <a:r>
              <a:rPr lang="en-US" dirty="0">
                <a:latin typeface="Cambria" panose="02040503050406030204" pitchFamily="18" charset="0"/>
              </a:rPr>
              <a:t>Scientific method to any human problem can be  attained by 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</a:rPr>
              <a:t>selecting a worker for each particular task and then training him soundly </a:t>
            </a:r>
          </a:p>
          <a:p>
            <a:pPr algn="just"/>
            <a:endParaRPr lang="en-US" sz="3800" dirty="0">
              <a:latin typeface="Cambria" panose="02040503050406030204" pitchFamily="18" charset="0"/>
            </a:endParaRPr>
          </a:p>
          <a:p>
            <a:pPr marL="971550" lvl="1" indent="-514350" algn="just">
              <a:buFont typeface="+mj-lt"/>
              <a:buAutoNum type="alphaLcPeriod"/>
            </a:pPr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Split up the work into small activities called element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Eliminate all necessary elements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Assign time to each elements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Add an allowance to actual time to cover the time delays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Standardizes the tools and working conditions</a:t>
            </a:r>
          </a:p>
          <a:p>
            <a:pPr algn="just"/>
            <a:endParaRPr lang="en-US" dirty="0">
              <a:latin typeface="Cambria" panose="02040503050406030204" pitchFamily="18" charset="0"/>
            </a:endParaRPr>
          </a:p>
          <a:p>
            <a:pPr algn="just"/>
            <a:r>
              <a:rPr lang="en-US" b="1" dirty="0">
                <a:latin typeface="Cambria" panose="02040503050406030204" pitchFamily="18" charset="0"/>
              </a:rPr>
              <a:t>Time study is a work measurement technique for recording the times and rate of working for the elements of a specified job carried out under specified conditions and for analyzing the data so as to obtain defined level of the performance.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</a:t>
            </a:r>
          </a:p>
          <a:p>
            <a:pPr algn="just"/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56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713</TotalTime>
  <Words>1078</Words>
  <Application>Microsoft Office PowerPoint</Application>
  <PresentationFormat>Widescreen</PresentationFormat>
  <Paragraphs>152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</vt:lpstr>
      <vt:lpstr>Lucida Bright</vt:lpstr>
      <vt:lpstr>Wingdings</vt:lpstr>
      <vt:lpstr>Adjacency</vt:lpstr>
      <vt:lpstr>Industrial Engineering and Project Management</vt:lpstr>
      <vt:lpstr>PowerPoint Presentation</vt:lpstr>
      <vt:lpstr>PowerPoint Presentation</vt:lpstr>
      <vt:lpstr>Work Study </vt:lpstr>
      <vt:lpstr>PowerPoint Presentation</vt:lpstr>
      <vt:lpstr>Scope and objectives of work study</vt:lpstr>
      <vt:lpstr>Work Study</vt:lpstr>
      <vt:lpstr>PowerPoint Presentation</vt:lpstr>
      <vt:lpstr>Time Study</vt:lpstr>
      <vt:lpstr>PowerPoint Presentation</vt:lpstr>
      <vt:lpstr>Method study</vt:lpstr>
      <vt:lpstr>PowerPoint Presentation</vt:lpstr>
      <vt:lpstr>PowerPoint Presentation</vt:lpstr>
      <vt:lpstr>Method Study Tools</vt:lpstr>
      <vt:lpstr>Pareto Principle </vt:lpstr>
      <vt:lpstr>Pareto Analysis example</vt:lpstr>
      <vt:lpstr>PowerPoint Presentation</vt:lpstr>
      <vt:lpstr>The fish and Bone Diagram</vt:lpstr>
      <vt:lpstr>PowerPoint Presentation</vt:lpstr>
      <vt:lpstr>PowerPoint Presentation</vt:lpstr>
      <vt:lpstr>Motion study and micro-motion study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Engineering and Project Management</dc:title>
  <dc:creator>sunilkumar</dc:creator>
  <cp:lastModifiedBy>Sunil Kumar</cp:lastModifiedBy>
  <cp:revision>49</cp:revision>
  <dcterms:created xsi:type="dcterms:W3CDTF">2020-11-22T16:42:40Z</dcterms:created>
  <dcterms:modified xsi:type="dcterms:W3CDTF">2023-11-14T09:19:33Z</dcterms:modified>
</cp:coreProperties>
</file>