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ab7ceb6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ab7ceb6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ab7ceb6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fab7ceb6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f6afc7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f6afc7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f6afc7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f6afc7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9f6afc7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9f6afc7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f6afc7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f6afc7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f6afc70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9f6afc70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f6afc70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9f6afc70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f6afc7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f6afc7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9f6afc70c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9f6afc70c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ab7ceb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ab7ceb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f6afc70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9f6afc70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9f6afc70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9f6afc70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ab7ceb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ab7ceb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ab7ceb6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ab7ceb6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ab7ceb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ab7ceb6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fab7ceb6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fab7ceb6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fab7ceb6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fab7ceb6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Management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46925" y="1324500"/>
            <a:ext cx="86340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management 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Art, Science or Profession?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00" y="313300"/>
            <a:ext cx="7986875" cy="45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75"/>
            <a:ext cx="8162693" cy="50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EC8CBA-8450-B109-F442-70C228524548}"/>
              </a:ext>
            </a:extLst>
          </p:cNvPr>
          <p:cNvSpPr txBox="1"/>
          <p:nvPr/>
        </p:nvSpPr>
        <p:spPr>
          <a:xfrm>
            <a:off x="163551" y="557560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Levels of Organization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Administration </a:t>
            </a:r>
            <a:endParaRPr u="sng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Thinking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Formation of objectives , plans and policies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Top level management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Makes major policy decision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Decisions are influenced by external factors such as social, political and legal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Often associated with government policies</a:t>
            </a:r>
            <a:r>
              <a:rPr lang="en"/>
              <a:t>	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Doing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Getting things done through other people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Lower level management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Within the framework of administration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Influenced by internal factors such as values, beliefs and opinions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Widely used in the business world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832400" y="45545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Management 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4731300" y="114625"/>
            <a:ext cx="404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</a:rPr>
              <a:t>Skills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 rot="-409129">
            <a:off x="258249" y="80006"/>
            <a:ext cx="4045314" cy="4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Technical 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Human 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Analytical 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Conceptual 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Communication </a:t>
            </a:r>
            <a:br>
              <a:rPr lang="en" sz="2200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sz="2200" dirty="0">
                <a:latin typeface="Georgia"/>
                <a:ea typeface="Georgia"/>
                <a:cs typeface="Georgia"/>
                <a:sym typeface="Georgia"/>
              </a:rPr>
              <a:t>Decision-making 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 rot="-1552784">
            <a:off x="2844429" y="939300"/>
            <a:ext cx="1435793" cy="5344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265500" y="206350"/>
            <a:ext cx="4045200" cy="46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Interpersonal Relationship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As a Figure head.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Leadership role.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Liaison officer.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 rot="-794869">
            <a:off x="4842574" y="116968"/>
            <a:ext cx="4045150" cy="607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Roles </a:t>
            </a:r>
            <a:endParaRPr sz="30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1001">
            <a:off x="4953800" y="724201"/>
            <a:ext cx="3822700" cy="37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65500" y="206350"/>
            <a:ext cx="4045200" cy="46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Information processing 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Monitoring Information 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Disseminating Information. 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➢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Organisations Spokesman.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 rot="-854727">
            <a:off x="4842540" y="116986"/>
            <a:ext cx="4045085" cy="607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Roles </a:t>
            </a:r>
            <a:endParaRPr sz="30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17280">
            <a:off x="4953800" y="724200"/>
            <a:ext cx="3822699" cy="37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265500" y="206350"/>
            <a:ext cx="4045200" cy="46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Decision Making 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○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an Entrepreneur 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○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a Conflict Handler 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○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a Resource Allocator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○"/>
            </a:pPr>
            <a:r>
              <a:rPr lang="en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a Negotiator</a:t>
            </a: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 rot="-696446">
            <a:off x="4842526" y="116983"/>
            <a:ext cx="4045126" cy="607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Roles </a:t>
            </a:r>
            <a:endParaRPr sz="30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0393">
            <a:off x="4953800" y="724201"/>
            <a:ext cx="3822700" cy="37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1889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manager is not a person who can do the work better than his men; 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 is a person who can get his men to do the work better than he can. – </a:t>
            </a:r>
            <a:r>
              <a:rPr lang="en" sz="1650" b="1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Frederick W. Smith</a:t>
            </a:r>
            <a:endParaRPr sz="4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1"/>
          </p:nvPr>
        </p:nvSpPr>
        <p:spPr>
          <a:xfrm>
            <a:off x="4942300" y="746625"/>
            <a:ext cx="40452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31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7788"/>
            <a:ext cx="4572000" cy="3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subTitle" idx="1"/>
          </p:nvPr>
        </p:nvSpPr>
        <p:spPr>
          <a:xfrm>
            <a:off x="4942300" y="746625"/>
            <a:ext cx="40452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31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7788"/>
            <a:ext cx="4572000" cy="33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176100" y="301425"/>
            <a:ext cx="43959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Getting to know your team and their concerns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Being a constant source of motivation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team conflicts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Employee training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Preventing brain drain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83B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37383B"/>
                </a:solidFill>
                <a:latin typeface="Georgia"/>
                <a:ea typeface="Georgia"/>
                <a:cs typeface="Georgia"/>
                <a:sym typeface="Georgia"/>
              </a:rPr>
              <a:t>Leading former peers</a:t>
            </a:r>
            <a:endParaRPr sz="1700">
              <a:solidFill>
                <a:srgbClr val="37383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Changes in Workforce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Decision making process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46975" y="1324500"/>
            <a:ext cx="65535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Defined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Functional areas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subTitle" idx="1"/>
          </p:nvPr>
        </p:nvSpPr>
        <p:spPr>
          <a:xfrm>
            <a:off x="4942300" y="746625"/>
            <a:ext cx="40452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31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7788"/>
            <a:ext cx="4572000" cy="33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1624825" y="1225125"/>
            <a:ext cx="43959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Attracting Talents 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Performance Management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Internationalisation of business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Competitive advantage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Development of environment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Technological change</a:t>
            </a:r>
            <a:endParaRPr sz="1700" b="1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1760950" y="544500"/>
            <a:ext cx="550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Concepts (</a:t>
            </a:r>
            <a:r>
              <a:rPr lang="en" sz="2700"/>
              <a:t>Management Process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Henry Fayol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Forecasting and Planning.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Organising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Commanding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Co-ordinating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Controlling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Lyndall Urwick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Planning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Organising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Co-ordinating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Controlling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 . Gullick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</a:t>
            </a:r>
            <a:r>
              <a:rPr lang="en" sz="1700"/>
              <a:t> Planning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 </a:t>
            </a:r>
            <a:r>
              <a:rPr lang="en" sz="1700"/>
              <a:t>Organising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</a:t>
            </a:r>
            <a:r>
              <a:rPr lang="en" sz="1700"/>
              <a:t> Staffing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D</a:t>
            </a:r>
            <a:r>
              <a:rPr lang="en" sz="1700"/>
              <a:t> Directing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Co</a:t>
            </a:r>
            <a:r>
              <a:rPr lang="en" sz="1700"/>
              <a:t> Co-ordinating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</a:t>
            </a:r>
            <a:r>
              <a:rPr lang="en" sz="1700"/>
              <a:t> Reporting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B </a:t>
            </a:r>
            <a:r>
              <a:rPr lang="en" sz="1700"/>
              <a:t>Budgeting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265500" y="-569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-115600" y="994625"/>
            <a:ext cx="4550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basic managerial function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helps in determining the course of action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Involves in the selection of organizational objectives, developing policies, procedures, programs, budgets and strategies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56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265500" y="-569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Organising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-115600" y="994625"/>
            <a:ext cx="45504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arrange, guide, coordinate, direct and control the activities of 5Ms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Steps</a:t>
            </a:r>
            <a:endParaRPr sz="2000">
              <a:solidFill>
                <a:schemeClr val="dk1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identify the work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classify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Assign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delegate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Coordinate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55225"/>
            <a:ext cx="4571999" cy="51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52600" y="0"/>
            <a:ext cx="4045200" cy="7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Staffing</a:t>
            </a:r>
            <a:endParaRPr sz="350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0" y="682775"/>
            <a:ext cx="45504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Defining work force requirements, appraising, selecting, compensating and training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75" y="1450900"/>
            <a:ext cx="4436224" cy="34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52600" y="0"/>
            <a:ext cx="4045200" cy="7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Directing</a:t>
            </a:r>
            <a:endParaRPr sz="35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21600" y="964750"/>
            <a:ext cx="45504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moving to action and supplying simulative power to the group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is the final action of the manager in getting others to act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Leading (b) Communication (c) Motivation (d) Supervision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00" y="724200"/>
            <a:ext cx="3792399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52600" y="0"/>
            <a:ext cx="4045200" cy="7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Coordination</a:t>
            </a:r>
            <a:endParaRPr sz="3500"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21600" y="964750"/>
            <a:ext cx="37521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channelise the activities of various individuals in the organisation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/>
              <a:t>according to predetermined targets and corrective measures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1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52600" y="0"/>
            <a:ext cx="4045200" cy="7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Controlling</a:t>
            </a:r>
            <a:endParaRPr sz="3500"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0" y="964750"/>
            <a:ext cx="45720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/>
              <a:t>ensuring that the organization is moving in the desired direction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Steps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Establishing standard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Measurement of actual performance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Finding the variance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Taking corrective actions.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0" cy="38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Georgia</vt:lpstr>
      <vt:lpstr>Montserrat</vt:lpstr>
      <vt:lpstr>Cambria</vt:lpstr>
      <vt:lpstr>Arial</vt:lpstr>
      <vt:lpstr>Roboto</vt:lpstr>
      <vt:lpstr>Geometric</vt:lpstr>
      <vt:lpstr>Introduction to Management</vt:lpstr>
      <vt:lpstr>Introduction</vt:lpstr>
      <vt:lpstr>Functional Concepts (Management Process) </vt:lpstr>
      <vt:lpstr>Planning</vt:lpstr>
      <vt:lpstr>Organising</vt:lpstr>
      <vt:lpstr>Staffing</vt:lpstr>
      <vt:lpstr>Directing</vt:lpstr>
      <vt:lpstr>Coordination</vt:lpstr>
      <vt:lpstr>Controlling</vt:lpstr>
      <vt:lpstr>PowerPoint Presentation</vt:lpstr>
      <vt:lpstr>PowerPoint Presentation</vt:lpstr>
      <vt:lpstr>PowerPoint Presentation</vt:lpstr>
      <vt:lpstr>Administration </vt:lpstr>
      <vt:lpstr>   Technical  Human  Analytical  Conceptual  Communication  Decision-making  </vt:lpstr>
      <vt:lpstr>Interpersonal Relationship As a Figure head.  Leadership role.  Liaison officer.    </vt:lpstr>
      <vt:lpstr>Information processing  Monitoring Information  Disseminating Information.  Organisations Spokesman.      </vt:lpstr>
      <vt:lpstr> Decision Making  As an Entrepreneur  As a Conflict Handler  As a Resource Allocator As a Negotiator      </vt:lpstr>
      <vt:lpstr>A manager is not a person who can do the work better than his men;  he is a person who can get his men to do the work better than he can. – Frederick W. Smith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</dc:title>
  <cp:lastModifiedBy>Sunil Kumar</cp:lastModifiedBy>
  <cp:revision>2</cp:revision>
  <dcterms:modified xsi:type="dcterms:W3CDTF">2023-08-10T04:20:28Z</dcterms:modified>
</cp:coreProperties>
</file>