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C166-AF37-68D5-CEC9-B505D4DB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CAB-5C49-8ECB-DA25-DA0A380A4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052E-BDCB-80EB-73C0-0967B7FD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D901-078D-7EA4-ED8F-8B6B19B0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6D93-E6DE-D7B3-573E-1C3F8451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3A31-9DB5-D9A4-0E37-B79E9ACA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0626-99A4-A7C9-A7EF-E62D3E6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0DA80-1CF7-D3C8-CC4F-B67BC9E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BC97-91F5-090F-C122-93851A8A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12240-931B-3154-58CE-DDB34A8C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EAD00-020E-AC75-ED1D-809F60E4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9669-2C36-47FF-3F12-816F0B2C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42BD-92BA-AC1D-BF7F-E9FFA05F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93C2-234D-38C0-7AAE-E47D9FB8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C863-F898-3EF1-01B4-2F93D23C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8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948-A33B-D2C3-0F95-C9BF3F4F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6FA6-10B3-EEEE-F179-01A78860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A4EA-9F2D-76ED-51F5-9C4853C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1246-019A-65D7-3321-6AA5F9C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D4C3-9A85-E99E-BBEC-18D27389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9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8BAD-F64C-1946-BC8C-628273F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D79E-9F10-494F-6148-9AD9A2BB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97D2-0E6B-C62A-5570-FE50E811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B094-091A-500E-0226-A5DD6619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C8F0-6C03-62EC-77C0-F37CF04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F85B-CFAE-CE26-5025-898B1B2C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BBD2-D922-9C2A-2B43-31B6FEDC8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91CB5-7A4B-3AEF-E0C1-E0DF363B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A92C-414A-7900-C3B7-BC1279BB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D5D9-2029-DF58-6296-2423684E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C56EB-6B92-C6C2-DE72-E4C05D3B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B666-1172-20B8-C17B-30A3CC3C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9A12-FB6B-4B67-144E-8660D7FB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68A3-30CD-9292-9D3B-92FB57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FBD0E-3ECB-8056-27A2-2CC67E9CF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79037-27B3-9FB1-80E0-DACFCEEE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8A7C8-5630-A793-1B95-3452581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1C2F3-BC7F-CFC3-6D27-AC4F9BE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7DEF-91CE-48FD-8B1B-726A02C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A49A-2E75-9ABF-A9EF-5C45BE5B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3CBC1-85CC-C612-1B6A-C2CF3B82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BD02-C029-580E-812C-58FCDA0A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6DBF6-E3CB-EDFA-AD17-4A624D08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A68C2-C689-E864-ED07-413E467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B3F33-4C68-7798-8F40-B18FD756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F916-D580-9BA2-9267-1AD6F566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6BB2-B54B-A94C-F6E9-7239029D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7125-C4AC-BDCB-6C42-1F97CBD3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7C581-899C-020D-9AE3-C5C17183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CF47-4AA8-16A9-8E9A-6BCF4BCA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0718F-A1C1-0498-17E3-82EE535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E0488-9057-4892-1653-0203DA2B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CD09-98EB-B6F6-3E2D-7178D95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E9BE-CF62-6B6F-0313-8A0DA234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8638-2EDA-C92F-469B-6B8521E9A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62B9-ED3E-FFFF-38E3-76D6851A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0F41-383B-35CD-CD7A-B68E917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646F6-F67E-06C0-A710-1C937C1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9324D-81A8-F63D-20F0-29F8C76E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F315D-A903-45F1-D2B3-F14A186A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BD83-784D-29F7-B77D-5B3412277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D2D6-AF4C-42FC-93C8-C52618CB23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6844-D130-18C9-1F36-DC9C01A4F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275D-FE63-BA72-8D6F-D068E9ED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37C-87AE-4BE0-8B9E-BA6F79E44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2EF8-0444-B1EA-B99D-C59DE4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Derivation for cluster size</a:t>
            </a:r>
          </a:p>
        </p:txBody>
      </p:sp>
    </p:spTree>
    <p:extLst>
      <p:ext uri="{BB962C8B-B14F-4D97-AF65-F5344CB8AC3E}">
        <p14:creationId xmlns:p14="http://schemas.microsoft.com/office/powerpoint/2010/main" val="275164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3697-546B-540A-8F5B-67730174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4B629-0179-A073-58F6-0FB110A73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0653-1619-F642-760F-6EB4CED8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69"/>
            <a:ext cx="12192000" cy="65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2EF8-0444-B1EA-B99D-C59DE4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Derivation for co-channel reuse ratio</a:t>
            </a:r>
          </a:p>
        </p:txBody>
      </p:sp>
    </p:spTree>
    <p:extLst>
      <p:ext uri="{BB962C8B-B14F-4D97-AF65-F5344CB8AC3E}">
        <p14:creationId xmlns:p14="http://schemas.microsoft.com/office/powerpoint/2010/main" val="23613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EE1C-95C5-025A-5C40-D6174904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90D4-BCBE-36FD-0458-D20BAC49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9C2E6-26CD-7C2A-BAA1-8A802274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95214" cy="62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Derivation for cluster size</vt:lpstr>
      <vt:lpstr>PowerPoint Presentation</vt:lpstr>
      <vt:lpstr>Derivation for co-channel reuse ratio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Derivation for cluster size</dc:title>
  <dc:creator>Shivnarayan Patidar</dc:creator>
  <cp:lastModifiedBy>Shivnarayan Patidar</cp:lastModifiedBy>
  <cp:revision>1</cp:revision>
  <dcterms:created xsi:type="dcterms:W3CDTF">2024-03-22T04:23:53Z</dcterms:created>
  <dcterms:modified xsi:type="dcterms:W3CDTF">2024-03-22T04:32:17Z</dcterms:modified>
</cp:coreProperties>
</file>