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D2D6-AF4C-42FC-93C8-C52618CB23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37C-87AE-4BE0-8B9E-BA6F79E44CE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Derivation for cluster size</a:t>
            </a:r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69"/>
            <a:ext cx="12192000" cy="6508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Derivation for co-channel reuse ratio</a:t>
            </a:r>
            <a:endParaRPr lang="en-I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95214" cy="6264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Presentation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Derivation for cluster size</vt:lpstr>
      <vt:lpstr>PowerPoint 演示文稿</vt:lpstr>
      <vt:lpstr>Derivation for co-channel reuse ratio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Derivation for cluster size</dc:title>
  <dc:creator>Shivnarayan Patidar</dc:creator>
  <cp:lastModifiedBy>yadav</cp:lastModifiedBy>
  <cp:revision>2</cp:revision>
  <dcterms:created xsi:type="dcterms:W3CDTF">2024-03-22T04:23:00Z</dcterms:created>
  <dcterms:modified xsi:type="dcterms:W3CDTF">2024-04-27T13:02:29Z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801D3E4361EF4194AD1CE0DFA535F5B8_12</vt:lpwstr>
  </property>
  <property fmtid="{D5CDD505-2E9C-101B-9397-08002B2CF9AE}" pid="3" name="KSOProductBuildVer">
    <vt:lpwstr>1033-12.2.0.13472</vt:lpwstr>
  </property>
</Properties>
</file>