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review sentiment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obtained from the customer review data for British airlines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Decline in number of Recommendation by customer per year after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541D9-8D04-14E7-C0A9-20D775C6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12" y="1825625"/>
            <a:ext cx="5219776" cy="4351338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review sentiment analysis report</vt:lpstr>
      <vt:lpstr>Decline in number of Recommendation by customer per year after 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Sahil Sagwekar</cp:lastModifiedBy>
  <cp:revision>2</cp:revision>
  <dcterms:created xsi:type="dcterms:W3CDTF">2022-12-06T11:13:27Z</dcterms:created>
  <dcterms:modified xsi:type="dcterms:W3CDTF">2023-04-10T13:49:24Z</dcterms:modified>
</cp:coreProperties>
</file>