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2" autoAdjust="0"/>
    <p:restoredTop sz="94660"/>
  </p:normalViewPr>
  <p:slideViewPr>
    <p:cSldViewPr snapToGrid="0">
      <p:cViewPr varScale="1">
        <p:scale>
          <a:sx n="90" d="100"/>
          <a:sy n="90" d="100"/>
        </p:scale>
        <p:origin x="4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13751-4D56-100A-6895-FECFCC742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7B6C1-6254-EE16-10BA-E46EB06BA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3D2A9-7336-B765-7CE4-7B617710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539-2437-4CC5-AA98-8DE744FBE70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3BD36-589A-634C-18F5-C110203C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5BA74-042B-A18E-A95A-89C2192C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2755-666B-4791-AA1C-11CCC2503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74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1B69C-D3C3-86ED-3CC8-862B1BF6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1A9FD-97EB-017C-F12B-325DB4DB1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CFCB0-0A3D-A795-640D-721D226A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539-2437-4CC5-AA98-8DE744FBE70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000C4-6C14-8871-B4D7-9348CC87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CBA5C-C17A-9062-E26B-5182F269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2755-666B-4791-AA1C-11CCC2503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47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9B2FE-0BE0-27A0-5706-114C9693A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55EC2-4FD3-2F38-9304-7F26B6554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9879E-10F6-FCE7-FAE7-85925D5A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539-2437-4CC5-AA98-8DE744FBE70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A2041-3901-4E21-CEEA-C0434BA9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5BC36-3862-E38C-3CBD-B7423F9F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2755-666B-4791-AA1C-11CCC2503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4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9D81-DEAC-D2D4-76ED-BEAF0E8D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E7596-5C1F-2550-BF38-8C1F856E9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A718B-2DBF-AC5D-7C72-82BE90A1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539-2437-4CC5-AA98-8DE744FBE70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30F2E-0BC4-6F1C-98CE-4AC896A8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080C2-8C6D-4138-D26C-A6D7B175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2755-666B-4791-AA1C-11CCC2503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69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E6F5-5020-EB5A-056E-75C6F4DA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7B48-F489-F49E-CAF6-92DDEB538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AF3E7-7287-81A4-B795-5D0825970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539-2437-4CC5-AA98-8DE744FBE70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72652-E990-E2FD-FE4B-D1BBDFFE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6D68A-0370-9B92-DA51-070B27F9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2755-666B-4791-AA1C-11CCC2503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25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F269-5C14-999D-6943-3E889866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266D5-7099-AE4F-CE6B-D3ED2229F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6A6AF-AF47-32E9-A188-A4E01D948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26568-3260-9717-F38E-80250664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539-2437-4CC5-AA98-8DE744FBE70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67C6D-08AF-AAC5-63C5-C6230C76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3A1A1-9D71-6563-1E94-F508DFDF7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2755-666B-4791-AA1C-11CCC2503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91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A59D-8359-E4DB-7F4E-AFA1B306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7FB47-150F-72A5-C112-CB9726535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41462-B4B3-0C1C-02FA-F289AB742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381DE-062F-39D4-10E9-6C28FB3BC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35B02-0D96-FA94-AD0C-66FBAAB8E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82C867-60CC-2AF0-17A7-F2F77886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539-2437-4CC5-AA98-8DE744FBE70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44D7CC-C956-3570-7092-AB14ECA9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E13D2-FD39-7196-584E-90225F2A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2755-666B-4791-AA1C-11CCC2503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072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71DE3-1E34-61A6-E76C-D10D63BE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C44D0-CFE6-FDFB-9195-5B4E5646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539-2437-4CC5-AA98-8DE744FBE70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6A128-0228-0029-E7F6-9B4EB26F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7FF26-0D67-6592-51F8-FFF2A19D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2755-666B-4791-AA1C-11CCC2503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17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D1A27-BA40-DEFB-F551-1518769D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539-2437-4CC5-AA98-8DE744FBE70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A49EE-F5FA-3846-0F15-B3F8D9B8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422F9-F517-3F1F-920E-1DD4F550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2755-666B-4791-AA1C-11CCC2503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06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6908-BAF1-FC10-E3A8-105DF9C8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39C5-06F0-6343-BB28-D4A5AF588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041C1-214B-5B4B-C786-4D96E2B40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A5A88-4438-B1CA-4ABF-E57D79D8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539-2437-4CC5-AA98-8DE744FBE70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8AE8C-41F9-97B3-211C-32267D71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F085D-42D3-AD76-7222-B1C1A6AA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2755-666B-4791-AA1C-11CCC2503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12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8608-4844-4904-EC03-3190C5750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0701C-F1F4-B727-C41D-5625030B8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C21CA-6C37-E5F8-FAA8-C5374AF6A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634D9-C9CA-7FEF-A713-8F81F273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539-2437-4CC5-AA98-8DE744FBE70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5CEED-4304-7100-B7C8-8A5B5744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44F38-6221-4944-9A9B-DF128383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2755-666B-4791-AA1C-11CCC2503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4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199F2-8E0C-C691-2D00-DA729B78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00097-AE7A-FDB1-74C3-B35187AB2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EB262-115A-6D4A-5254-EAA5CE092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15539-2437-4CC5-AA98-8DE744FBE70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A0FB7-3052-17F4-6751-1E53BF2AF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CB6EE-146A-0994-0469-11B721520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A2755-666B-4791-AA1C-11CCC2503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08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B67D02-0957-52D7-5F61-DC73290713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74" b="25762"/>
          <a:stretch/>
        </p:blipFill>
        <p:spPr>
          <a:xfrm>
            <a:off x="2854960" y="0"/>
            <a:ext cx="5730240" cy="3596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BF2869-F466-D946-C450-05ECAD518CAB}"/>
              </a:ext>
            </a:extLst>
          </p:cNvPr>
          <p:cNvSpPr txBox="1"/>
          <p:nvPr/>
        </p:nvSpPr>
        <p:spPr>
          <a:xfrm>
            <a:off x="2760980" y="3952240"/>
            <a:ext cx="2407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Subject :</a:t>
            </a:r>
            <a:endParaRPr lang="en-IN" sz="4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9BC79-D91A-CF2F-9336-4370477D5193}"/>
              </a:ext>
            </a:extLst>
          </p:cNvPr>
          <p:cNvSpPr txBox="1"/>
          <p:nvPr/>
        </p:nvSpPr>
        <p:spPr>
          <a:xfrm>
            <a:off x="5433060" y="4075350"/>
            <a:ext cx="355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Mini Project Report</a:t>
            </a:r>
            <a:endParaRPr lang="en-IN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254211-970F-E8D9-78F8-D18F97E5AD24}"/>
              </a:ext>
            </a:extLst>
          </p:cNvPr>
          <p:cNvSpPr txBox="1"/>
          <p:nvPr/>
        </p:nvSpPr>
        <p:spPr>
          <a:xfrm>
            <a:off x="5557520" y="5169612"/>
            <a:ext cx="3027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Submitted to  :</a:t>
            </a:r>
            <a:endParaRPr lang="en-IN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C33CA8-F0FA-1D24-3106-89A32CB57850}"/>
              </a:ext>
            </a:extLst>
          </p:cNvPr>
          <p:cNvSpPr txBox="1"/>
          <p:nvPr/>
        </p:nvSpPr>
        <p:spPr>
          <a:xfrm>
            <a:off x="325120" y="5138836"/>
            <a:ext cx="309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Submitted by  :</a:t>
            </a:r>
            <a:endParaRPr lang="en-IN" sz="3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2353ED-0389-46DD-1B87-6B8B6F6F9662}"/>
              </a:ext>
            </a:extLst>
          </p:cNvPr>
          <p:cNvSpPr txBox="1"/>
          <p:nvPr/>
        </p:nvSpPr>
        <p:spPr>
          <a:xfrm>
            <a:off x="8585200" y="5274739"/>
            <a:ext cx="342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Mr. Abhimanyu Mishra sir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F5D483-A864-0E18-559A-0422F36A3E5A}"/>
              </a:ext>
            </a:extLst>
          </p:cNvPr>
          <p:cNvSpPr txBox="1"/>
          <p:nvPr/>
        </p:nvSpPr>
        <p:spPr>
          <a:xfrm>
            <a:off x="3413760" y="5274739"/>
            <a:ext cx="2306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Sahil Verma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9660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1B38-65BB-AD73-A155-AD5F6986E5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0874" y="3937000"/>
            <a:ext cx="2729526" cy="969328"/>
          </a:xfrm>
        </p:spPr>
        <p:txBody>
          <a:bodyPr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I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Date</a:t>
            </a:r>
            <a:r>
              <a:rPr lang="en-IN" sz="54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 :</a:t>
            </a:r>
            <a:endParaRPr lang="en-IN" sz="1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38666E-D86F-A405-2F4D-8B672F1E52DA}"/>
              </a:ext>
            </a:extLst>
          </p:cNvPr>
          <p:cNvSpPr/>
          <p:nvPr/>
        </p:nvSpPr>
        <p:spPr>
          <a:xfrm>
            <a:off x="6014720" y="973701"/>
            <a:ext cx="486312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Students </a:t>
            </a:r>
            <a:r>
              <a:rPr lang="en-US" sz="4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Grivences</a:t>
            </a:r>
            <a:endParaRPr lang="en-IN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613841-EF89-A196-BB5A-ABDD4D0F9A95}"/>
              </a:ext>
            </a:extLst>
          </p:cNvPr>
          <p:cNvSpPr txBox="1">
            <a:spLocks/>
          </p:cNvSpPr>
          <p:nvPr/>
        </p:nvSpPr>
        <p:spPr>
          <a:xfrm>
            <a:off x="470874" y="812203"/>
            <a:ext cx="4863126" cy="9693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title : </a:t>
            </a:r>
            <a:endParaRPr lang="en-IN" sz="5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4E7ECC-0181-ECC2-A385-8DA4393D4694}"/>
              </a:ext>
            </a:extLst>
          </p:cNvPr>
          <p:cNvSpPr/>
          <p:nvPr/>
        </p:nvSpPr>
        <p:spPr>
          <a:xfrm>
            <a:off x="6096000" y="1890295"/>
            <a:ext cx="4513031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Himanshu </a:t>
            </a:r>
            <a:r>
              <a:rPr lang="en-US" sz="4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gupta</a:t>
            </a:r>
            <a:endParaRPr 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Sahil Verma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Shivam </a:t>
            </a:r>
            <a:r>
              <a:rPr lang="en-US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yadav</a:t>
            </a:r>
            <a:endParaRPr 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3CF2FE9-DEDA-3EE3-4F0D-CD3E4971BE3D}"/>
              </a:ext>
            </a:extLst>
          </p:cNvPr>
          <p:cNvSpPr txBox="1">
            <a:spLocks/>
          </p:cNvSpPr>
          <p:nvPr/>
        </p:nvSpPr>
        <p:spPr>
          <a:xfrm>
            <a:off x="470874" y="1777810"/>
            <a:ext cx="5106966" cy="9693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buFont typeface="Arial" panose="020B0604020202020204" pitchFamily="34" charset="0"/>
              <a:buChar char="•"/>
            </a:pPr>
            <a:r>
              <a:rPr lang="en-I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Presented by :</a:t>
            </a:r>
            <a:endParaRPr lang="en-IN" sz="1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375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9AD4E3-DF35-2FDE-B2FF-7239A4B97761}"/>
              </a:ext>
            </a:extLst>
          </p:cNvPr>
          <p:cNvSpPr/>
          <p:nvPr/>
        </p:nvSpPr>
        <p:spPr>
          <a:xfrm>
            <a:off x="693971" y="488295"/>
            <a:ext cx="3773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D2812-3920-27C9-B250-C18917A0DA32}"/>
              </a:ext>
            </a:extLst>
          </p:cNvPr>
          <p:cNvSpPr/>
          <p:nvPr/>
        </p:nvSpPr>
        <p:spPr>
          <a:xfrm>
            <a:off x="693971" y="1951335"/>
            <a:ext cx="11244029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Welcome to our presentation on the “Student Grievance”.</a:t>
            </a:r>
          </a:p>
          <a:p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tod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ay’s digital age, addressing student concerns efficiently is crucial.</a:t>
            </a:r>
          </a:p>
          <a:p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project leverages the power of technology to streamline the grie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vance management process and enhance communication between students and administrators.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946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1BE3FF-132A-DF65-C8F7-8E820F71E655}"/>
              </a:ext>
            </a:extLst>
          </p:cNvPr>
          <p:cNvSpPr/>
          <p:nvPr/>
        </p:nvSpPr>
        <p:spPr>
          <a:xfrm>
            <a:off x="361080" y="1474281"/>
            <a:ext cx="37194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objective : </a:t>
            </a:r>
            <a:endParaRPr lang="en-US" sz="44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E65590-2598-BC06-F8E2-9C2CDF68B007}"/>
              </a:ext>
            </a:extLst>
          </p:cNvPr>
          <p:cNvSpPr/>
          <p:nvPr/>
        </p:nvSpPr>
        <p:spPr>
          <a:xfrm>
            <a:off x="693971" y="1951335"/>
            <a:ext cx="1124402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03A3C1-F5E3-981C-EB23-F71CBEFC2319}"/>
              </a:ext>
            </a:extLst>
          </p:cNvPr>
          <p:cNvSpPr/>
          <p:nvPr/>
        </p:nvSpPr>
        <p:spPr>
          <a:xfrm>
            <a:off x="361080" y="396855"/>
            <a:ext cx="409368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Objectives : </a:t>
            </a:r>
            <a:endParaRPr lang="en-US" sz="60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E4D669-FC34-BD0C-66EE-1735682D0ED0}"/>
              </a:ext>
            </a:extLst>
          </p:cNvPr>
          <p:cNvSpPr/>
          <p:nvPr/>
        </p:nvSpPr>
        <p:spPr>
          <a:xfrm>
            <a:off x="693970" y="2536110"/>
            <a:ext cx="11244029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Provide a centralized platform for students to submit grievances.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Enable administrators to efficiently process and resolve grievances.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Enhance transparency and communication regarding grievance status.</a:t>
            </a:r>
          </a:p>
        </p:txBody>
      </p:sp>
    </p:spTree>
    <p:extLst>
      <p:ext uri="{BB962C8B-B14F-4D97-AF65-F5344CB8AC3E}">
        <p14:creationId xmlns:p14="http://schemas.microsoft.com/office/powerpoint/2010/main" val="113646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8982A6-F7C1-A04A-0891-D8316B73786B}"/>
              </a:ext>
            </a:extLst>
          </p:cNvPr>
          <p:cNvSpPr/>
          <p:nvPr/>
        </p:nvSpPr>
        <p:spPr>
          <a:xfrm>
            <a:off x="415150" y="173335"/>
            <a:ext cx="56808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i="0" u="sng" dirty="0">
                <a:effectLst/>
                <a:latin typeface="Söhne"/>
              </a:rPr>
              <a:t>Technologies Used: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C53B06-A5EF-0274-2D4E-5FBE8B8F8D7B}"/>
              </a:ext>
            </a:extLst>
          </p:cNvPr>
          <p:cNvSpPr/>
          <p:nvPr/>
        </p:nvSpPr>
        <p:spPr>
          <a:xfrm>
            <a:off x="473985" y="1096665"/>
            <a:ext cx="11244029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öhne"/>
              </a:rPr>
              <a:t>“ We chose a technology stack that combines versatility and efficiency to meet the project’s requirements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519CC8-AE6A-120C-0782-A88E47B76FEF}"/>
              </a:ext>
            </a:extLst>
          </p:cNvPr>
          <p:cNvSpPr/>
          <p:nvPr/>
        </p:nvSpPr>
        <p:spPr>
          <a:xfrm>
            <a:off x="415150" y="2245975"/>
            <a:ext cx="34213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4400" b="1" u="sng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Frontend</a:t>
            </a:r>
            <a:r>
              <a:rPr lang="en-US" sz="4400" b="1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400" b="1" u="sng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en-US" sz="4400" b="1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5400" b="1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130612-A96F-8AD8-1BE0-129AF15E4E38}"/>
              </a:ext>
            </a:extLst>
          </p:cNvPr>
          <p:cNvSpPr/>
          <p:nvPr/>
        </p:nvSpPr>
        <p:spPr>
          <a:xfrm>
            <a:off x="4459586" y="2245975"/>
            <a:ext cx="389588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Ejs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Css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 script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FBD2ED-5854-393E-DA0F-18648B8A3975}"/>
              </a:ext>
            </a:extLst>
          </p:cNvPr>
          <p:cNvSpPr/>
          <p:nvPr/>
        </p:nvSpPr>
        <p:spPr>
          <a:xfrm>
            <a:off x="473985" y="4061857"/>
            <a:ext cx="31363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b="1" u="sng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Backend:</a:t>
            </a:r>
            <a:r>
              <a:rPr lang="en-US" sz="4400" b="1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5400" b="1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EC9E9D-9627-BFF8-3387-C09089A37B0B}"/>
              </a:ext>
            </a:extLst>
          </p:cNvPr>
          <p:cNvSpPr/>
          <p:nvPr/>
        </p:nvSpPr>
        <p:spPr>
          <a:xfrm>
            <a:off x="4459586" y="4061857"/>
            <a:ext cx="784417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Node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js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Server-side scripting for robust back-end functionality.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466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813181-FA1E-1FFA-9229-75A69F33EE57}"/>
              </a:ext>
            </a:extLst>
          </p:cNvPr>
          <p:cNvSpPr/>
          <p:nvPr/>
        </p:nvSpPr>
        <p:spPr>
          <a:xfrm>
            <a:off x="652704" y="173335"/>
            <a:ext cx="2462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i="0" u="sng" dirty="0">
                <a:effectLst/>
                <a:latin typeface="Söhne"/>
              </a:rPr>
              <a:t>Design :</a:t>
            </a:r>
          </a:p>
        </p:txBody>
      </p:sp>
    </p:spTree>
    <p:extLst>
      <p:ext uri="{BB962C8B-B14F-4D97-AF65-F5344CB8AC3E}">
        <p14:creationId xmlns:p14="http://schemas.microsoft.com/office/powerpoint/2010/main" val="49780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149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Office Theme</vt:lpstr>
      <vt:lpstr>PowerPoint Presentation</vt:lpstr>
      <vt:lpstr>Date 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 verma</dc:creator>
  <cp:lastModifiedBy>sahil verma</cp:lastModifiedBy>
  <cp:revision>2</cp:revision>
  <dcterms:created xsi:type="dcterms:W3CDTF">2023-10-09T05:41:42Z</dcterms:created>
  <dcterms:modified xsi:type="dcterms:W3CDTF">2023-10-16T06:57:21Z</dcterms:modified>
</cp:coreProperties>
</file>